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311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338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34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326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33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342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315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19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334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349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2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329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45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32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330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31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339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324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341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335.xml"/>
  <Override ContentType="application/vnd.openxmlformats-officedocument.presentationml.notesSlide+xml" PartName="/ppt/notesSlides/notesSlide318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2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313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3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332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325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21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47.xml"/>
  <Override ContentType="application/vnd.openxmlformats-officedocument.presentationml.notesSlide+xml" PartName="/ppt/notesSlides/notesSlide317.xml"/>
  <Override ContentType="application/vnd.openxmlformats-officedocument.presentationml.notesSlide+xml" PartName="/ppt/notesSlides/notesSlide336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310.xml"/>
  <Override ContentType="application/vnd.openxmlformats-officedocument.presentationml.notesSlide+xml" PartName="/ppt/notesSlides/notesSlide340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31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33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343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327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316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333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322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348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334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26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342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314.xml"/>
  <Override ContentType="application/vnd.openxmlformats-officedocument.presentationml.slide+xml" PartName="/ppt/slides/slide338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306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323.xml"/>
  <Override ContentType="application/vnd.openxmlformats-officedocument.presentationml.slide+xml" PartName="/ppt/slides/slide242.xml"/>
  <Override ContentType="application/vnd.openxmlformats-officedocument.presentationml.slide+xml" PartName="/ppt/slides/slide34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310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333.xml"/>
  <Override ContentType="application/vnd.openxmlformats-officedocument.presentationml.slide+xml" PartName="/ppt/slides/slide201.xml"/>
  <Override ContentType="application/vnd.openxmlformats-officedocument.presentationml.slide+xml" PartName="/ppt/slides/slide309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343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297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300.xml"/>
  <Override ContentType="application/vnd.openxmlformats-officedocument.presentationml.slide+xml" PartName="/ppt/slides/slide315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327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311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337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322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305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348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08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324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316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44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328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332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301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312.xml"/>
  <Override ContentType="application/vnd.openxmlformats-officedocument.presentationml.slide+xml" PartName="/ppt/slides/slide240.xml"/>
  <Override ContentType="application/vnd.openxmlformats-officedocument.presentationml.slide+xml" PartName="/ppt/slides/slide347.xml"/>
  <Override ContentType="application/vnd.openxmlformats-officedocument.presentationml.slide+xml" PartName="/ppt/slides/slide22.xml"/>
  <Override ContentType="application/vnd.openxmlformats-officedocument.presentationml.slide+xml" PartName="/ppt/slides/slide304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321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319.xml"/>
  <Override ContentType="application/vnd.openxmlformats-officedocument.presentationml.slide+xml" PartName="/ppt/slides/slide212.xml"/>
  <Override ContentType="application/vnd.openxmlformats-officedocument.presentationml.slide+xml" PartName="/ppt/slides/slide336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29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340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325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317.xml"/>
  <Override ContentType="application/vnd.openxmlformats-officedocument.presentationml.slide+xml" PartName="/ppt/slides/slide155.xml"/>
  <Override ContentType="application/vnd.openxmlformats-officedocument.presentationml.slide+xml" PartName="/ppt/slides/slide341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307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331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345.xml"/>
  <Override ContentType="application/vnd.openxmlformats-officedocument.presentationml.slide+xml" PartName="/ppt/slides/slide302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313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320.xml"/>
  <Override ContentType="application/vnd.openxmlformats-officedocument.presentationml.slide+xml" PartName="/ppt/slides/slide207.xml"/>
  <Override ContentType="application/vnd.openxmlformats-officedocument.presentationml.slide+xml" PartName="/ppt/slides/slide339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330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346.xml"/>
  <Override ContentType="application/vnd.openxmlformats-officedocument.presentationml.slide+xml" PartName="/ppt/slides/slide303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9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318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335.xml"/>
  <Override ContentType="application/vnd.openxmlformats-officedocument.presentationml.slide+xml" PartName="/ppt/slides/slide256.xml"/>
  <Override ContentType="application/vnd.openxmlformats-officedocument.presentationml.slide+xml" PartName="/ppt/slides/slide299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</p:sldIdLst>
  <p:sldSz cy="6858000" cx="9144000"/>
  <p:notesSz cx="6858000" cy="9144000"/>
  <p:embeddedFontLst>
    <p:embeddedFont>
      <p:font typeface="Roboto"/>
      <p:regular r:id="rId355"/>
      <p:bold r:id="rId356"/>
      <p:italic r:id="rId357"/>
      <p:boldItalic r:id="rId3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D36364B-4DD5-433B-8FF8-A684B5D86B24}">
  <a:tblStyle styleId="{4D36364B-4DD5-433B-8FF8-A684B5D86B2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297" Type="http://schemas.openxmlformats.org/officeDocument/2006/relationships/slide" Target="slides/slide292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296" Type="http://schemas.openxmlformats.org/officeDocument/2006/relationships/slide" Target="slides/slide291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295" Type="http://schemas.openxmlformats.org/officeDocument/2006/relationships/slide" Target="slides/slide290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294" Type="http://schemas.openxmlformats.org/officeDocument/2006/relationships/slide" Target="slides/slide289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299" Type="http://schemas.openxmlformats.org/officeDocument/2006/relationships/slide" Target="slides/slide294.xml"/><Relationship Id="rId177" Type="http://schemas.openxmlformats.org/officeDocument/2006/relationships/slide" Target="slides/slide172.xml"/><Relationship Id="rId298" Type="http://schemas.openxmlformats.org/officeDocument/2006/relationships/slide" Target="slides/slide29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271" Type="http://schemas.openxmlformats.org/officeDocument/2006/relationships/slide" Target="slides/slide266.xml"/><Relationship Id="rId87" Type="http://schemas.openxmlformats.org/officeDocument/2006/relationships/slide" Target="slides/slide82.xml"/><Relationship Id="rId270" Type="http://schemas.openxmlformats.org/officeDocument/2006/relationships/slide" Target="slides/slide265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269" Type="http://schemas.openxmlformats.org/officeDocument/2006/relationships/slide" Target="slides/slide264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264" Type="http://schemas.openxmlformats.org/officeDocument/2006/relationships/slide" Target="slides/slide259.xml"/><Relationship Id="rId142" Type="http://schemas.openxmlformats.org/officeDocument/2006/relationships/slide" Target="slides/slide137.xml"/><Relationship Id="rId263" Type="http://schemas.openxmlformats.org/officeDocument/2006/relationships/slide" Target="slides/slide258.xml"/><Relationship Id="rId141" Type="http://schemas.openxmlformats.org/officeDocument/2006/relationships/slide" Target="slides/slide136.xml"/><Relationship Id="rId262" Type="http://schemas.openxmlformats.org/officeDocument/2006/relationships/slide" Target="slides/slide257.xml"/><Relationship Id="rId140" Type="http://schemas.openxmlformats.org/officeDocument/2006/relationships/slide" Target="slides/slide135.xml"/><Relationship Id="rId261" Type="http://schemas.openxmlformats.org/officeDocument/2006/relationships/slide" Target="slides/slide256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268" Type="http://schemas.openxmlformats.org/officeDocument/2006/relationships/slide" Target="slides/slide263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267" Type="http://schemas.openxmlformats.org/officeDocument/2006/relationships/slide" Target="slides/slide262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266" Type="http://schemas.openxmlformats.org/officeDocument/2006/relationships/slide" Target="slides/slide261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265" Type="http://schemas.openxmlformats.org/officeDocument/2006/relationships/slide" Target="slides/slide260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260" Type="http://schemas.openxmlformats.org/officeDocument/2006/relationships/slide" Target="slides/slide255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259" Type="http://schemas.openxmlformats.org/officeDocument/2006/relationships/slide" Target="slides/slide254.xml"/><Relationship Id="rId137" Type="http://schemas.openxmlformats.org/officeDocument/2006/relationships/slide" Target="slides/slide132.xml"/><Relationship Id="rId258" Type="http://schemas.openxmlformats.org/officeDocument/2006/relationships/slide" Target="slides/slide253.xml"/><Relationship Id="rId132" Type="http://schemas.openxmlformats.org/officeDocument/2006/relationships/slide" Target="slides/slide127.xml"/><Relationship Id="rId253" Type="http://schemas.openxmlformats.org/officeDocument/2006/relationships/slide" Target="slides/slide248.xml"/><Relationship Id="rId131" Type="http://schemas.openxmlformats.org/officeDocument/2006/relationships/slide" Target="slides/slide126.xml"/><Relationship Id="rId252" Type="http://schemas.openxmlformats.org/officeDocument/2006/relationships/slide" Target="slides/slide247.xml"/><Relationship Id="rId130" Type="http://schemas.openxmlformats.org/officeDocument/2006/relationships/slide" Target="slides/slide125.xml"/><Relationship Id="rId251" Type="http://schemas.openxmlformats.org/officeDocument/2006/relationships/slide" Target="slides/slide246.xml"/><Relationship Id="rId250" Type="http://schemas.openxmlformats.org/officeDocument/2006/relationships/slide" Target="slides/slide245.xml"/><Relationship Id="rId136" Type="http://schemas.openxmlformats.org/officeDocument/2006/relationships/slide" Target="slides/slide131.xml"/><Relationship Id="rId257" Type="http://schemas.openxmlformats.org/officeDocument/2006/relationships/slide" Target="slides/slide252.xml"/><Relationship Id="rId135" Type="http://schemas.openxmlformats.org/officeDocument/2006/relationships/slide" Target="slides/slide130.xml"/><Relationship Id="rId256" Type="http://schemas.openxmlformats.org/officeDocument/2006/relationships/slide" Target="slides/slide251.xml"/><Relationship Id="rId134" Type="http://schemas.openxmlformats.org/officeDocument/2006/relationships/slide" Target="slides/slide129.xml"/><Relationship Id="rId255" Type="http://schemas.openxmlformats.org/officeDocument/2006/relationships/slide" Target="slides/slide250.xml"/><Relationship Id="rId133" Type="http://schemas.openxmlformats.org/officeDocument/2006/relationships/slide" Target="slides/slide128.xml"/><Relationship Id="rId254" Type="http://schemas.openxmlformats.org/officeDocument/2006/relationships/slide" Target="slides/slide249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293" Type="http://schemas.openxmlformats.org/officeDocument/2006/relationships/slide" Target="slides/slide288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292" Type="http://schemas.openxmlformats.org/officeDocument/2006/relationships/slide" Target="slides/slide287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291" Type="http://schemas.openxmlformats.org/officeDocument/2006/relationships/slide" Target="slides/slide286.xml"/><Relationship Id="rId67" Type="http://schemas.openxmlformats.org/officeDocument/2006/relationships/slide" Target="slides/slide62.xml"/><Relationship Id="rId290" Type="http://schemas.openxmlformats.org/officeDocument/2006/relationships/slide" Target="slides/slide285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286" Type="http://schemas.openxmlformats.org/officeDocument/2006/relationships/slide" Target="slides/slide281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285" Type="http://schemas.openxmlformats.org/officeDocument/2006/relationships/slide" Target="slides/slide280.xml"/><Relationship Id="rId163" Type="http://schemas.openxmlformats.org/officeDocument/2006/relationships/slide" Target="slides/slide158.xml"/><Relationship Id="rId284" Type="http://schemas.openxmlformats.org/officeDocument/2006/relationships/slide" Target="slides/slide279.xml"/><Relationship Id="rId162" Type="http://schemas.openxmlformats.org/officeDocument/2006/relationships/slide" Target="slides/slide157.xml"/><Relationship Id="rId283" Type="http://schemas.openxmlformats.org/officeDocument/2006/relationships/slide" Target="slides/slide278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289" Type="http://schemas.openxmlformats.org/officeDocument/2006/relationships/slide" Target="slides/slide284.xml"/><Relationship Id="rId167" Type="http://schemas.openxmlformats.org/officeDocument/2006/relationships/slide" Target="slides/slide162.xml"/><Relationship Id="rId288" Type="http://schemas.openxmlformats.org/officeDocument/2006/relationships/slide" Target="slides/slide283.xml"/><Relationship Id="rId166" Type="http://schemas.openxmlformats.org/officeDocument/2006/relationships/slide" Target="slides/slide161.xml"/><Relationship Id="rId287" Type="http://schemas.openxmlformats.org/officeDocument/2006/relationships/slide" Target="slides/slide282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282" Type="http://schemas.openxmlformats.org/officeDocument/2006/relationships/slide" Target="slides/slide277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281" Type="http://schemas.openxmlformats.org/officeDocument/2006/relationships/slide" Target="slides/slide276.xml"/><Relationship Id="rId57" Type="http://schemas.openxmlformats.org/officeDocument/2006/relationships/slide" Target="slides/slide52.xml"/><Relationship Id="rId280" Type="http://schemas.openxmlformats.org/officeDocument/2006/relationships/slide" Target="slides/slide275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275" Type="http://schemas.openxmlformats.org/officeDocument/2006/relationships/slide" Target="slides/slide270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274" Type="http://schemas.openxmlformats.org/officeDocument/2006/relationships/slide" Target="slides/slide269.xml"/><Relationship Id="rId152" Type="http://schemas.openxmlformats.org/officeDocument/2006/relationships/slide" Target="slides/slide147.xml"/><Relationship Id="rId273" Type="http://schemas.openxmlformats.org/officeDocument/2006/relationships/slide" Target="slides/slide268.xml"/><Relationship Id="rId151" Type="http://schemas.openxmlformats.org/officeDocument/2006/relationships/slide" Target="slides/slide146.xml"/><Relationship Id="rId272" Type="http://schemas.openxmlformats.org/officeDocument/2006/relationships/slide" Target="slides/slide267.xml"/><Relationship Id="rId158" Type="http://schemas.openxmlformats.org/officeDocument/2006/relationships/slide" Target="slides/slide153.xml"/><Relationship Id="rId279" Type="http://schemas.openxmlformats.org/officeDocument/2006/relationships/slide" Target="slides/slide274.xml"/><Relationship Id="rId157" Type="http://schemas.openxmlformats.org/officeDocument/2006/relationships/slide" Target="slides/slide152.xml"/><Relationship Id="rId278" Type="http://schemas.openxmlformats.org/officeDocument/2006/relationships/slide" Target="slides/slide273.xml"/><Relationship Id="rId156" Type="http://schemas.openxmlformats.org/officeDocument/2006/relationships/slide" Target="slides/slide151.xml"/><Relationship Id="rId277" Type="http://schemas.openxmlformats.org/officeDocument/2006/relationships/slide" Target="slides/slide272.xml"/><Relationship Id="rId155" Type="http://schemas.openxmlformats.org/officeDocument/2006/relationships/slide" Target="slides/slide150.xml"/><Relationship Id="rId276" Type="http://schemas.openxmlformats.org/officeDocument/2006/relationships/slide" Target="slides/slide271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349" Type="http://schemas.openxmlformats.org/officeDocument/2006/relationships/slide" Target="slides/slide344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348" Type="http://schemas.openxmlformats.org/officeDocument/2006/relationships/slide" Target="slides/slide343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347" Type="http://schemas.openxmlformats.org/officeDocument/2006/relationships/slide" Target="slides/slide342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346" Type="http://schemas.openxmlformats.org/officeDocument/2006/relationships/slide" Target="slides/slide341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341" Type="http://schemas.openxmlformats.org/officeDocument/2006/relationships/slide" Target="slides/slide336.xml"/><Relationship Id="rId340" Type="http://schemas.openxmlformats.org/officeDocument/2006/relationships/slide" Target="slides/slide33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345" Type="http://schemas.openxmlformats.org/officeDocument/2006/relationships/slide" Target="slides/slide340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344" Type="http://schemas.openxmlformats.org/officeDocument/2006/relationships/slide" Target="slides/slide339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343" Type="http://schemas.openxmlformats.org/officeDocument/2006/relationships/slide" Target="slides/slide338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342" Type="http://schemas.openxmlformats.org/officeDocument/2006/relationships/slide" Target="slides/slide337.xml"/><Relationship Id="rId217" Type="http://schemas.openxmlformats.org/officeDocument/2006/relationships/slide" Target="slides/slide212.xml"/><Relationship Id="rId338" Type="http://schemas.openxmlformats.org/officeDocument/2006/relationships/slide" Target="slides/slide333.xml"/><Relationship Id="rId216" Type="http://schemas.openxmlformats.org/officeDocument/2006/relationships/slide" Target="slides/slide211.xml"/><Relationship Id="rId337" Type="http://schemas.openxmlformats.org/officeDocument/2006/relationships/slide" Target="slides/slide332.xml"/><Relationship Id="rId215" Type="http://schemas.openxmlformats.org/officeDocument/2006/relationships/slide" Target="slides/slide210.xml"/><Relationship Id="rId336" Type="http://schemas.openxmlformats.org/officeDocument/2006/relationships/slide" Target="slides/slide331.xml"/><Relationship Id="rId214" Type="http://schemas.openxmlformats.org/officeDocument/2006/relationships/slide" Target="slides/slide209.xml"/><Relationship Id="rId335" Type="http://schemas.openxmlformats.org/officeDocument/2006/relationships/slide" Target="slides/slide330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339" Type="http://schemas.openxmlformats.org/officeDocument/2006/relationships/slide" Target="slides/slide334.xml"/><Relationship Id="rId330" Type="http://schemas.openxmlformats.org/officeDocument/2006/relationships/slide" Target="slides/slide325.xml"/><Relationship Id="rId213" Type="http://schemas.openxmlformats.org/officeDocument/2006/relationships/slide" Target="slides/slide208.xml"/><Relationship Id="rId334" Type="http://schemas.openxmlformats.org/officeDocument/2006/relationships/slide" Target="slides/slide329.xml"/><Relationship Id="rId212" Type="http://schemas.openxmlformats.org/officeDocument/2006/relationships/slide" Target="slides/slide207.xml"/><Relationship Id="rId333" Type="http://schemas.openxmlformats.org/officeDocument/2006/relationships/slide" Target="slides/slide328.xml"/><Relationship Id="rId211" Type="http://schemas.openxmlformats.org/officeDocument/2006/relationships/slide" Target="slides/slide206.xml"/><Relationship Id="rId332" Type="http://schemas.openxmlformats.org/officeDocument/2006/relationships/slide" Target="slides/slide327.xml"/><Relationship Id="rId210" Type="http://schemas.openxmlformats.org/officeDocument/2006/relationships/slide" Target="slides/slide205.xml"/><Relationship Id="rId331" Type="http://schemas.openxmlformats.org/officeDocument/2006/relationships/slide" Target="slides/slide326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249" Type="http://schemas.openxmlformats.org/officeDocument/2006/relationships/slide" Target="slides/slide244.xml"/><Relationship Id="rId127" Type="http://schemas.openxmlformats.org/officeDocument/2006/relationships/slide" Target="slides/slide122.xml"/><Relationship Id="rId248" Type="http://schemas.openxmlformats.org/officeDocument/2006/relationships/slide" Target="slides/slide243.xml"/><Relationship Id="rId126" Type="http://schemas.openxmlformats.org/officeDocument/2006/relationships/slide" Target="slides/slide121.xml"/><Relationship Id="rId247" Type="http://schemas.openxmlformats.org/officeDocument/2006/relationships/slide" Target="slides/slide242.xml"/><Relationship Id="rId121" Type="http://schemas.openxmlformats.org/officeDocument/2006/relationships/slide" Target="slides/slide116.xml"/><Relationship Id="rId242" Type="http://schemas.openxmlformats.org/officeDocument/2006/relationships/slide" Target="slides/slide237.xml"/><Relationship Id="rId120" Type="http://schemas.openxmlformats.org/officeDocument/2006/relationships/slide" Target="slides/slide115.xml"/><Relationship Id="rId241" Type="http://schemas.openxmlformats.org/officeDocument/2006/relationships/slide" Target="slides/slide236.xml"/><Relationship Id="rId240" Type="http://schemas.openxmlformats.org/officeDocument/2006/relationships/slide" Target="slides/slide235.xml"/><Relationship Id="rId125" Type="http://schemas.openxmlformats.org/officeDocument/2006/relationships/slide" Target="slides/slide120.xml"/><Relationship Id="rId246" Type="http://schemas.openxmlformats.org/officeDocument/2006/relationships/slide" Target="slides/slide241.xml"/><Relationship Id="rId124" Type="http://schemas.openxmlformats.org/officeDocument/2006/relationships/slide" Target="slides/slide119.xml"/><Relationship Id="rId245" Type="http://schemas.openxmlformats.org/officeDocument/2006/relationships/slide" Target="slides/slide240.xml"/><Relationship Id="rId123" Type="http://schemas.openxmlformats.org/officeDocument/2006/relationships/slide" Target="slides/slide118.xml"/><Relationship Id="rId244" Type="http://schemas.openxmlformats.org/officeDocument/2006/relationships/slide" Target="slides/slide239.xml"/><Relationship Id="rId122" Type="http://schemas.openxmlformats.org/officeDocument/2006/relationships/slide" Target="slides/slide117.xml"/><Relationship Id="rId243" Type="http://schemas.openxmlformats.org/officeDocument/2006/relationships/slide" Target="slides/slide238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slide" Target="slides/slide234.xml"/><Relationship Id="rId117" Type="http://schemas.openxmlformats.org/officeDocument/2006/relationships/slide" Target="slides/slide112.xml"/><Relationship Id="rId238" Type="http://schemas.openxmlformats.org/officeDocument/2006/relationships/slide" Target="slides/slide233.xml"/><Relationship Id="rId116" Type="http://schemas.openxmlformats.org/officeDocument/2006/relationships/slide" Target="slides/slide111.xml"/><Relationship Id="rId237" Type="http://schemas.openxmlformats.org/officeDocument/2006/relationships/slide" Target="slides/slide232.xml"/><Relationship Id="rId358" Type="http://schemas.openxmlformats.org/officeDocument/2006/relationships/font" Target="fonts/Roboto-boldItalic.fntdata"/><Relationship Id="rId115" Type="http://schemas.openxmlformats.org/officeDocument/2006/relationships/slide" Target="slides/slide110.xml"/><Relationship Id="rId236" Type="http://schemas.openxmlformats.org/officeDocument/2006/relationships/slide" Target="slides/slide231.xml"/><Relationship Id="rId357" Type="http://schemas.openxmlformats.org/officeDocument/2006/relationships/font" Target="fonts/Roboto-italic.fntdata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352" Type="http://schemas.openxmlformats.org/officeDocument/2006/relationships/slide" Target="slides/slide347.xml"/><Relationship Id="rId230" Type="http://schemas.openxmlformats.org/officeDocument/2006/relationships/slide" Target="slides/slide225.xml"/><Relationship Id="rId351" Type="http://schemas.openxmlformats.org/officeDocument/2006/relationships/slide" Target="slides/slide346.xml"/><Relationship Id="rId350" Type="http://schemas.openxmlformats.org/officeDocument/2006/relationships/slide" Target="slides/slide34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356" Type="http://schemas.openxmlformats.org/officeDocument/2006/relationships/font" Target="fonts/Roboto-bold.fntdata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355" Type="http://schemas.openxmlformats.org/officeDocument/2006/relationships/font" Target="fonts/Roboto-regular.fntdata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354" Type="http://schemas.openxmlformats.org/officeDocument/2006/relationships/slide" Target="slides/slide349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353" Type="http://schemas.openxmlformats.org/officeDocument/2006/relationships/slide" Target="slides/slide348.xml"/><Relationship Id="rId305" Type="http://schemas.openxmlformats.org/officeDocument/2006/relationships/slide" Target="slides/slide300.xml"/><Relationship Id="rId304" Type="http://schemas.openxmlformats.org/officeDocument/2006/relationships/slide" Target="slides/slide299.xml"/><Relationship Id="rId303" Type="http://schemas.openxmlformats.org/officeDocument/2006/relationships/slide" Target="slides/slide298.xml"/><Relationship Id="rId302" Type="http://schemas.openxmlformats.org/officeDocument/2006/relationships/slide" Target="slides/slide297.xml"/><Relationship Id="rId309" Type="http://schemas.openxmlformats.org/officeDocument/2006/relationships/slide" Target="slides/slide304.xml"/><Relationship Id="rId308" Type="http://schemas.openxmlformats.org/officeDocument/2006/relationships/slide" Target="slides/slide303.xml"/><Relationship Id="rId307" Type="http://schemas.openxmlformats.org/officeDocument/2006/relationships/slide" Target="slides/slide302.xml"/><Relationship Id="rId306" Type="http://schemas.openxmlformats.org/officeDocument/2006/relationships/slide" Target="slides/slide301.xml"/><Relationship Id="rId301" Type="http://schemas.openxmlformats.org/officeDocument/2006/relationships/slide" Target="slides/slide296.xml"/><Relationship Id="rId300" Type="http://schemas.openxmlformats.org/officeDocument/2006/relationships/slide" Target="slides/slide295.xml"/><Relationship Id="rId206" Type="http://schemas.openxmlformats.org/officeDocument/2006/relationships/slide" Target="slides/slide201.xml"/><Relationship Id="rId327" Type="http://schemas.openxmlformats.org/officeDocument/2006/relationships/slide" Target="slides/slide322.xml"/><Relationship Id="rId205" Type="http://schemas.openxmlformats.org/officeDocument/2006/relationships/slide" Target="slides/slide200.xml"/><Relationship Id="rId326" Type="http://schemas.openxmlformats.org/officeDocument/2006/relationships/slide" Target="slides/slide321.xml"/><Relationship Id="rId204" Type="http://schemas.openxmlformats.org/officeDocument/2006/relationships/slide" Target="slides/slide199.xml"/><Relationship Id="rId325" Type="http://schemas.openxmlformats.org/officeDocument/2006/relationships/slide" Target="slides/slide320.xml"/><Relationship Id="rId203" Type="http://schemas.openxmlformats.org/officeDocument/2006/relationships/slide" Target="slides/slide198.xml"/><Relationship Id="rId324" Type="http://schemas.openxmlformats.org/officeDocument/2006/relationships/slide" Target="slides/slide319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329" Type="http://schemas.openxmlformats.org/officeDocument/2006/relationships/slide" Target="slides/slide324.xml"/><Relationship Id="rId207" Type="http://schemas.openxmlformats.org/officeDocument/2006/relationships/slide" Target="slides/slide202.xml"/><Relationship Id="rId328" Type="http://schemas.openxmlformats.org/officeDocument/2006/relationships/slide" Target="slides/slide323.xml"/><Relationship Id="rId202" Type="http://schemas.openxmlformats.org/officeDocument/2006/relationships/slide" Target="slides/slide197.xml"/><Relationship Id="rId323" Type="http://schemas.openxmlformats.org/officeDocument/2006/relationships/slide" Target="slides/slide318.xml"/><Relationship Id="rId201" Type="http://schemas.openxmlformats.org/officeDocument/2006/relationships/slide" Target="slides/slide196.xml"/><Relationship Id="rId322" Type="http://schemas.openxmlformats.org/officeDocument/2006/relationships/slide" Target="slides/slide317.xml"/><Relationship Id="rId200" Type="http://schemas.openxmlformats.org/officeDocument/2006/relationships/slide" Target="slides/slide195.xml"/><Relationship Id="rId321" Type="http://schemas.openxmlformats.org/officeDocument/2006/relationships/slide" Target="slides/slide316.xml"/><Relationship Id="rId320" Type="http://schemas.openxmlformats.org/officeDocument/2006/relationships/slide" Target="slides/slide315.xml"/><Relationship Id="rId316" Type="http://schemas.openxmlformats.org/officeDocument/2006/relationships/slide" Target="slides/slide311.xml"/><Relationship Id="rId315" Type="http://schemas.openxmlformats.org/officeDocument/2006/relationships/slide" Target="slides/slide310.xml"/><Relationship Id="rId314" Type="http://schemas.openxmlformats.org/officeDocument/2006/relationships/slide" Target="slides/slide309.xml"/><Relationship Id="rId313" Type="http://schemas.openxmlformats.org/officeDocument/2006/relationships/slide" Target="slides/slide308.xml"/><Relationship Id="rId319" Type="http://schemas.openxmlformats.org/officeDocument/2006/relationships/slide" Target="slides/slide314.xml"/><Relationship Id="rId318" Type="http://schemas.openxmlformats.org/officeDocument/2006/relationships/slide" Target="slides/slide313.xml"/><Relationship Id="rId317" Type="http://schemas.openxmlformats.org/officeDocument/2006/relationships/slide" Target="slides/slide312.xml"/><Relationship Id="rId312" Type="http://schemas.openxmlformats.org/officeDocument/2006/relationships/slide" Target="slides/slide307.xml"/><Relationship Id="rId311" Type="http://schemas.openxmlformats.org/officeDocument/2006/relationships/slide" Target="slides/slide306.xml"/><Relationship Id="rId310" Type="http://schemas.openxmlformats.org/officeDocument/2006/relationships/slide" Target="slides/slide30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ce8b7b2bb_0_5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6ce8b7b2bb_0_5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ce8b7b2bb_0_2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6ce8b7b2bb_0_22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757318b4ad_0_98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g757318b4ad_0_98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757318b4ad_0_99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g757318b4ad_0_99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757318b4ad_0_99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g757318b4ad_0_99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757318b4ad_0_99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g757318b4ad_0_99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757318b4ad_0_100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g757318b4ad_0_100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757318b4ad_0_101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g757318b4ad_0_101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757318b4ad_0_143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g757318b4ad_0_143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757318b4ad_0_143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g757318b4ad_0_143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757318b4ad_0_144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g757318b4ad_0_144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757318b4ad_0_107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g757318b4ad_0_107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ce8b7b2bb_0_23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6ce8b7b2bb_0_23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757318b4ad_0_107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g757318b4ad_0_107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757318b4ad_0_108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g757318b4ad_0_108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757318b4ad_0_109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g757318b4ad_0_109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757318b4ad_0_109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g757318b4ad_0_109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757318b4ad_0_110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g757318b4ad_0_110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757318b4ad_0_11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g757318b4ad_0_111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757318b4ad_0_112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g757318b4ad_0_112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757318b4ad_0_113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g757318b4ad_0_113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757318b4ad_0_114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g757318b4ad_0_114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757318b4ad_0_11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g757318b4ad_0_114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ce8b7b2bb_0_25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6ce8b7b2bb_0_25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757318b4ad_0_115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g757318b4ad_0_115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757318b4ad_0_116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g757318b4ad_0_116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757318b4ad_0_117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g757318b4ad_0_117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757318b4ad_0_118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g757318b4ad_0_118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757318b4ad_0_118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g757318b4ad_0_118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757318b4ad_0_119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g757318b4ad_0_119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757318b4ad_0_119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g757318b4ad_0_119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757318b4ad_0_120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g757318b4ad_0_120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757318b4ad_0_121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g757318b4ad_0_121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757318b4ad_0_12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g757318b4ad_0_122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e8b7b2bb_0_28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6ce8b7b2bb_0_28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57318b4ad_0_123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g757318b4ad_0_123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757318b4ad_0_123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g757318b4ad_0_123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757318b4ad_0_12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g757318b4ad_0_124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757318b4ad_0_125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g757318b4ad_0_125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757318b4ad_0_126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g757318b4ad_0_126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757318b4ad_0_127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g757318b4ad_0_127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757318b4ad_0_128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g757318b4ad_0_128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757318b4ad_0_129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g757318b4ad_0_129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757318b4ad_0_130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g757318b4ad_0_130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757318b4ad_0_130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g757318b4ad_0_130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ce8b7b2bb_0_31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6ce8b7b2bb_0_31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757318b4ad_0_131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g757318b4ad_0_131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757318b4ad_0_13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g757318b4ad_0_132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757318b4ad_0_133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g757318b4ad_0_133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757318b4ad_0_133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g757318b4ad_0_133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757318b4ad_0_134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g757318b4ad_0_134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757318b4ad_0_137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g757318b4ad_0_137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757318b4ad_0_138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g757318b4ad_0_138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75bad06717_0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g75bad06717_0_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75bad06717_0_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g75bad06717_0_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75bad06717_0_5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g75bad06717_0_5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ce8b7b2bb_0_36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6ce8b7b2bb_0_36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75bad06717_0_7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g75bad06717_0_7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75bad06717_0_10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g75bad06717_0_10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75bad06717_0_13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g75bad06717_0_13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75bad06717_0_14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g75bad06717_0_14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75bad06717_0_15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g75bad06717_0_15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75bad06717_0_19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g75bad06717_0_19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75bad06717_0_2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g75bad06717_0_20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75bad06717_0_21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g75bad06717_0_21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75bad06717_0_22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g75bad06717_0_22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75bad06717_0_27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g75bad06717_0_27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ce8b7b2bb_0_43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6ce8b7b2bb_0_43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75bad06717_0_33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g75bad06717_0_33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75bad06717_0_39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g75bad06717_0_39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75bad06717_0_45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g75bad06717_0_45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75bad06717_0_50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g75bad06717_0_50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75bad06717_0_56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g75bad06717_0_56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75bad06717_0_57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g75bad06717_0_57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75bad06717_0_62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g75bad06717_0_62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g75bad06717_0_70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g75bad06717_0_70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g75bad06717_0_71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g75bad06717_0_71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75bad06717_0_73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g75bad06717_0_73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ce8b7b2bb_0_43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6ce8b7b2bb_0_43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75bad06717_0_75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g75bad06717_0_75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g75bad06717_0_77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g75bad06717_0_77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75bad06717_0_81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g75bad06717_0_81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75bad06717_0_8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g75bad06717_0_81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g75bad06717_0_82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g75bad06717_0_82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g75bad06717_0_82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g75bad06717_0_82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75bad06717_0_83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g75bad06717_0_83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g75bad06717_0_83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g75bad06717_0_83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75bad06717_0_91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g75bad06717_0_91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g75bad06717_0_91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g75bad06717_0_91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ce8b7b2bb_0_44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6ce8b7b2bb_0_44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75bad06717_0_92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g75bad06717_0_92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75bad06717_0_10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g75bad06717_0_102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g75bad06717_0_103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g75bad06717_0_103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75bad06717_0_111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g75bad06717_0_111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75bad06717_0_118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g75bad06717_0_118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9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g75bad06717_0_129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g75bad06717_0_129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75bad06717_0_131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g75bad06717_0_131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75bad06717_0_134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g75bad06717_0_134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75bad06717_0_135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g75bad06717_0_135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g75bad06717_0_135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g75bad06717_0_135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ce8b7b2bb_0_53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6ce8b7b2bb_0_53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g75bad06717_0_138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2" name="Google Shape;3362;g75bad06717_0_138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g75bad06717_0_138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8" name="Google Shape;3368;g75bad06717_0_138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75bad06717_0_141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g75bad06717_0_141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75bad06717_0_145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g75bad06717_0_145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g75cdea0c35_0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g75cdea0c35_0_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g75cdea0c35_0_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g75cdea0c35_0_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75cdea0c35_0_1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8" name="Google Shape;3458;g75cdea0c35_0_1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g75cdea0c35_0_3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g75cdea0c35_0_3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g75cdea0c35_0_4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g75cdea0c35_0_4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g75cdea0c35_0_5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g75cdea0c35_0_5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ce8b7b2bb_0_52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6ce8b7b2bb_0_52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ce8b7b2bb_0_5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6ce8b7b2bb_0_53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75cdea0c35_0_7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8" name="Google Shape;3508;g75cdea0c35_0_7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g75cdea0c35_0_8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1" name="Google Shape;3521;g75cdea0c35_0_8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g75cdea0c35_0_10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g75cdea0c35_0_10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g75cdea0c35_0_11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g75cdea0c35_0_11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75cdea0c35_0_13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8" name="Google Shape;3568;g75cdea0c35_0_13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75cdea0c35_0_13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g75cdea0c35_0_13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g75cdea0c35_0_14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g75cdea0c35_0_14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75cdea0c35_0_16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2" name="Google Shape;3602;g75cdea0c35_0_16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75cdea0c35_0_18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5" name="Google Shape;3625;g75cdea0c35_0_18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4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g75cdea0c35_0_19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g75cdea0c35_0_19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ce8b7b2bb_0_54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6ce8b7b2bb_0_54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g75cdea0c35_0_21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7" name="Google Shape;3657;g75cdea0c35_0_21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75cdea0c35_0_22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g75cdea0c35_0_22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75cdea0c35_0_24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5" name="Google Shape;3685;g75cdea0c35_0_24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75cdea0c35_0_25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g75cdea0c35_0_25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75cdea0c35_0_27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7" name="Google Shape;3717;g75cdea0c35_0_27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g75cdea0c35_0_28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g75cdea0c35_0_28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g75cdea0c35_0_29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5" name="Google Shape;3745;g75cdea0c35_0_29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9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0" name="Google Shape;3750;g75cdea0c35_0_3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1" name="Google Shape;3751;g75cdea0c35_0_30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3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g75cdea0c35_0_31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5" name="Google Shape;3765;g75cdea0c35_0_31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g75cdea0c35_0_3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g75cdea0c35_0_32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ce8b7b2bb_0_56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6ce8b7b2bb_0_56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4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Google Shape;3785;g75cdea0c35_0_33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g75cdea0c35_0_33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75cdea0c35_0_35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g75cdea0c35_0_35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g75cdea0c35_0_36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g75cdea0c35_0_36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g75cdea0c35_0_41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g75cdea0c35_0_41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g75cdea0c35_0_4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g75cdea0c35_0_41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g75cdea0c35_0_42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6" name="Google Shape;3846;g75cdea0c35_0_42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75cdea0c35_0_46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g75cdea0c35_0_46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g75cdea0c35_0_47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4" name="Google Shape;3894;g75cdea0c35_0_47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75cdea0c35_0_52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6" name="Google Shape;3946;g75cdea0c35_0_52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g75cdea0c35_0_55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1" name="Google Shape;3971;g75cdea0c35_0_55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ce8b7b2bb_0_57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6ce8b7b2bb_0_57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1" name="Google Shape;3981;g75cdea0c35_0_56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g75cdea0c35_0_56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3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g75cdea0c35_0_58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g75cdea0c35_0_58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75cdea0c35_0_60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7" name="Google Shape;4027;g75cdea0c35_0_60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g75cdea0c35_0_6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g75cdea0c35_0_62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8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g75cdea0c35_0_6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0" name="Google Shape;4070;g75cdea0c35_0_64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75cdea0c35_0_65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0" name="Google Shape;4080;g75cdea0c35_0_65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75cdea0c35_0_66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1" name="Google Shape;4091;g75cdea0c35_0_66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g75cdea0c35_0_67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2" name="Google Shape;4102;g75cdea0c35_0_67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g75cdea0c35_0_68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0" name="Google Shape;4110;g75cdea0c35_0_68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75cdea0c35_0_69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0" name="Google Shape;4120;g75cdea0c35_0_69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ce8b7b2bb_0_60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6ce8b7b2bb_0_60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75cdea0c35_0_70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1" name="Google Shape;4131;g75cdea0c35_0_70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75cdea0c35_0_72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g75cdea0c35_0_72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75cdea0c35_0_73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g75cdea0c35_0_73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g6c47e2188e_0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2" name="Google Shape;4172;g6c47e2188e_0_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6c47e2188e_0_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7" name="Google Shape;4177;g6c47e2188e_0_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Google Shape;4182;g6c47e2188e_0_1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3" name="Google Shape;4183;g6c47e2188e_0_1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g6c47e2188e_0_3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3" name="Google Shape;4193;g6c47e2188e_0_3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g6c47e2188e_0_6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7" name="Google Shape;4207;g6c47e2188e_0_6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g6c47e2188e_0_7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6" name="Google Shape;4216;g6c47e2188e_0_7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6c47e2188e_0_9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6" name="Google Shape;4226;g6c47e2188e_0_9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ce8b7b2bb_0_64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6ce8b7b2bb_0_64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g6c47e2188e_0_11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8" name="Google Shape;4248;g6c47e2188e_0_11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2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g6c47e2188e_0_1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4" name="Google Shape;4254;g6c47e2188e_0_12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g6c47e2188e_0_13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2" name="Google Shape;4262;g6c47e2188e_0_13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g6c47e2188e_0_14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5" name="Google Shape;4275;g6c47e2188e_0_14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g6c47e2188e_0_16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2" name="Google Shape;4282;g6c47e2188e_0_16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6c47e2188e_0_18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3" name="Google Shape;4293;g6c47e2188e_0_18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8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Google Shape;4299;g6c47e2188e_0_19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0" name="Google Shape;4300;g6c47e2188e_0_19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8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g6c47e2188e_0_2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0" name="Google Shape;4310;g6c47e2188e_0_20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6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6c47e2188e_0_28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g6c47e2188e_0_28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g6c47e2188e_0_29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3" name="Google Shape;4323;g6c47e2188e_0_29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e8b7b2bb_0_66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6ce8b7b2bb_0_66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7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6c47e2188e_0_30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9" name="Google Shape;4329;g6c47e2188e_0_30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3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6c47e2188e_0_32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5" name="Google Shape;4345;g6c47e2188e_0_32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5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g6c47e2188e_0_3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7" name="Google Shape;4357;g6c47e2188e_0_33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6c47e2188e_0_55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2" name="Google Shape;4362;g6c47e2188e_0_55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g6c47e2188e_0_56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9" name="Google Shape;4369;g6c47e2188e_0_56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5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g6c47e2188e_0_60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7" name="Google Shape;4407;g6c47e2188e_0_60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g6c47e2188e_0_60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3" name="Google Shape;4413;g6c47e2188e_0_60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g6c47e2188e_0_6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1" name="Google Shape;4421;g6c47e2188e_0_61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g6c47e2188e_0_61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6" name="Google Shape;4426;g6c47e2188e_0_61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9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g6c47e2188e_0_6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1" name="Google Shape;4431;g6c47e2188e_0_62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e8b7b2bb_0_67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6ce8b7b2bb_0_67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3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g6c47e2188e_0_63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5" name="Google Shape;4445;g6c47e2188e_0_63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9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g6c47e2188e_0_64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1" name="Google Shape;4451;g6c47e2188e_0_64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g6c47e2188e_0_64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6" name="Google Shape;4456;g6c47e2188e_0_64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6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g6c47e2188e_0_65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8" name="Google Shape;4468;g6c47e2188e_0_65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5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Google Shape;4476;g6c47e2188e_0_66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7" name="Google Shape;4477;g6c47e2188e_0_66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0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6c47e2188e_0_67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2" name="Google Shape;4482;g6c47e2188e_0_67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6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7" name="Google Shape;4487;g6c47e2188e_0_67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8" name="Google Shape;4488;g6c47e2188e_0_67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2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Google Shape;4493;g6c47e2188e_0_68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4" name="Google Shape;4494;g6c47e2188e_0_68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9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g6c47e2188e_0_68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1" name="Google Shape;4501;g6c47e2188e_0_68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5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g6c47e2188e_0_69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7" name="Google Shape;4507;g6c47e2188e_0_69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ce8b7b2bb_0_79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6ce8b7b2bb_0_79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6c47e2188e_0_69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3" name="Google Shape;4513;g6c47e2188e_0_69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7" name="Shape 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Google Shape;4518;g6c47e2188e_0_70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9" name="Google Shape;4519;g6c47e2188e_0_70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2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g6c47e2188e_0_70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4" name="Google Shape;4524;g6c47e2188e_0_70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9" name="Shape 4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0" name="Google Shape;4530;g6c47e2188e_0_71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1" name="Google Shape;4531;g6c47e2188e_0_71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7" name="Shape 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6c47e2188e_0_72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9" name="Google Shape;4539;g6c47e2188e_0_72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6" name="Shape 4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" name="Google Shape;4557;g6c47e2188e_0_74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8" name="Google Shape;4558;g6c47e2188e_0_74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g6c47e2188e_0_75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4" name="Google Shape;4564;g6c47e2188e_0_75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g6c47e2188e_0_76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2" name="Google Shape;4572;g6c47e2188e_0_76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6" name="Shape 4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Google Shape;4577;g6cbdffa4a6_0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8" name="Google Shape;4578;g6cbdffa4a6_0_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g6cbdffa4a6_0_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3" name="Google Shape;4583;g6cbdffa4a6_0_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ce8b7b2bb_0_80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6ce8b7b2bb_0_80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g6cbdffa4a6_0_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9" name="Google Shape;4589;g6cbdffa4a6_0_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0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1" name="Google Shape;4691;g6cbdffa4a6_0_1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2" name="Google Shape;4692;g6cbdffa4a6_0_11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1" name="Shape 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2" name="Google Shape;4752;g6cbdffa4a6_0_17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3" name="Google Shape;4753;g6cbdffa4a6_0_17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4" name="Shape 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Google Shape;4825;g6cbdffa4a6_0_24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6" name="Google Shape;4826;g6cbdffa4a6_0_24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0" name="Shape 4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1" name="Google Shape;4831;g6cbdffa4a6_0_24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2" name="Google Shape;4832;g6cbdffa4a6_0_24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8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Google Shape;4839;g6cbdffa4a6_0_25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0" name="Google Shape;4840;g6cbdffa4a6_0_25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5" name="Shape 4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6" name="Google Shape;4846;g6cbdffa4a6_0_26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7" name="Google Shape;4847;g6cbdffa4a6_0_26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7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Google Shape;4858;g6cbdffa4a6_0_27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9" name="Google Shape;4859;g6cbdffa4a6_0_27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9" name="Shape 4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0" name="Google Shape;4870;g6cbdffa4a6_0_28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1" name="Google Shape;4871;g6cbdffa4a6_0_28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2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Google Shape;4883;g6cbdffa4a6_0_29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4" name="Google Shape;4884;g6cbdffa4a6_0_29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ce8b7b2bb_0_5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6ce8b7b2bb_0_5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ce8b7b2bb_0_88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6ce8b7b2bb_0_88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6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g6cbdffa4a6_0_3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8" name="Google Shape;4898;g6cbdffa4a6_0_31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9" name="Shape 4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0" name="Google Shape;4920;g6cbdffa4a6_0_33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1" name="Google Shape;4921;g6cbdffa4a6_0_33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6" name="Shape 4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7" name="Google Shape;4937;g6cbdffa4a6_0_35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8" name="Google Shape;4938;g6cbdffa4a6_0_35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7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8" name="Google Shape;4948;g6cbdffa4a6_0_36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9" name="Google Shape;4949;g6cbdffa4a6_0_36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4" name="Shape 4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5" name="Google Shape;4965;g6cbdffa4a6_0_37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6" name="Google Shape;4966;g6cbdffa4a6_0_37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6cbdffa4a6_0_39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3" name="Google Shape;4983;g6cbdffa4a6_0_39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2" name="Google Shape;5002;g6cbdffa4a6_0_45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3" name="Google Shape;5003;g6cbdffa4a6_0_45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g6cbdffa4a6_0_47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3" name="Google Shape;5013;g6cbdffa4a6_0_47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8" name="Shape 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" name="Google Shape;5019;g6cbdffa4a6_0_48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0" name="Google Shape;5020;g6cbdffa4a6_0_48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0" name="Shape 5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1" name="Google Shape;5031;g6cbdffa4a6_0_49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2" name="Google Shape;5032;g6cbdffa4a6_0_49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ce8b7b2bb_0_103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6ce8b7b2bb_0_103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1" name="Shape 5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2" name="Google Shape;5042;g6cbdffa4a6_0_50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3" name="Google Shape;5043;g6cbdffa4a6_0_50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7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" name="Google Shape;5048;g6cbdffa4a6_0_51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9" name="Google Shape;5049;g6cbdffa4a6_0_51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3" name="Shape 5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4" name="Google Shape;5054;g6cbdffa4a6_0_5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5" name="Google Shape;5055;g6cbdffa4a6_0_52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9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Google Shape;5060;g6cbdffa4a6_0_52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1" name="Google Shape;5061;g6cbdffa4a6_0_52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0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Google Shape;5071;g6cbdffa4a6_0_5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2" name="Google Shape;5072;g6cbdffa4a6_0_53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Google Shape;5082;g6cbdffa4a6_0_5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3" name="Google Shape;5083;g6cbdffa4a6_0_54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g6cbdffa4a6_0_55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3" name="Google Shape;5093;g6cbdffa4a6_0_55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7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g6cbdffa4a6_0_57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9" name="Google Shape;5109;g6cbdffa4a6_0_57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8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g7bc1aca732_0_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0" name="Google Shape;5120;g7bc1aca732_0_2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Google Shape;5124;g7bc1aca732_0_2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5" name="Google Shape;5125;g7bc1aca732_0_2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ce8b7b2bb_0_104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6ce8b7b2bb_0_104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2" name="Shape 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3" name="Google Shape;5143;g7bc1aca732_0_4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4" name="Google Shape;5144;g7bc1aca732_0_4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8" name="Shape 5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" name="Google Shape;5149;g7bc1aca732_0_5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0" name="Google Shape;5150;g7bc1aca732_0_5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5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g7bc1aca732_0_6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7" name="Google Shape;5157;g7bc1aca732_0_6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2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g7bc1aca732_0_8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4" name="Google Shape;5164;g7bc1aca732_0_8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2" name="Google Shape;5172;g7bc1aca732_0_9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3" name="Google Shape;5173;g7bc1aca732_0_9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7" name="Shape 5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Google Shape;5178;g7bc1aca732_0_10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9" name="Google Shape;5179;g7bc1aca732_0_10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3" name="Shape 5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" name="Google Shape;5194;g7bc1aca732_0_11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5" name="Google Shape;5195;g7bc1aca732_0_11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6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g7bc1aca732_0_13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8" name="Google Shape;5218;g7bc1aca732_0_13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6" name="Shape 5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7" name="Google Shape;5237;g7bc1aca732_0_15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8" name="Google Shape;5238;g7bc1aca732_0_15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0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7bc1aca732_0_33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2" name="Google Shape;5252;g7bc1aca732_0_33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ce8b7b2bb_0_106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6ce8b7b2bb_0_106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2" name="Shape 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3" name="Google Shape;5313;g7bc1aca732_0_42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4" name="Google Shape;5314;g7bc1aca732_0_42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8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g7bc1aca732_0_44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0" name="Google Shape;5340;g7bc1aca732_0_44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4" name="Shape 5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" name="Google Shape;5365;g7bc1aca732_0_47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6" name="Google Shape;5366;g7bc1aca732_0_47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6" name="Shape 5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7" name="Google Shape;5397;g7bc1aca732_0_5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8" name="Google Shape;5398;g7bc1aca732_0_50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9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Google Shape;5440;g7bc1aca732_0_5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1" name="Google Shape;5441;g7bc1aca732_0_54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4" name="Shape 5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5" name="Google Shape;5485;g7bc1aca732_0_58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6" name="Google Shape;5486;g7bc1aca732_0_58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0" name="Shape 5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1" name="Google Shape;5531;g7bc1aca732_0_63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2" name="Google Shape;5532;g7bc1aca732_0_63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0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Google Shape;5581;g7bc1aca732_0_68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2" name="Google Shape;5582;g7bc1aca732_0_68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0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g7bc1aca732_0_73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2" name="Google Shape;5632;g7bc1aca732_0_73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4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g7bc1aca732_0_78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6" name="Google Shape;5686;g7bc1aca732_0_78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ce8b7b2bb_0_107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6ce8b7b2bb_0_107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1" name="Shape 5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2" name="Google Shape;5742;g7bc1aca732_0_83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3" name="Google Shape;5743;g7bc1aca732_0_83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7" name="Shape 5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8" name="Google Shape;5808;g7bc1aca732_0_90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9" name="Google Shape;5809;g7bc1aca732_0_90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3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4" name="Google Shape;5814;g7bc1aca732_0_90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5" name="Google Shape;5815;g7bc1aca732_0_90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0" name="Shape 5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1" name="Google Shape;5821;g7bc1aca732_0_91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2" name="Google Shape;5822;g7bc1aca732_0_91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9" name="Shape 5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0" name="Google Shape;5830;g7bc1aca732_0_93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1" name="Google Shape;5831;g7bc1aca732_0_93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3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7bc1aca732_0_100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5" name="Google Shape;5905;g7bc1aca732_0_100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9" name="Shape 5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0" name="Google Shape;5910;g7bc1aca732_0_101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1" name="Google Shape;5911;g7bc1aca732_0_101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7" name="Shape 5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" name="Google Shape;5918;g7bc1aca732_0_10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9" name="Google Shape;5919;g7bc1aca732_0_102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3" name="Shape 5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4" name="Google Shape;5924;g7bc1aca732_0_102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5" name="Google Shape;5925;g7bc1aca732_0_102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9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Google Shape;5940;g7bc1aca732_0_10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1" name="Google Shape;5941;g7bc1aca732_0_104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ce8b7b2bb_0_107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6ce8b7b2bb_0_107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adde7a06b_0_9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6adde7a06b_0_9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6adde7a06b_0_9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6adde7a06b_0_9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adde7a06b_0_10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6adde7a06b_0_10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6adde7a06b_0_11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6adde7a06b_0_11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ce8b7b2bb_0_6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6ce8b7b2bb_0_6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adde7a06b_0_14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6adde7a06b_0_14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adde7a06b_0_16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6adde7a06b_0_16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adde7a06b_0_17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6adde7a06b_0_17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adde7a06b_0_18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6adde7a06b_0_18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adde7a06b_0_19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6adde7a06b_0_19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6b1abe9e37_2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6b1abe9e37_2_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b1abe9e37_2_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6b1abe9e37_2_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b1abe9e37_2_1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6b1abe9e37_2_1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6b1abe9e37_2_2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6b1abe9e37_2_2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b1abe9e37_2_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6b1abe9e37_2_2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ce8b7b2bb_0_8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6ce8b7b2bb_0_8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6b1abe9e37_2_3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6b1abe9e37_2_3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b1abe9e37_2_3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6b1abe9e37_2_3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6b1abe9e37_2_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6b1abe9e37_2_4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b1abe9e37_2_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6b1abe9e37_2_4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b1abe9e37_2_5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6b1abe9e37_2_5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6b1abe9e37_2_5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6b1abe9e37_2_5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57318b4ad_0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757318b4ad_0_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57318b4ad_0_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757318b4ad_0_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757318b4ad_0_2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757318b4ad_0_2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57318b4ad_0_5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757318b4ad_0_54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ce8b7b2bb_0_9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6ce8b7b2bb_0_9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757318b4ad_0_7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757318b4ad_0_7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57318b4ad_0_8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757318b4ad_0_8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57318b4ad_0_12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757318b4ad_0_12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757318b4ad_0_15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g757318b4ad_0_15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757318b4ad_0_16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g757318b4ad_0_16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757318b4ad_0_25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757318b4ad_0_25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757318b4ad_0_26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g757318b4ad_0_26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57318b4ad_0_27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g757318b4ad_0_27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757318b4ad_0_35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757318b4ad_0_35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757318b4ad_0_48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g757318b4ad_0_48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ce8b7b2bb_0_10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6ce8b7b2bb_0_10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757318b4ad_0_6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g757318b4ad_0_64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757318b4ad_0_70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g757318b4ad_0_70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757318b4ad_0_71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g757318b4ad_0_71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757318b4ad_0_71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g757318b4ad_0_71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757318b4ad_0_7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g757318b4ad_0_72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757318b4ad_0_72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g757318b4ad_0_72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757318b4ad_0_7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g757318b4ad_0_73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757318b4ad_0_74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g757318b4ad_0_745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757318b4ad_0_75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g757318b4ad_0_75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757318b4ad_0_76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g757318b4ad_0_76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ce8b7b2bb_0_14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6ce8b7b2bb_0_14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757318b4ad_0_76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g757318b4ad_0_76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757318b4ad_0_77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g757318b4ad_0_77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57318b4ad_0_78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g757318b4ad_0_78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57318b4ad_0_78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g757318b4ad_0_789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757318b4ad_0_79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g757318b4ad_0_79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757318b4ad_0_80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g757318b4ad_0_802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757318b4ad_0_80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g757318b4ad_0_80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57318b4ad_0_81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g757318b4ad_0_817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757318b4ad_0_8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g757318b4ad_0_82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757318b4ad_0_82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g757318b4ad_0_82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ce8b7b2bb_0_21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ce8b7b2bb_0_21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757318b4ad_0_83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g757318b4ad_0_83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757318b4ad_0_8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g757318b4ad_0_843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757318b4ad_0_8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g757318b4ad_0_84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57318b4ad_0_85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g757318b4ad_0_85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757318b4ad_0_86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g757318b4ad_0_86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757318b4ad_0_86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g757318b4ad_0_86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757318b4ad_0_87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g757318b4ad_0_871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757318b4ad_0_87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g757318b4ad_0_876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757318b4ad_0_93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g757318b4ad_0_930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757318b4ad_0_97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g757318b4ad_0_978:notes"/>
          <p:cNvSpPr/>
          <p:nvPr>
            <p:ph idx="2" type="sldImg"/>
          </p:nvPr>
        </p:nvSpPr>
        <p:spPr>
          <a:xfrm>
            <a:off x="1714753" y="685778"/>
            <a:ext cx="3429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>
  <p:cSld name="Custom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OBJECT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OBJECT_4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3011169" y="333349"/>
            <a:ext cx="3121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451205" y="1344845"/>
            <a:ext cx="82416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obj">
  <p:cSld name="OBJECT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title"/>
          </p:nvPr>
        </p:nvSpPr>
        <p:spPr>
          <a:xfrm>
            <a:off x="1526032" y="281703"/>
            <a:ext cx="6091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3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ctrTitle"/>
          </p:nvPr>
        </p:nvSpPr>
        <p:spPr>
          <a:xfrm>
            <a:off x="808964" y="2278380"/>
            <a:ext cx="75261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1526032" y="281703"/>
            <a:ext cx="6091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02895" y="1421383"/>
            <a:ext cx="8538300" cy="4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18007" y="380085"/>
            <a:ext cx="79080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5720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70916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OBJECT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OBJECT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777110" y="333349"/>
            <a:ext cx="5589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1" type="ftr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658368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tepik.org/course/150/syllabus?auth=logi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35.png"/><Relationship Id="rId8" Type="http://schemas.openxmlformats.org/officeDocument/2006/relationships/image" Target="../media/image3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86.png"/><Relationship Id="rId4" Type="http://schemas.openxmlformats.org/officeDocument/2006/relationships/image" Target="../media/image285.png"/><Relationship Id="rId5" Type="http://schemas.openxmlformats.org/officeDocument/2006/relationships/image" Target="../media/image28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83.png"/><Relationship Id="rId4" Type="http://schemas.openxmlformats.org/officeDocument/2006/relationships/image" Target="../media/image295.png"/><Relationship Id="rId5" Type="http://schemas.openxmlformats.org/officeDocument/2006/relationships/image" Target="../media/image29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93.png"/><Relationship Id="rId4" Type="http://schemas.openxmlformats.org/officeDocument/2006/relationships/image" Target="../media/image291.png"/><Relationship Id="rId5" Type="http://schemas.openxmlformats.org/officeDocument/2006/relationships/image" Target="../media/image29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94.png"/><Relationship Id="rId4" Type="http://schemas.openxmlformats.org/officeDocument/2006/relationships/image" Target="../media/image287.png"/><Relationship Id="rId5" Type="http://schemas.openxmlformats.org/officeDocument/2006/relationships/image" Target="../media/image29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18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96.png"/><Relationship Id="rId4" Type="http://schemas.openxmlformats.org/officeDocument/2006/relationships/image" Target="../media/image299.png"/><Relationship Id="rId5" Type="http://schemas.openxmlformats.org/officeDocument/2006/relationships/image" Target="../media/image31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96.png"/><Relationship Id="rId4" Type="http://schemas.openxmlformats.org/officeDocument/2006/relationships/image" Target="../media/image303.png"/><Relationship Id="rId5" Type="http://schemas.openxmlformats.org/officeDocument/2006/relationships/image" Target="../media/image31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98.png"/><Relationship Id="rId4" Type="http://schemas.openxmlformats.org/officeDocument/2006/relationships/image" Target="../media/image310.png"/><Relationship Id="rId5" Type="http://schemas.openxmlformats.org/officeDocument/2006/relationships/image" Target="../media/image30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02.png"/><Relationship Id="rId4" Type="http://schemas.openxmlformats.org/officeDocument/2006/relationships/image" Target="../media/image301.png"/><Relationship Id="rId5" Type="http://schemas.openxmlformats.org/officeDocument/2006/relationships/image" Target="../media/image30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40.png"/><Relationship Id="rId13" Type="http://schemas.openxmlformats.org/officeDocument/2006/relationships/image" Target="../media/image39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9" Type="http://schemas.openxmlformats.org/officeDocument/2006/relationships/image" Target="../media/image32.png"/><Relationship Id="rId15" Type="http://schemas.openxmlformats.org/officeDocument/2006/relationships/image" Target="../media/image42.png"/><Relationship Id="rId14" Type="http://schemas.openxmlformats.org/officeDocument/2006/relationships/image" Target="../media/image41.png"/><Relationship Id="rId17" Type="http://schemas.openxmlformats.org/officeDocument/2006/relationships/image" Target="../media/image46.png"/><Relationship Id="rId16" Type="http://schemas.openxmlformats.org/officeDocument/2006/relationships/image" Target="../media/image43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3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11.png"/><Relationship Id="rId4" Type="http://schemas.openxmlformats.org/officeDocument/2006/relationships/image" Target="../media/image305.png"/><Relationship Id="rId5" Type="http://schemas.openxmlformats.org/officeDocument/2006/relationships/image" Target="../media/image30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04.png"/><Relationship Id="rId4" Type="http://schemas.openxmlformats.org/officeDocument/2006/relationships/image" Target="../media/image313.png"/><Relationship Id="rId5" Type="http://schemas.openxmlformats.org/officeDocument/2006/relationships/image" Target="../media/image31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24.png"/><Relationship Id="rId4" Type="http://schemas.openxmlformats.org/officeDocument/2006/relationships/image" Target="../media/image315.png"/><Relationship Id="rId5" Type="http://schemas.openxmlformats.org/officeDocument/2006/relationships/image" Target="../media/image31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21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22.png"/><Relationship Id="rId4" Type="http://schemas.openxmlformats.org/officeDocument/2006/relationships/image" Target="../media/image325.png"/><Relationship Id="rId5" Type="http://schemas.openxmlformats.org/officeDocument/2006/relationships/image" Target="../media/image32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.png"/><Relationship Id="rId11" Type="http://schemas.openxmlformats.org/officeDocument/2006/relationships/image" Target="../media/image52.png"/><Relationship Id="rId22" Type="http://schemas.openxmlformats.org/officeDocument/2006/relationships/image" Target="../media/image63.png"/><Relationship Id="rId10" Type="http://schemas.openxmlformats.org/officeDocument/2006/relationships/image" Target="../media/image54.png"/><Relationship Id="rId21" Type="http://schemas.openxmlformats.org/officeDocument/2006/relationships/image" Target="../media/image61.png"/><Relationship Id="rId13" Type="http://schemas.openxmlformats.org/officeDocument/2006/relationships/image" Target="../media/image51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49.png"/><Relationship Id="rId15" Type="http://schemas.openxmlformats.org/officeDocument/2006/relationships/image" Target="../media/image57.png"/><Relationship Id="rId14" Type="http://schemas.openxmlformats.org/officeDocument/2006/relationships/image" Target="../media/image55.png"/><Relationship Id="rId17" Type="http://schemas.openxmlformats.org/officeDocument/2006/relationships/image" Target="../media/image64.png"/><Relationship Id="rId16" Type="http://schemas.openxmlformats.org/officeDocument/2006/relationships/image" Target="../media/image59.png"/><Relationship Id="rId5" Type="http://schemas.openxmlformats.org/officeDocument/2006/relationships/image" Target="../media/image48.png"/><Relationship Id="rId19" Type="http://schemas.openxmlformats.org/officeDocument/2006/relationships/image" Target="../media/image69.png"/><Relationship Id="rId6" Type="http://schemas.openxmlformats.org/officeDocument/2006/relationships/image" Target="../media/image44.png"/><Relationship Id="rId18" Type="http://schemas.openxmlformats.org/officeDocument/2006/relationships/image" Target="../media/image60.png"/><Relationship Id="rId7" Type="http://schemas.openxmlformats.org/officeDocument/2006/relationships/image" Target="../media/image47.png"/><Relationship Id="rId8" Type="http://schemas.openxmlformats.org/officeDocument/2006/relationships/image" Target="../media/image5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23.png"/><Relationship Id="rId4" Type="http://schemas.openxmlformats.org/officeDocument/2006/relationships/image" Target="../media/image327.png"/><Relationship Id="rId5" Type="http://schemas.openxmlformats.org/officeDocument/2006/relationships/image" Target="../media/image330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20.png"/><Relationship Id="rId4" Type="http://schemas.openxmlformats.org/officeDocument/2006/relationships/image" Target="../media/image326.png"/><Relationship Id="rId5" Type="http://schemas.openxmlformats.org/officeDocument/2006/relationships/image" Target="../media/image33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29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32.png"/><Relationship Id="rId4" Type="http://schemas.openxmlformats.org/officeDocument/2006/relationships/image" Target="../media/image338.png"/><Relationship Id="rId5" Type="http://schemas.openxmlformats.org/officeDocument/2006/relationships/image" Target="../media/image359.png"/><Relationship Id="rId6" Type="http://schemas.openxmlformats.org/officeDocument/2006/relationships/image" Target="../media/image34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37.png"/><Relationship Id="rId4" Type="http://schemas.openxmlformats.org/officeDocument/2006/relationships/image" Target="../media/image349.png"/><Relationship Id="rId5" Type="http://schemas.openxmlformats.org/officeDocument/2006/relationships/image" Target="../media/image336.png"/><Relationship Id="rId6" Type="http://schemas.openxmlformats.org/officeDocument/2006/relationships/image" Target="../media/image33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47.png"/><Relationship Id="rId4" Type="http://schemas.openxmlformats.org/officeDocument/2006/relationships/image" Target="../media/image349.png"/><Relationship Id="rId5" Type="http://schemas.openxmlformats.org/officeDocument/2006/relationships/image" Target="../media/image344.png"/><Relationship Id="rId6" Type="http://schemas.openxmlformats.org/officeDocument/2006/relationships/image" Target="../media/image340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41.png"/><Relationship Id="rId4" Type="http://schemas.openxmlformats.org/officeDocument/2006/relationships/image" Target="../media/image343.png"/><Relationship Id="rId5" Type="http://schemas.openxmlformats.org/officeDocument/2006/relationships/image" Target="../media/image34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351.png"/><Relationship Id="rId4" Type="http://schemas.openxmlformats.org/officeDocument/2006/relationships/image" Target="../media/image358.png"/><Relationship Id="rId5" Type="http://schemas.openxmlformats.org/officeDocument/2006/relationships/image" Target="../media/image353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6.png"/><Relationship Id="rId22" Type="http://schemas.openxmlformats.org/officeDocument/2006/relationships/image" Target="../media/image83.png"/><Relationship Id="rId21" Type="http://schemas.openxmlformats.org/officeDocument/2006/relationships/image" Target="../media/image79.png"/><Relationship Id="rId24" Type="http://schemas.openxmlformats.org/officeDocument/2006/relationships/image" Target="../media/image86.png"/><Relationship Id="rId23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Relationship Id="rId26" Type="http://schemas.openxmlformats.org/officeDocument/2006/relationships/image" Target="../media/image85.png"/><Relationship Id="rId25" Type="http://schemas.openxmlformats.org/officeDocument/2006/relationships/image" Target="../media/image84.png"/><Relationship Id="rId28" Type="http://schemas.openxmlformats.org/officeDocument/2006/relationships/image" Target="../media/image89.png"/><Relationship Id="rId27" Type="http://schemas.openxmlformats.org/officeDocument/2006/relationships/image" Target="../media/image110.png"/><Relationship Id="rId5" Type="http://schemas.openxmlformats.org/officeDocument/2006/relationships/image" Target="../media/image66.png"/><Relationship Id="rId6" Type="http://schemas.openxmlformats.org/officeDocument/2006/relationships/image" Target="../media/image62.png"/><Relationship Id="rId29" Type="http://schemas.openxmlformats.org/officeDocument/2006/relationships/image" Target="../media/image90.png"/><Relationship Id="rId7" Type="http://schemas.openxmlformats.org/officeDocument/2006/relationships/image" Target="../media/image67.png"/><Relationship Id="rId8" Type="http://schemas.openxmlformats.org/officeDocument/2006/relationships/image" Target="../media/image74.png"/><Relationship Id="rId11" Type="http://schemas.openxmlformats.org/officeDocument/2006/relationships/image" Target="../media/image73.png"/><Relationship Id="rId10" Type="http://schemas.openxmlformats.org/officeDocument/2006/relationships/image" Target="../media/image71.png"/><Relationship Id="rId13" Type="http://schemas.openxmlformats.org/officeDocument/2006/relationships/image" Target="../media/image82.png"/><Relationship Id="rId12" Type="http://schemas.openxmlformats.org/officeDocument/2006/relationships/image" Target="../media/image78.png"/><Relationship Id="rId15" Type="http://schemas.openxmlformats.org/officeDocument/2006/relationships/image" Target="../media/image75.png"/><Relationship Id="rId14" Type="http://schemas.openxmlformats.org/officeDocument/2006/relationships/image" Target="../media/image77.png"/><Relationship Id="rId17" Type="http://schemas.openxmlformats.org/officeDocument/2006/relationships/image" Target="../media/image80.png"/><Relationship Id="rId16" Type="http://schemas.openxmlformats.org/officeDocument/2006/relationships/image" Target="../media/image72.png"/><Relationship Id="rId19" Type="http://schemas.openxmlformats.org/officeDocument/2006/relationships/image" Target="../media/image81.png"/><Relationship Id="rId18" Type="http://schemas.openxmlformats.org/officeDocument/2006/relationships/image" Target="../media/image88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354.png"/><Relationship Id="rId4" Type="http://schemas.openxmlformats.org/officeDocument/2006/relationships/image" Target="../media/image350.png"/><Relationship Id="rId5" Type="http://schemas.openxmlformats.org/officeDocument/2006/relationships/image" Target="../media/image34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348.png"/><Relationship Id="rId4" Type="http://schemas.openxmlformats.org/officeDocument/2006/relationships/image" Target="../media/image355.png"/><Relationship Id="rId5" Type="http://schemas.openxmlformats.org/officeDocument/2006/relationships/image" Target="../media/image352.png"/><Relationship Id="rId6" Type="http://schemas.openxmlformats.org/officeDocument/2006/relationships/image" Target="../media/image357.png"/><Relationship Id="rId7" Type="http://schemas.openxmlformats.org/officeDocument/2006/relationships/image" Target="../media/image356.png"/><Relationship Id="rId8" Type="http://schemas.openxmlformats.org/officeDocument/2006/relationships/image" Target="../media/image360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6.png"/><Relationship Id="rId22" Type="http://schemas.openxmlformats.org/officeDocument/2006/relationships/image" Target="../media/image100.png"/><Relationship Id="rId21" Type="http://schemas.openxmlformats.org/officeDocument/2006/relationships/image" Target="../media/image101.png"/><Relationship Id="rId24" Type="http://schemas.openxmlformats.org/officeDocument/2006/relationships/image" Target="../media/image106.png"/><Relationship Id="rId23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87.png"/><Relationship Id="rId9" Type="http://schemas.openxmlformats.org/officeDocument/2006/relationships/image" Target="../media/image70.png"/><Relationship Id="rId26" Type="http://schemas.openxmlformats.org/officeDocument/2006/relationships/image" Target="../media/image85.png"/><Relationship Id="rId25" Type="http://schemas.openxmlformats.org/officeDocument/2006/relationships/image" Target="../media/image84.png"/><Relationship Id="rId28" Type="http://schemas.openxmlformats.org/officeDocument/2006/relationships/image" Target="../media/image89.png"/><Relationship Id="rId27" Type="http://schemas.openxmlformats.org/officeDocument/2006/relationships/image" Target="../media/image107.png"/><Relationship Id="rId5" Type="http://schemas.openxmlformats.org/officeDocument/2006/relationships/image" Target="../media/image92.png"/><Relationship Id="rId6" Type="http://schemas.openxmlformats.org/officeDocument/2006/relationships/image" Target="../media/image91.png"/><Relationship Id="rId29" Type="http://schemas.openxmlformats.org/officeDocument/2006/relationships/image" Target="../media/image105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31" Type="http://schemas.openxmlformats.org/officeDocument/2006/relationships/image" Target="../media/image108.png"/><Relationship Id="rId30" Type="http://schemas.openxmlformats.org/officeDocument/2006/relationships/image" Target="../media/image102.png"/><Relationship Id="rId11" Type="http://schemas.openxmlformats.org/officeDocument/2006/relationships/image" Target="../media/image73.png"/><Relationship Id="rId33" Type="http://schemas.openxmlformats.org/officeDocument/2006/relationships/image" Target="../media/image115.png"/><Relationship Id="rId10" Type="http://schemas.openxmlformats.org/officeDocument/2006/relationships/image" Target="../media/image33.png"/><Relationship Id="rId32" Type="http://schemas.openxmlformats.org/officeDocument/2006/relationships/image" Target="../media/image104.png"/><Relationship Id="rId13" Type="http://schemas.openxmlformats.org/officeDocument/2006/relationships/image" Target="../media/image82.png"/><Relationship Id="rId35" Type="http://schemas.openxmlformats.org/officeDocument/2006/relationships/image" Target="../media/image116.png"/><Relationship Id="rId12" Type="http://schemas.openxmlformats.org/officeDocument/2006/relationships/image" Target="../media/image94.png"/><Relationship Id="rId34" Type="http://schemas.openxmlformats.org/officeDocument/2006/relationships/image" Target="../media/image109.png"/><Relationship Id="rId15" Type="http://schemas.openxmlformats.org/officeDocument/2006/relationships/image" Target="../media/image96.png"/><Relationship Id="rId14" Type="http://schemas.openxmlformats.org/officeDocument/2006/relationships/image" Target="../media/image45.png"/><Relationship Id="rId36" Type="http://schemas.openxmlformats.org/officeDocument/2006/relationships/image" Target="../media/image111.png"/><Relationship Id="rId17" Type="http://schemas.openxmlformats.org/officeDocument/2006/relationships/image" Target="../media/image99.png"/><Relationship Id="rId16" Type="http://schemas.openxmlformats.org/officeDocument/2006/relationships/image" Target="../media/image95.png"/><Relationship Id="rId19" Type="http://schemas.openxmlformats.org/officeDocument/2006/relationships/image" Target="../media/image103.png"/><Relationship Id="rId18" Type="http://schemas.openxmlformats.org/officeDocument/2006/relationships/image" Target="../media/image88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361.jpg"/><Relationship Id="rId4" Type="http://schemas.openxmlformats.org/officeDocument/2006/relationships/image" Target="../media/image363.jpg"/><Relationship Id="rId5" Type="http://schemas.openxmlformats.org/officeDocument/2006/relationships/image" Target="../media/image362.jpg"/><Relationship Id="rId6" Type="http://schemas.openxmlformats.org/officeDocument/2006/relationships/image" Target="../media/image364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368.jpg"/><Relationship Id="rId4" Type="http://schemas.openxmlformats.org/officeDocument/2006/relationships/image" Target="../media/image367.jpg"/><Relationship Id="rId5" Type="http://schemas.openxmlformats.org/officeDocument/2006/relationships/image" Target="../media/image372.png"/><Relationship Id="rId6" Type="http://schemas.openxmlformats.org/officeDocument/2006/relationships/image" Target="../media/image37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369.png"/><Relationship Id="rId4" Type="http://schemas.openxmlformats.org/officeDocument/2006/relationships/image" Target="../media/image365.png"/><Relationship Id="rId9" Type="http://schemas.openxmlformats.org/officeDocument/2006/relationships/image" Target="../media/image371.png"/><Relationship Id="rId5" Type="http://schemas.openxmlformats.org/officeDocument/2006/relationships/image" Target="../media/image392.png"/><Relationship Id="rId6" Type="http://schemas.openxmlformats.org/officeDocument/2006/relationships/image" Target="../media/image370.png"/><Relationship Id="rId7" Type="http://schemas.openxmlformats.org/officeDocument/2006/relationships/image" Target="../media/image366.png"/><Relationship Id="rId8" Type="http://schemas.openxmlformats.org/officeDocument/2006/relationships/image" Target="../media/image374.png"/><Relationship Id="rId11" Type="http://schemas.openxmlformats.org/officeDocument/2006/relationships/image" Target="../media/image381.png"/><Relationship Id="rId10" Type="http://schemas.openxmlformats.org/officeDocument/2006/relationships/image" Target="../media/image373.png"/><Relationship Id="rId13" Type="http://schemas.openxmlformats.org/officeDocument/2006/relationships/image" Target="../media/image376.png"/><Relationship Id="rId12" Type="http://schemas.openxmlformats.org/officeDocument/2006/relationships/image" Target="../media/image378.png"/><Relationship Id="rId15" Type="http://schemas.openxmlformats.org/officeDocument/2006/relationships/image" Target="../media/image384.png"/><Relationship Id="rId14" Type="http://schemas.openxmlformats.org/officeDocument/2006/relationships/image" Target="../media/image377.png"/><Relationship Id="rId17" Type="http://schemas.openxmlformats.org/officeDocument/2006/relationships/image" Target="../media/image379.png"/><Relationship Id="rId16" Type="http://schemas.openxmlformats.org/officeDocument/2006/relationships/image" Target="../media/image383.png"/><Relationship Id="rId18" Type="http://schemas.openxmlformats.org/officeDocument/2006/relationships/image" Target="../media/image380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382.png"/><Relationship Id="rId4" Type="http://schemas.openxmlformats.org/officeDocument/2006/relationships/image" Target="../media/image401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86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390.png"/><Relationship Id="rId4" Type="http://schemas.openxmlformats.org/officeDocument/2006/relationships/image" Target="../media/image387.png"/><Relationship Id="rId9" Type="http://schemas.openxmlformats.org/officeDocument/2006/relationships/image" Target="../media/image393.png"/><Relationship Id="rId5" Type="http://schemas.openxmlformats.org/officeDocument/2006/relationships/image" Target="../media/image385.png"/><Relationship Id="rId6" Type="http://schemas.openxmlformats.org/officeDocument/2006/relationships/image" Target="../media/image388.png"/><Relationship Id="rId7" Type="http://schemas.openxmlformats.org/officeDocument/2006/relationships/image" Target="../media/image391.png"/><Relationship Id="rId8" Type="http://schemas.openxmlformats.org/officeDocument/2006/relationships/image" Target="../media/image389.png"/><Relationship Id="rId11" Type="http://schemas.openxmlformats.org/officeDocument/2006/relationships/image" Target="../media/image396.png"/><Relationship Id="rId10" Type="http://schemas.openxmlformats.org/officeDocument/2006/relationships/image" Target="../media/image39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395.png"/><Relationship Id="rId4" Type="http://schemas.openxmlformats.org/officeDocument/2006/relationships/image" Target="../media/image399.png"/><Relationship Id="rId9" Type="http://schemas.openxmlformats.org/officeDocument/2006/relationships/image" Target="../media/image405.png"/><Relationship Id="rId5" Type="http://schemas.openxmlformats.org/officeDocument/2006/relationships/image" Target="../media/image394.png"/><Relationship Id="rId6" Type="http://schemas.openxmlformats.org/officeDocument/2006/relationships/image" Target="../media/image416.png"/><Relationship Id="rId7" Type="http://schemas.openxmlformats.org/officeDocument/2006/relationships/image" Target="../media/image403.png"/><Relationship Id="rId8" Type="http://schemas.openxmlformats.org/officeDocument/2006/relationships/image" Target="../media/image398.png"/><Relationship Id="rId11" Type="http://schemas.openxmlformats.org/officeDocument/2006/relationships/image" Target="../media/image411.png"/><Relationship Id="rId10" Type="http://schemas.openxmlformats.org/officeDocument/2006/relationships/image" Target="../media/image40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395.png"/><Relationship Id="rId4" Type="http://schemas.openxmlformats.org/officeDocument/2006/relationships/image" Target="../media/image399.png"/><Relationship Id="rId9" Type="http://schemas.openxmlformats.org/officeDocument/2006/relationships/image" Target="../media/image405.png"/><Relationship Id="rId5" Type="http://schemas.openxmlformats.org/officeDocument/2006/relationships/image" Target="../media/image404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417.png"/><Relationship Id="rId11" Type="http://schemas.openxmlformats.org/officeDocument/2006/relationships/image" Target="../media/image411.png"/><Relationship Id="rId10" Type="http://schemas.openxmlformats.org/officeDocument/2006/relationships/image" Target="../media/image478.png"/><Relationship Id="rId12" Type="http://schemas.openxmlformats.org/officeDocument/2006/relationships/image" Target="../media/image400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413.png"/><Relationship Id="rId4" Type="http://schemas.openxmlformats.org/officeDocument/2006/relationships/image" Target="../media/image406.png"/><Relationship Id="rId9" Type="http://schemas.openxmlformats.org/officeDocument/2006/relationships/image" Target="../media/image407.png"/><Relationship Id="rId5" Type="http://schemas.openxmlformats.org/officeDocument/2006/relationships/image" Target="../media/image410.png"/><Relationship Id="rId6" Type="http://schemas.openxmlformats.org/officeDocument/2006/relationships/image" Target="../media/image408.png"/><Relationship Id="rId7" Type="http://schemas.openxmlformats.org/officeDocument/2006/relationships/image" Target="../media/image412.png"/><Relationship Id="rId8" Type="http://schemas.openxmlformats.org/officeDocument/2006/relationships/image" Target="../media/image415.png"/><Relationship Id="rId11" Type="http://schemas.openxmlformats.org/officeDocument/2006/relationships/image" Target="../media/image414.png"/><Relationship Id="rId10" Type="http://schemas.openxmlformats.org/officeDocument/2006/relationships/image" Target="../media/image409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95.png"/><Relationship Id="rId4" Type="http://schemas.openxmlformats.org/officeDocument/2006/relationships/image" Target="../media/image399.png"/><Relationship Id="rId9" Type="http://schemas.openxmlformats.org/officeDocument/2006/relationships/image" Target="../media/image405.png"/><Relationship Id="rId5" Type="http://schemas.openxmlformats.org/officeDocument/2006/relationships/image" Target="../media/image404.png"/><Relationship Id="rId6" Type="http://schemas.openxmlformats.org/officeDocument/2006/relationships/image" Target="../media/image402.png"/><Relationship Id="rId7" Type="http://schemas.openxmlformats.org/officeDocument/2006/relationships/image" Target="../media/image420.png"/><Relationship Id="rId8" Type="http://schemas.openxmlformats.org/officeDocument/2006/relationships/image" Target="../media/image398.png"/><Relationship Id="rId11" Type="http://schemas.openxmlformats.org/officeDocument/2006/relationships/image" Target="../media/image411.png"/><Relationship Id="rId10" Type="http://schemas.openxmlformats.org/officeDocument/2006/relationships/image" Target="../media/image478.png"/><Relationship Id="rId12" Type="http://schemas.openxmlformats.org/officeDocument/2006/relationships/image" Target="../media/image400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395.png"/><Relationship Id="rId4" Type="http://schemas.openxmlformats.org/officeDocument/2006/relationships/image" Target="../media/image399.png"/><Relationship Id="rId9" Type="http://schemas.openxmlformats.org/officeDocument/2006/relationships/image" Target="../media/image405.png"/><Relationship Id="rId5" Type="http://schemas.openxmlformats.org/officeDocument/2006/relationships/image" Target="../media/image404.png"/><Relationship Id="rId6" Type="http://schemas.openxmlformats.org/officeDocument/2006/relationships/image" Target="../media/image402.png"/><Relationship Id="rId7" Type="http://schemas.openxmlformats.org/officeDocument/2006/relationships/image" Target="../media/image420.png"/><Relationship Id="rId8" Type="http://schemas.openxmlformats.org/officeDocument/2006/relationships/image" Target="../media/image398.png"/><Relationship Id="rId11" Type="http://schemas.openxmlformats.org/officeDocument/2006/relationships/image" Target="../media/image411.png"/><Relationship Id="rId10" Type="http://schemas.openxmlformats.org/officeDocument/2006/relationships/image" Target="../media/image478.png"/><Relationship Id="rId12" Type="http://schemas.openxmlformats.org/officeDocument/2006/relationships/image" Target="../media/image400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429.png"/><Relationship Id="rId4" Type="http://schemas.openxmlformats.org/officeDocument/2006/relationships/image" Target="../media/image419.png"/><Relationship Id="rId5" Type="http://schemas.openxmlformats.org/officeDocument/2006/relationships/image" Target="../media/image428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9" Type="http://schemas.openxmlformats.org/officeDocument/2006/relationships/image" Target="../media/image421.png"/><Relationship Id="rId5" Type="http://schemas.openxmlformats.org/officeDocument/2006/relationships/image" Target="../media/image418.png"/><Relationship Id="rId6" Type="http://schemas.openxmlformats.org/officeDocument/2006/relationships/image" Target="../media/image423.png"/><Relationship Id="rId7" Type="http://schemas.openxmlformats.org/officeDocument/2006/relationships/image" Target="../media/image427.png"/><Relationship Id="rId8" Type="http://schemas.openxmlformats.org/officeDocument/2006/relationships/image" Target="../media/image431.png"/><Relationship Id="rId20" Type="http://schemas.openxmlformats.org/officeDocument/2006/relationships/image" Target="../media/image438.png"/><Relationship Id="rId22" Type="http://schemas.openxmlformats.org/officeDocument/2006/relationships/image" Target="../media/image435.png"/><Relationship Id="rId21" Type="http://schemas.openxmlformats.org/officeDocument/2006/relationships/image" Target="../media/image445.png"/><Relationship Id="rId11" Type="http://schemas.openxmlformats.org/officeDocument/2006/relationships/image" Target="../media/image426.png"/><Relationship Id="rId10" Type="http://schemas.openxmlformats.org/officeDocument/2006/relationships/image" Target="../media/image422.png"/><Relationship Id="rId13" Type="http://schemas.openxmlformats.org/officeDocument/2006/relationships/image" Target="../media/image433.png"/><Relationship Id="rId12" Type="http://schemas.openxmlformats.org/officeDocument/2006/relationships/image" Target="../media/image434.png"/><Relationship Id="rId15" Type="http://schemas.openxmlformats.org/officeDocument/2006/relationships/image" Target="../media/image443.png"/><Relationship Id="rId14" Type="http://schemas.openxmlformats.org/officeDocument/2006/relationships/image" Target="../media/image430.png"/><Relationship Id="rId17" Type="http://schemas.openxmlformats.org/officeDocument/2006/relationships/image" Target="../media/image437.png"/><Relationship Id="rId16" Type="http://schemas.openxmlformats.org/officeDocument/2006/relationships/image" Target="../media/image432.png"/><Relationship Id="rId19" Type="http://schemas.openxmlformats.org/officeDocument/2006/relationships/image" Target="../media/image439.png"/><Relationship Id="rId18" Type="http://schemas.openxmlformats.org/officeDocument/2006/relationships/image" Target="../media/image436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441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442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440.png"/><Relationship Id="rId4" Type="http://schemas.openxmlformats.org/officeDocument/2006/relationships/image" Target="../media/image444.png"/><Relationship Id="rId5" Type="http://schemas.openxmlformats.org/officeDocument/2006/relationships/image" Target="../media/image44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3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56.png"/><Relationship Id="rId6" Type="http://schemas.openxmlformats.org/officeDocument/2006/relationships/image" Target="../media/image449.png"/><Relationship Id="rId7" Type="http://schemas.openxmlformats.org/officeDocument/2006/relationships/image" Target="../media/image451.png"/><Relationship Id="rId8" Type="http://schemas.openxmlformats.org/officeDocument/2006/relationships/image" Target="../media/image450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9" Type="http://schemas.openxmlformats.org/officeDocument/2006/relationships/image" Target="../media/image461.png"/><Relationship Id="rId5" Type="http://schemas.openxmlformats.org/officeDocument/2006/relationships/image" Target="../media/image453.png"/><Relationship Id="rId6" Type="http://schemas.openxmlformats.org/officeDocument/2006/relationships/image" Target="../media/image452.png"/><Relationship Id="rId7" Type="http://schemas.openxmlformats.org/officeDocument/2006/relationships/image" Target="../media/image457.png"/><Relationship Id="rId8" Type="http://schemas.openxmlformats.org/officeDocument/2006/relationships/image" Target="../media/image458.png"/><Relationship Id="rId20" Type="http://schemas.openxmlformats.org/officeDocument/2006/relationships/image" Target="../media/image469.png"/><Relationship Id="rId11" Type="http://schemas.openxmlformats.org/officeDocument/2006/relationships/image" Target="../media/image460.png"/><Relationship Id="rId10" Type="http://schemas.openxmlformats.org/officeDocument/2006/relationships/image" Target="../media/image459.png"/><Relationship Id="rId13" Type="http://schemas.openxmlformats.org/officeDocument/2006/relationships/image" Target="../media/image463.png"/><Relationship Id="rId12" Type="http://schemas.openxmlformats.org/officeDocument/2006/relationships/image" Target="../media/image462.png"/><Relationship Id="rId15" Type="http://schemas.openxmlformats.org/officeDocument/2006/relationships/image" Target="../media/image490.png"/><Relationship Id="rId14" Type="http://schemas.openxmlformats.org/officeDocument/2006/relationships/image" Target="../media/image465.png"/><Relationship Id="rId17" Type="http://schemas.openxmlformats.org/officeDocument/2006/relationships/image" Target="../media/image464.png"/><Relationship Id="rId16" Type="http://schemas.openxmlformats.org/officeDocument/2006/relationships/image" Target="../media/image474.png"/><Relationship Id="rId19" Type="http://schemas.openxmlformats.org/officeDocument/2006/relationships/image" Target="../media/image466.png"/><Relationship Id="rId18" Type="http://schemas.openxmlformats.org/officeDocument/2006/relationships/image" Target="../media/image468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cloudera.com/hadoop" TargetMode="Externa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467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470.png"/><Relationship Id="rId4" Type="http://schemas.openxmlformats.org/officeDocument/2006/relationships/image" Target="../media/image471.png"/><Relationship Id="rId9" Type="http://schemas.openxmlformats.org/officeDocument/2006/relationships/image" Target="../media/image477.png"/><Relationship Id="rId5" Type="http://schemas.openxmlformats.org/officeDocument/2006/relationships/image" Target="../media/image483.png"/><Relationship Id="rId6" Type="http://schemas.openxmlformats.org/officeDocument/2006/relationships/image" Target="../media/image473.png"/><Relationship Id="rId7" Type="http://schemas.openxmlformats.org/officeDocument/2006/relationships/image" Target="../media/image484.png"/><Relationship Id="rId8" Type="http://schemas.openxmlformats.org/officeDocument/2006/relationships/image" Target="../media/image472.png"/><Relationship Id="rId31" Type="http://schemas.openxmlformats.org/officeDocument/2006/relationships/image" Target="../media/image494.png"/><Relationship Id="rId30" Type="http://schemas.openxmlformats.org/officeDocument/2006/relationships/image" Target="../media/image509.png"/><Relationship Id="rId20" Type="http://schemas.openxmlformats.org/officeDocument/2006/relationships/image" Target="../media/image487.png"/><Relationship Id="rId22" Type="http://schemas.openxmlformats.org/officeDocument/2006/relationships/image" Target="../media/image508.png"/><Relationship Id="rId21" Type="http://schemas.openxmlformats.org/officeDocument/2006/relationships/image" Target="../media/image507.png"/><Relationship Id="rId24" Type="http://schemas.openxmlformats.org/officeDocument/2006/relationships/image" Target="../media/image498.png"/><Relationship Id="rId23" Type="http://schemas.openxmlformats.org/officeDocument/2006/relationships/image" Target="../media/image493.png"/><Relationship Id="rId26" Type="http://schemas.openxmlformats.org/officeDocument/2006/relationships/image" Target="../media/image503.png"/><Relationship Id="rId25" Type="http://schemas.openxmlformats.org/officeDocument/2006/relationships/image" Target="../media/image618.png"/><Relationship Id="rId28" Type="http://schemas.openxmlformats.org/officeDocument/2006/relationships/image" Target="../media/image502.png"/><Relationship Id="rId27" Type="http://schemas.openxmlformats.org/officeDocument/2006/relationships/image" Target="../media/image500.png"/><Relationship Id="rId29" Type="http://schemas.openxmlformats.org/officeDocument/2006/relationships/image" Target="../media/image497.png"/><Relationship Id="rId11" Type="http://schemas.openxmlformats.org/officeDocument/2006/relationships/image" Target="../media/image479.png"/><Relationship Id="rId10" Type="http://schemas.openxmlformats.org/officeDocument/2006/relationships/image" Target="../media/image488.png"/><Relationship Id="rId13" Type="http://schemas.openxmlformats.org/officeDocument/2006/relationships/image" Target="../media/image480.png"/><Relationship Id="rId12" Type="http://schemas.openxmlformats.org/officeDocument/2006/relationships/image" Target="../media/image476.png"/><Relationship Id="rId15" Type="http://schemas.openxmlformats.org/officeDocument/2006/relationships/image" Target="../media/image486.png"/><Relationship Id="rId14" Type="http://schemas.openxmlformats.org/officeDocument/2006/relationships/image" Target="../media/image481.png"/><Relationship Id="rId17" Type="http://schemas.openxmlformats.org/officeDocument/2006/relationships/image" Target="../media/image475.png"/><Relationship Id="rId16" Type="http://schemas.openxmlformats.org/officeDocument/2006/relationships/image" Target="../media/image489.png"/><Relationship Id="rId19" Type="http://schemas.openxmlformats.org/officeDocument/2006/relationships/image" Target="../media/image485.png"/><Relationship Id="rId18" Type="http://schemas.openxmlformats.org/officeDocument/2006/relationships/image" Target="../media/image482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470.png"/><Relationship Id="rId4" Type="http://schemas.openxmlformats.org/officeDocument/2006/relationships/image" Target="../media/image505.png"/><Relationship Id="rId9" Type="http://schemas.openxmlformats.org/officeDocument/2006/relationships/image" Target="../media/image496.png"/><Relationship Id="rId5" Type="http://schemas.openxmlformats.org/officeDocument/2006/relationships/image" Target="../media/image504.png"/><Relationship Id="rId6" Type="http://schemas.openxmlformats.org/officeDocument/2006/relationships/image" Target="../media/image492.png"/><Relationship Id="rId7" Type="http://schemas.openxmlformats.org/officeDocument/2006/relationships/image" Target="../media/image506.png"/><Relationship Id="rId8" Type="http://schemas.openxmlformats.org/officeDocument/2006/relationships/image" Target="../media/image495.png"/><Relationship Id="rId20" Type="http://schemas.openxmlformats.org/officeDocument/2006/relationships/image" Target="../media/image518.png"/><Relationship Id="rId22" Type="http://schemas.openxmlformats.org/officeDocument/2006/relationships/image" Target="../media/image480.png"/><Relationship Id="rId21" Type="http://schemas.openxmlformats.org/officeDocument/2006/relationships/image" Target="../media/image525.png"/><Relationship Id="rId24" Type="http://schemas.openxmlformats.org/officeDocument/2006/relationships/image" Target="../media/image515.png"/><Relationship Id="rId23" Type="http://schemas.openxmlformats.org/officeDocument/2006/relationships/image" Target="../media/image481.png"/><Relationship Id="rId26" Type="http://schemas.openxmlformats.org/officeDocument/2006/relationships/image" Target="../media/image514.png"/><Relationship Id="rId25" Type="http://schemas.openxmlformats.org/officeDocument/2006/relationships/image" Target="../media/image522.png"/><Relationship Id="rId11" Type="http://schemas.openxmlformats.org/officeDocument/2006/relationships/image" Target="../media/image501.png"/><Relationship Id="rId10" Type="http://schemas.openxmlformats.org/officeDocument/2006/relationships/image" Target="../media/image499.png"/><Relationship Id="rId13" Type="http://schemas.openxmlformats.org/officeDocument/2006/relationships/image" Target="../media/image511.png"/><Relationship Id="rId12" Type="http://schemas.openxmlformats.org/officeDocument/2006/relationships/image" Target="../media/image491.png"/><Relationship Id="rId15" Type="http://schemas.openxmlformats.org/officeDocument/2006/relationships/image" Target="../media/image510.png"/><Relationship Id="rId14" Type="http://schemas.openxmlformats.org/officeDocument/2006/relationships/image" Target="../media/image516.png"/><Relationship Id="rId17" Type="http://schemas.openxmlformats.org/officeDocument/2006/relationships/image" Target="../media/image512.png"/><Relationship Id="rId16" Type="http://schemas.openxmlformats.org/officeDocument/2006/relationships/image" Target="../media/image513.png"/><Relationship Id="rId19" Type="http://schemas.openxmlformats.org/officeDocument/2006/relationships/image" Target="../media/image521.png"/><Relationship Id="rId18" Type="http://schemas.openxmlformats.org/officeDocument/2006/relationships/image" Target="../media/image523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520.png"/><Relationship Id="rId4" Type="http://schemas.openxmlformats.org/officeDocument/2006/relationships/image" Target="../media/image517.png"/><Relationship Id="rId9" Type="http://schemas.openxmlformats.org/officeDocument/2006/relationships/image" Target="../media/image527.png"/><Relationship Id="rId5" Type="http://schemas.openxmlformats.org/officeDocument/2006/relationships/image" Target="../media/image519.png"/><Relationship Id="rId6" Type="http://schemas.openxmlformats.org/officeDocument/2006/relationships/image" Target="../media/image524.png"/><Relationship Id="rId7" Type="http://schemas.openxmlformats.org/officeDocument/2006/relationships/image" Target="../media/image526.png"/><Relationship Id="rId8" Type="http://schemas.openxmlformats.org/officeDocument/2006/relationships/image" Target="../media/image530.png"/><Relationship Id="rId11" Type="http://schemas.openxmlformats.org/officeDocument/2006/relationships/image" Target="../media/image533.png"/><Relationship Id="rId10" Type="http://schemas.openxmlformats.org/officeDocument/2006/relationships/image" Target="../media/image532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529.png"/><Relationship Id="rId4" Type="http://schemas.openxmlformats.org/officeDocument/2006/relationships/image" Target="../media/image528.png"/><Relationship Id="rId5" Type="http://schemas.openxmlformats.org/officeDocument/2006/relationships/image" Target="../media/image531.png"/><Relationship Id="rId6" Type="http://schemas.openxmlformats.org/officeDocument/2006/relationships/image" Target="../media/image535.png"/><Relationship Id="rId7" Type="http://schemas.openxmlformats.org/officeDocument/2006/relationships/image" Target="../media/image534.png"/><Relationship Id="rId8" Type="http://schemas.openxmlformats.org/officeDocument/2006/relationships/image" Target="../media/image536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537.png"/><Relationship Id="rId4" Type="http://schemas.openxmlformats.org/officeDocument/2006/relationships/image" Target="../media/image538.png"/><Relationship Id="rId5" Type="http://schemas.openxmlformats.org/officeDocument/2006/relationships/image" Target="../media/image539.png"/><Relationship Id="rId6" Type="http://schemas.openxmlformats.org/officeDocument/2006/relationships/image" Target="../media/image540.png"/><Relationship Id="rId7" Type="http://schemas.openxmlformats.org/officeDocument/2006/relationships/image" Target="../media/image541.png"/><Relationship Id="rId8" Type="http://schemas.openxmlformats.org/officeDocument/2006/relationships/image" Target="../media/image548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546.png"/><Relationship Id="rId4" Type="http://schemas.openxmlformats.org/officeDocument/2006/relationships/image" Target="../media/image5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544.png"/><Relationship Id="rId4" Type="http://schemas.openxmlformats.org/officeDocument/2006/relationships/image" Target="../media/image549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545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552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5.xml"/><Relationship Id="rId3" Type="http://schemas.openxmlformats.org/officeDocument/2006/relationships/hyperlink" Target="http://pig.apache.org/" TargetMode="External"/><Relationship Id="rId4" Type="http://schemas.openxmlformats.org/officeDocument/2006/relationships/image" Target="../media/image543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542.png"/><Relationship Id="rId4" Type="http://schemas.openxmlformats.org/officeDocument/2006/relationships/image" Target="../media/image551.png"/><Relationship Id="rId5" Type="http://schemas.openxmlformats.org/officeDocument/2006/relationships/image" Target="../media/image550.png"/><Relationship Id="rId6" Type="http://schemas.openxmlformats.org/officeDocument/2006/relationships/image" Target="../media/image554.png"/><Relationship Id="rId7" Type="http://schemas.openxmlformats.org/officeDocument/2006/relationships/image" Target="../media/image565.png"/><Relationship Id="rId8" Type="http://schemas.openxmlformats.org/officeDocument/2006/relationships/image" Target="../media/image55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42.xml"/><Relationship Id="rId10" Type="http://schemas.openxmlformats.org/officeDocument/2006/relationships/slide" Target="/ppt/slides/slide142.xml"/><Relationship Id="rId13" Type="http://schemas.openxmlformats.org/officeDocument/2006/relationships/slide" Target="/ppt/slides/slide142.xml"/><Relationship Id="rId12" Type="http://schemas.openxmlformats.org/officeDocument/2006/relationships/slide" Target="/ppt/slides/slide14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9.xml"/><Relationship Id="rId9" Type="http://schemas.openxmlformats.org/officeDocument/2006/relationships/slide" Target="/ppt/slides/slide130.xml"/><Relationship Id="rId15" Type="http://schemas.openxmlformats.org/officeDocument/2006/relationships/slide" Target="/ppt/slides/slide179.xml"/><Relationship Id="rId14" Type="http://schemas.openxmlformats.org/officeDocument/2006/relationships/slide" Target="/ppt/slides/slide148.xml"/><Relationship Id="rId5" Type="http://schemas.openxmlformats.org/officeDocument/2006/relationships/slide" Target="/ppt/slides/slide56.xml"/><Relationship Id="rId6" Type="http://schemas.openxmlformats.org/officeDocument/2006/relationships/slide" Target="/ppt/slides/slide57.xml"/><Relationship Id="rId7" Type="http://schemas.openxmlformats.org/officeDocument/2006/relationships/slide" Target="/ppt/slides/slide71.xml"/><Relationship Id="rId8" Type="http://schemas.openxmlformats.org/officeDocument/2006/relationships/slide" Target="/ppt/slides/slide10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555.png"/><Relationship Id="rId4" Type="http://schemas.openxmlformats.org/officeDocument/2006/relationships/image" Target="../media/image559.png"/><Relationship Id="rId5" Type="http://schemas.openxmlformats.org/officeDocument/2006/relationships/image" Target="../media/image556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562.png"/><Relationship Id="rId4" Type="http://schemas.openxmlformats.org/officeDocument/2006/relationships/image" Target="../media/image558.png"/><Relationship Id="rId5" Type="http://schemas.openxmlformats.org/officeDocument/2006/relationships/image" Target="../media/image561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557.png"/><Relationship Id="rId4" Type="http://schemas.openxmlformats.org/officeDocument/2006/relationships/image" Target="../media/image560.png"/><Relationship Id="rId5" Type="http://schemas.openxmlformats.org/officeDocument/2006/relationships/image" Target="../media/image564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573.png"/><Relationship Id="rId4" Type="http://schemas.openxmlformats.org/officeDocument/2006/relationships/image" Target="../media/image563.png"/><Relationship Id="rId5" Type="http://schemas.openxmlformats.org/officeDocument/2006/relationships/image" Target="../media/image612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71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570.png"/><Relationship Id="rId4" Type="http://schemas.openxmlformats.org/officeDocument/2006/relationships/image" Target="../media/image643.png"/><Relationship Id="rId5" Type="http://schemas.openxmlformats.org/officeDocument/2006/relationships/image" Target="../media/image581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569.png"/><Relationship Id="rId4" Type="http://schemas.openxmlformats.org/officeDocument/2006/relationships/image" Target="../media/image576.png"/><Relationship Id="rId5" Type="http://schemas.openxmlformats.org/officeDocument/2006/relationships/image" Target="../media/image568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578.png"/><Relationship Id="rId4" Type="http://schemas.openxmlformats.org/officeDocument/2006/relationships/image" Target="../media/image575.png"/><Relationship Id="rId5" Type="http://schemas.openxmlformats.org/officeDocument/2006/relationships/image" Target="../media/image572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580.png"/><Relationship Id="rId4" Type="http://schemas.openxmlformats.org/officeDocument/2006/relationships/image" Target="../media/image579.png"/><Relationship Id="rId5" Type="http://schemas.openxmlformats.org/officeDocument/2006/relationships/image" Target="../media/image574.png"/><Relationship Id="rId6" Type="http://schemas.openxmlformats.org/officeDocument/2006/relationships/image" Target="../media/image577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593.png"/><Relationship Id="rId4" Type="http://schemas.openxmlformats.org/officeDocument/2006/relationships/image" Target="../media/image597.png"/><Relationship Id="rId5" Type="http://schemas.openxmlformats.org/officeDocument/2006/relationships/image" Target="../media/image584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589.png"/><Relationship Id="rId4" Type="http://schemas.openxmlformats.org/officeDocument/2006/relationships/image" Target="../media/image592.png"/><Relationship Id="rId5" Type="http://schemas.openxmlformats.org/officeDocument/2006/relationships/image" Target="../media/image585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586.png"/><Relationship Id="rId4" Type="http://schemas.openxmlformats.org/officeDocument/2006/relationships/image" Target="../media/image588.png"/><Relationship Id="rId5" Type="http://schemas.openxmlformats.org/officeDocument/2006/relationships/image" Target="../media/image587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590.png"/><Relationship Id="rId4" Type="http://schemas.openxmlformats.org/officeDocument/2006/relationships/image" Target="../media/image680.png"/><Relationship Id="rId5" Type="http://schemas.openxmlformats.org/officeDocument/2006/relationships/image" Target="../media/image596.png"/><Relationship Id="rId6" Type="http://schemas.openxmlformats.org/officeDocument/2006/relationships/image" Target="../media/image595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591.png"/><Relationship Id="rId4" Type="http://schemas.openxmlformats.org/officeDocument/2006/relationships/image" Target="../media/image594.png"/><Relationship Id="rId5" Type="http://schemas.openxmlformats.org/officeDocument/2006/relationships/image" Target="../media/image598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599.png"/><Relationship Id="rId4" Type="http://schemas.openxmlformats.org/officeDocument/2006/relationships/image" Target="../media/image637.png"/><Relationship Id="rId5" Type="http://schemas.openxmlformats.org/officeDocument/2006/relationships/image" Target="../media/image600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602.png"/><Relationship Id="rId4" Type="http://schemas.openxmlformats.org/officeDocument/2006/relationships/image" Target="../media/image613.png"/><Relationship Id="rId5" Type="http://schemas.openxmlformats.org/officeDocument/2006/relationships/image" Target="../media/image601.png"/><Relationship Id="rId6" Type="http://schemas.openxmlformats.org/officeDocument/2006/relationships/image" Target="../media/image603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605.png"/><Relationship Id="rId4" Type="http://schemas.openxmlformats.org/officeDocument/2006/relationships/image" Target="../media/image606.png"/><Relationship Id="rId5" Type="http://schemas.openxmlformats.org/officeDocument/2006/relationships/image" Target="../media/image604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607.png"/><Relationship Id="rId4" Type="http://schemas.openxmlformats.org/officeDocument/2006/relationships/image" Target="../media/image702.png"/><Relationship Id="rId5" Type="http://schemas.openxmlformats.org/officeDocument/2006/relationships/image" Target="../media/image60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610.png"/><Relationship Id="rId4" Type="http://schemas.openxmlformats.org/officeDocument/2006/relationships/image" Target="../media/image608.png"/><Relationship Id="rId9" Type="http://schemas.openxmlformats.org/officeDocument/2006/relationships/image" Target="../media/image616.png"/><Relationship Id="rId5" Type="http://schemas.openxmlformats.org/officeDocument/2006/relationships/image" Target="../media/image617.png"/><Relationship Id="rId6" Type="http://schemas.openxmlformats.org/officeDocument/2006/relationships/image" Target="../media/image619.png"/><Relationship Id="rId7" Type="http://schemas.openxmlformats.org/officeDocument/2006/relationships/image" Target="../media/image620.png"/><Relationship Id="rId8" Type="http://schemas.openxmlformats.org/officeDocument/2006/relationships/image" Target="../media/image615.png"/><Relationship Id="rId10" Type="http://schemas.openxmlformats.org/officeDocument/2006/relationships/image" Target="../media/image611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614.png"/><Relationship Id="rId4" Type="http://schemas.openxmlformats.org/officeDocument/2006/relationships/image" Target="../media/image639.png"/><Relationship Id="rId5" Type="http://schemas.openxmlformats.org/officeDocument/2006/relationships/image" Target="../media/image622.png"/><Relationship Id="rId6" Type="http://schemas.openxmlformats.org/officeDocument/2006/relationships/image" Target="../media/image654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621.png"/><Relationship Id="rId4" Type="http://schemas.openxmlformats.org/officeDocument/2006/relationships/image" Target="../media/image623.png"/><Relationship Id="rId5" Type="http://schemas.openxmlformats.org/officeDocument/2006/relationships/image" Target="../media/image632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624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4.xml"/><Relationship Id="rId3" Type="http://schemas.openxmlformats.org/officeDocument/2006/relationships/hyperlink" Target="http://hive.apache.org/" TargetMode="Externa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627.png"/><Relationship Id="rId4" Type="http://schemas.openxmlformats.org/officeDocument/2006/relationships/image" Target="../media/image629.png"/><Relationship Id="rId9" Type="http://schemas.openxmlformats.org/officeDocument/2006/relationships/image" Target="../media/image625.png"/><Relationship Id="rId5" Type="http://schemas.openxmlformats.org/officeDocument/2006/relationships/image" Target="../media/image630.png"/><Relationship Id="rId6" Type="http://schemas.openxmlformats.org/officeDocument/2006/relationships/image" Target="../media/image638.png"/><Relationship Id="rId7" Type="http://schemas.openxmlformats.org/officeDocument/2006/relationships/image" Target="../media/image626.png"/><Relationship Id="rId8" Type="http://schemas.openxmlformats.org/officeDocument/2006/relationships/image" Target="../media/image631.png"/><Relationship Id="rId11" Type="http://schemas.openxmlformats.org/officeDocument/2006/relationships/image" Target="../media/image633.png"/><Relationship Id="rId10" Type="http://schemas.openxmlformats.org/officeDocument/2006/relationships/image" Target="../media/image628.png"/><Relationship Id="rId12" Type="http://schemas.openxmlformats.org/officeDocument/2006/relationships/image" Target="../media/image635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641.png"/><Relationship Id="rId4" Type="http://schemas.openxmlformats.org/officeDocument/2006/relationships/image" Target="../media/image642.png"/><Relationship Id="rId9" Type="http://schemas.openxmlformats.org/officeDocument/2006/relationships/image" Target="../media/image640.png"/><Relationship Id="rId5" Type="http://schemas.openxmlformats.org/officeDocument/2006/relationships/image" Target="../media/image634.png"/><Relationship Id="rId6" Type="http://schemas.openxmlformats.org/officeDocument/2006/relationships/image" Target="../media/image636.png"/><Relationship Id="rId7" Type="http://schemas.openxmlformats.org/officeDocument/2006/relationships/image" Target="../media/image648.png"/><Relationship Id="rId8" Type="http://schemas.openxmlformats.org/officeDocument/2006/relationships/image" Target="../media/image645.png"/><Relationship Id="rId11" Type="http://schemas.openxmlformats.org/officeDocument/2006/relationships/image" Target="../media/image647.png"/><Relationship Id="rId10" Type="http://schemas.openxmlformats.org/officeDocument/2006/relationships/image" Target="../media/image646.png"/><Relationship Id="rId13" Type="http://schemas.openxmlformats.org/officeDocument/2006/relationships/image" Target="../media/image649.png"/><Relationship Id="rId12" Type="http://schemas.openxmlformats.org/officeDocument/2006/relationships/image" Target="../media/image644.png"/><Relationship Id="rId15" Type="http://schemas.openxmlformats.org/officeDocument/2006/relationships/image" Target="../media/image650.png"/><Relationship Id="rId14" Type="http://schemas.openxmlformats.org/officeDocument/2006/relationships/image" Target="../media/image653.png"/><Relationship Id="rId17" Type="http://schemas.openxmlformats.org/officeDocument/2006/relationships/image" Target="../media/image651.png"/><Relationship Id="rId16" Type="http://schemas.openxmlformats.org/officeDocument/2006/relationships/image" Target="../media/image655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656.png"/><Relationship Id="rId4" Type="http://schemas.openxmlformats.org/officeDocument/2006/relationships/image" Target="../media/image657.png"/><Relationship Id="rId5" Type="http://schemas.openxmlformats.org/officeDocument/2006/relationships/image" Target="../media/image659.png"/><Relationship Id="rId6" Type="http://schemas.openxmlformats.org/officeDocument/2006/relationships/image" Target="../media/image652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658.png"/><Relationship Id="rId4" Type="http://schemas.openxmlformats.org/officeDocument/2006/relationships/image" Target="../media/image661.png"/><Relationship Id="rId5" Type="http://schemas.openxmlformats.org/officeDocument/2006/relationships/image" Target="../media/image66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660.png"/><Relationship Id="rId4" Type="http://schemas.openxmlformats.org/officeDocument/2006/relationships/image" Target="../media/image665.png"/><Relationship Id="rId5" Type="http://schemas.openxmlformats.org/officeDocument/2006/relationships/image" Target="../media/image662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667.png"/><Relationship Id="rId4" Type="http://schemas.openxmlformats.org/officeDocument/2006/relationships/image" Target="../media/image668.png"/><Relationship Id="rId5" Type="http://schemas.openxmlformats.org/officeDocument/2006/relationships/image" Target="../media/image663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660.png"/><Relationship Id="rId4" Type="http://schemas.openxmlformats.org/officeDocument/2006/relationships/image" Target="../media/image669.png"/><Relationship Id="rId5" Type="http://schemas.openxmlformats.org/officeDocument/2006/relationships/image" Target="../media/image662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666.png"/><Relationship Id="rId4" Type="http://schemas.openxmlformats.org/officeDocument/2006/relationships/image" Target="../media/image682.png"/><Relationship Id="rId5" Type="http://schemas.openxmlformats.org/officeDocument/2006/relationships/image" Target="../media/image681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678.png"/><Relationship Id="rId4" Type="http://schemas.openxmlformats.org/officeDocument/2006/relationships/image" Target="../media/image672.png"/><Relationship Id="rId5" Type="http://schemas.openxmlformats.org/officeDocument/2006/relationships/image" Target="../media/image676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673.png"/><Relationship Id="rId4" Type="http://schemas.openxmlformats.org/officeDocument/2006/relationships/image" Target="../media/image684.png"/><Relationship Id="rId5" Type="http://schemas.openxmlformats.org/officeDocument/2006/relationships/image" Target="../media/image670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674.png"/><Relationship Id="rId4" Type="http://schemas.openxmlformats.org/officeDocument/2006/relationships/image" Target="../media/image685.png"/><Relationship Id="rId5" Type="http://schemas.openxmlformats.org/officeDocument/2006/relationships/image" Target="../media/image679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671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689.png"/><Relationship Id="rId4" Type="http://schemas.openxmlformats.org/officeDocument/2006/relationships/image" Target="../media/image686.png"/><Relationship Id="rId5" Type="http://schemas.openxmlformats.org/officeDocument/2006/relationships/image" Target="../media/image675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677.png"/><Relationship Id="rId4" Type="http://schemas.openxmlformats.org/officeDocument/2006/relationships/image" Target="../media/image683.png"/><Relationship Id="rId5" Type="http://schemas.openxmlformats.org/officeDocument/2006/relationships/image" Target="../media/image69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2.png"/><Relationship Id="rId4" Type="http://schemas.openxmlformats.org/officeDocument/2006/relationships/image" Target="../media/image114.png"/><Relationship Id="rId9" Type="http://schemas.openxmlformats.org/officeDocument/2006/relationships/image" Target="../media/image120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29.png"/><Relationship Id="rId8" Type="http://schemas.openxmlformats.org/officeDocument/2006/relationships/image" Target="../media/image119.png"/><Relationship Id="rId11" Type="http://schemas.openxmlformats.org/officeDocument/2006/relationships/image" Target="../media/image122.png"/><Relationship Id="rId10" Type="http://schemas.openxmlformats.org/officeDocument/2006/relationships/image" Target="../media/image123.png"/><Relationship Id="rId13" Type="http://schemas.openxmlformats.org/officeDocument/2006/relationships/image" Target="../media/image134.png"/><Relationship Id="rId12" Type="http://schemas.openxmlformats.org/officeDocument/2006/relationships/image" Target="../media/image121.png"/><Relationship Id="rId15" Type="http://schemas.openxmlformats.org/officeDocument/2006/relationships/image" Target="../media/image132.png"/><Relationship Id="rId14" Type="http://schemas.openxmlformats.org/officeDocument/2006/relationships/image" Target="../media/image124.png"/><Relationship Id="rId16" Type="http://schemas.openxmlformats.org/officeDocument/2006/relationships/image" Target="../media/image126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690.png"/><Relationship Id="rId4" Type="http://schemas.openxmlformats.org/officeDocument/2006/relationships/image" Target="../media/image691.png"/><Relationship Id="rId5" Type="http://schemas.openxmlformats.org/officeDocument/2006/relationships/image" Target="../media/image687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688.png"/><Relationship Id="rId4" Type="http://schemas.openxmlformats.org/officeDocument/2006/relationships/image" Target="../media/image693.png"/><Relationship Id="rId5" Type="http://schemas.openxmlformats.org/officeDocument/2006/relationships/image" Target="../media/image698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624.png"/><Relationship Id="rId4" Type="http://schemas.openxmlformats.org/officeDocument/2006/relationships/image" Target="../media/image694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696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714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9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701.jp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697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695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696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696.pn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699.jp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9.xml"/><Relationship Id="rId3" Type="http://schemas.openxmlformats.org/officeDocument/2006/relationships/hyperlink" Target="http://labs.google.com/papers/bigtable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706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705.png"/><Relationship Id="rId4" Type="http://schemas.openxmlformats.org/officeDocument/2006/relationships/image" Target="../media/image700.png"/><Relationship Id="rId9" Type="http://schemas.openxmlformats.org/officeDocument/2006/relationships/image" Target="../media/image718.png"/><Relationship Id="rId5" Type="http://schemas.openxmlformats.org/officeDocument/2006/relationships/image" Target="../media/image707.png"/><Relationship Id="rId6" Type="http://schemas.openxmlformats.org/officeDocument/2006/relationships/image" Target="../media/image704.png"/><Relationship Id="rId7" Type="http://schemas.openxmlformats.org/officeDocument/2006/relationships/image" Target="../media/image703.png"/><Relationship Id="rId8" Type="http://schemas.openxmlformats.org/officeDocument/2006/relationships/image" Target="../media/image711.png"/><Relationship Id="rId11" Type="http://schemas.openxmlformats.org/officeDocument/2006/relationships/image" Target="../media/image715.png"/><Relationship Id="rId10" Type="http://schemas.openxmlformats.org/officeDocument/2006/relationships/image" Target="../media/image713.png"/><Relationship Id="rId13" Type="http://schemas.openxmlformats.org/officeDocument/2006/relationships/image" Target="../media/image709.png"/><Relationship Id="rId12" Type="http://schemas.openxmlformats.org/officeDocument/2006/relationships/image" Target="../media/image710.png"/><Relationship Id="rId15" Type="http://schemas.openxmlformats.org/officeDocument/2006/relationships/image" Target="../media/image712.png"/><Relationship Id="rId14" Type="http://schemas.openxmlformats.org/officeDocument/2006/relationships/image" Target="../media/image708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6.xml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8.xm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723.png"/><Relationship Id="rId4" Type="http://schemas.openxmlformats.org/officeDocument/2006/relationships/image" Target="../media/image745.png"/><Relationship Id="rId5" Type="http://schemas.openxmlformats.org/officeDocument/2006/relationships/image" Target="../media/image716.png"/></Relationships>
</file>

<file path=ppt/slides/_rels/slide27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5.png"/><Relationship Id="rId42" Type="http://schemas.openxmlformats.org/officeDocument/2006/relationships/image" Target="../media/image169.png"/><Relationship Id="rId41" Type="http://schemas.openxmlformats.org/officeDocument/2006/relationships/image" Target="../media/image164.png"/><Relationship Id="rId44" Type="http://schemas.openxmlformats.org/officeDocument/2006/relationships/image" Target="../media/image175.png"/><Relationship Id="rId43" Type="http://schemas.openxmlformats.org/officeDocument/2006/relationships/image" Target="../media/image161.png"/><Relationship Id="rId46" Type="http://schemas.openxmlformats.org/officeDocument/2006/relationships/image" Target="../media/image167.png"/><Relationship Id="rId45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5.png"/><Relationship Id="rId4" Type="http://schemas.openxmlformats.org/officeDocument/2006/relationships/image" Target="../media/image128.png"/><Relationship Id="rId9" Type="http://schemas.openxmlformats.org/officeDocument/2006/relationships/image" Target="../media/image127.png"/><Relationship Id="rId48" Type="http://schemas.openxmlformats.org/officeDocument/2006/relationships/image" Target="../media/image168.png"/><Relationship Id="rId47" Type="http://schemas.openxmlformats.org/officeDocument/2006/relationships/image" Target="../media/image172.png"/><Relationship Id="rId49" Type="http://schemas.openxmlformats.org/officeDocument/2006/relationships/image" Target="../media/image174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6.png"/><Relationship Id="rId8" Type="http://schemas.openxmlformats.org/officeDocument/2006/relationships/image" Target="../media/image133.png"/><Relationship Id="rId31" Type="http://schemas.openxmlformats.org/officeDocument/2006/relationships/image" Target="../media/image156.png"/><Relationship Id="rId30" Type="http://schemas.openxmlformats.org/officeDocument/2006/relationships/image" Target="../media/image157.png"/><Relationship Id="rId33" Type="http://schemas.openxmlformats.org/officeDocument/2006/relationships/image" Target="../media/image158.png"/><Relationship Id="rId32" Type="http://schemas.openxmlformats.org/officeDocument/2006/relationships/image" Target="../media/image162.png"/><Relationship Id="rId35" Type="http://schemas.openxmlformats.org/officeDocument/2006/relationships/image" Target="../media/image160.png"/><Relationship Id="rId34" Type="http://schemas.openxmlformats.org/officeDocument/2006/relationships/image" Target="../media/image163.png"/><Relationship Id="rId37" Type="http://schemas.openxmlformats.org/officeDocument/2006/relationships/image" Target="../media/image159.png"/><Relationship Id="rId36" Type="http://schemas.openxmlformats.org/officeDocument/2006/relationships/image" Target="../media/image170.png"/><Relationship Id="rId39" Type="http://schemas.openxmlformats.org/officeDocument/2006/relationships/image" Target="../media/image173.png"/><Relationship Id="rId38" Type="http://schemas.openxmlformats.org/officeDocument/2006/relationships/image" Target="../media/image166.png"/><Relationship Id="rId20" Type="http://schemas.openxmlformats.org/officeDocument/2006/relationships/image" Target="../media/image148.png"/><Relationship Id="rId22" Type="http://schemas.openxmlformats.org/officeDocument/2006/relationships/image" Target="../media/image146.png"/><Relationship Id="rId21" Type="http://schemas.openxmlformats.org/officeDocument/2006/relationships/image" Target="../media/image143.png"/><Relationship Id="rId24" Type="http://schemas.openxmlformats.org/officeDocument/2006/relationships/image" Target="../media/image150.png"/><Relationship Id="rId23" Type="http://schemas.openxmlformats.org/officeDocument/2006/relationships/image" Target="../media/image153.png"/><Relationship Id="rId26" Type="http://schemas.openxmlformats.org/officeDocument/2006/relationships/image" Target="../media/image154.png"/><Relationship Id="rId25" Type="http://schemas.openxmlformats.org/officeDocument/2006/relationships/image" Target="../media/image155.png"/><Relationship Id="rId28" Type="http://schemas.openxmlformats.org/officeDocument/2006/relationships/image" Target="../media/image149.png"/><Relationship Id="rId27" Type="http://schemas.openxmlformats.org/officeDocument/2006/relationships/image" Target="../media/image151.png"/><Relationship Id="rId29" Type="http://schemas.openxmlformats.org/officeDocument/2006/relationships/image" Target="../media/image152.png"/><Relationship Id="rId51" Type="http://schemas.openxmlformats.org/officeDocument/2006/relationships/image" Target="../media/image176.png"/><Relationship Id="rId50" Type="http://schemas.openxmlformats.org/officeDocument/2006/relationships/image" Target="../media/image177.png"/><Relationship Id="rId53" Type="http://schemas.openxmlformats.org/officeDocument/2006/relationships/image" Target="../media/image179.png"/><Relationship Id="rId52" Type="http://schemas.openxmlformats.org/officeDocument/2006/relationships/image" Target="../media/image178.png"/><Relationship Id="rId11" Type="http://schemas.openxmlformats.org/officeDocument/2006/relationships/image" Target="../media/image135.png"/><Relationship Id="rId55" Type="http://schemas.openxmlformats.org/officeDocument/2006/relationships/image" Target="../media/image193.png"/><Relationship Id="rId10" Type="http://schemas.openxmlformats.org/officeDocument/2006/relationships/image" Target="../media/image139.png"/><Relationship Id="rId54" Type="http://schemas.openxmlformats.org/officeDocument/2006/relationships/image" Target="../media/image180.png"/><Relationship Id="rId13" Type="http://schemas.openxmlformats.org/officeDocument/2006/relationships/image" Target="../media/image137.png"/><Relationship Id="rId12" Type="http://schemas.openxmlformats.org/officeDocument/2006/relationships/image" Target="../media/image142.png"/><Relationship Id="rId15" Type="http://schemas.openxmlformats.org/officeDocument/2006/relationships/image" Target="../media/image144.png"/><Relationship Id="rId14" Type="http://schemas.openxmlformats.org/officeDocument/2006/relationships/image" Target="../media/image138.png"/><Relationship Id="rId17" Type="http://schemas.openxmlformats.org/officeDocument/2006/relationships/image" Target="../media/image140.png"/><Relationship Id="rId16" Type="http://schemas.openxmlformats.org/officeDocument/2006/relationships/image" Target="../media/image141.png"/><Relationship Id="rId19" Type="http://schemas.openxmlformats.org/officeDocument/2006/relationships/image" Target="../media/image147.png"/><Relationship Id="rId18" Type="http://schemas.openxmlformats.org/officeDocument/2006/relationships/image" Target="../media/image145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0.xml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1.xml"/><Relationship Id="rId3" Type="http://schemas.openxmlformats.org/officeDocument/2006/relationships/image" Target="../media/image719.png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2.xm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717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720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721.png"/><Relationship Id="rId4" Type="http://schemas.openxmlformats.org/officeDocument/2006/relationships/image" Target="../media/image722.pn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725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8.xml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6.png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0.xml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1.xml"/><Relationship Id="rId3" Type="http://schemas.openxmlformats.org/officeDocument/2006/relationships/image" Target="../media/image727.png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2.xml"/><Relationship Id="rId3" Type="http://schemas.openxmlformats.org/officeDocument/2006/relationships/hyperlink" Target="http://cassandra.apache.org/" TargetMode="Externa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4.xml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728.jp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6.xm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731.png"/><Relationship Id="rId4" Type="http://schemas.openxmlformats.org/officeDocument/2006/relationships/image" Target="../media/image735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730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9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0.xml"/><Relationship Id="rId3" Type="http://schemas.openxmlformats.org/officeDocument/2006/relationships/image" Target="../media/image729.png"/><Relationship Id="rId4" Type="http://schemas.openxmlformats.org/officeDocument/2006/relationships/image" Target="../media/image724.png"/><Relationship Id="rId9" Type="http://schemas.openxmlformats.org/officeDocument/2006/relationships/image" Target="../media/image736.png"/><Relationship Id="rId5" Type="http://schemas.openxmlformats.org/officeDocument/2006/relationships/image" Target="../media/image734.png"/><Relationship Id="rId6" Type="http://schemas.openxmlformats.org/officeDocument/2006/relationships/image" Target="../media/image732.png"/><Relationship Id="rId7" Type="http://schemas.openxmlformats.org/officeDocument/2006/relationships/image" Target="../media/image726.png"/><Relationship Id="rId8" Type="http://schemas.openxmlformats.org/officeDocument/2006/relationships/image" Target="../media/image733.png"/><Relationship Id="rId11" Type="http://schemas.openxmlformats.org/officeDocument/2006/relationships/image" Target="../media/image738.png"/><Relationship Id="rId10" Type="http://schemas.openxmlformats.org/officeDocument/2006/relationships/image" Target="../media/image737.png"/><Relationship Id="rId13" Type="http://schemas.openxmlformats.org/officeDocument/2006/relationships/image" Target="../media/image746.png"/><Relationship Id="rId12" Type="http://schemas.openxmlformats.org/officeDocument/2006/relationships/image" Target="../media/image739.png"/><Relationship Id="rId15" Type="http://schemas.openxmlformats.org/officeDocument/2006/relationships/image" Target="../media/image743.png"/><Relationship Id="rId14" Type="http://schemas.openxmlformats.org/officeDocument/2006/relationships/image" Target="../media/image744.png"/><Relationship Id="rId17" Type="http://schemas.openxmlformats.org/officeDocument/2006/relationships/image" Target="../media/image742.png"/><Relationship Id="rId16" Type="http://schemas.openxmlformats.org/officeDocument/2006/relationships/image" Target="../media/image740.png"/><Relationship Id="rId19" Type="http://schemas.openxmlformats.org/officeDocument/2006/relationships/image" Target="../media/image748.png"/><Relationship Id="rId18" Type="http://schemas.openxmlformats.org/officeDocument/2006/relationships/image" Target="../media/image747.png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1.xml"/><Relationship Id="rId3" Type="http://schemas.openxmlformats.org/officeDocument/2006/relationships/image" Target="../media/image729.png"/><Relationship Id="rId4" Type="http://schemas.openxmlformats.org/officeDocument/2006/relationships/image" Target="../media/image749.png"/><Relationship Id="rId9" Type="http://schemas.openxmlformats.org/officeDocument/2006/relationships/image" Target="../media/image751.png"/><Relationship Id="rId5" Type="http://schemas.openxmlformats.org/officeDocument/2006/relationships/image" Target="../media/image755.png"/><Relationship Id="rId6" Type="http://schemas.openxmlformats.org/officeDocument/2006/relationships/image" Target="../media/image741.png"/><Relationship Id="rId7" Type="http://schemas.openxmlformats.org/officeDocument/2006/relationships/image" Target="../media/image726.png"/><Relationship Id="rId8" Type="http://schemas.openxmlformats.org/officeDocument/2006/relationships/image" Target="../media/image733.png"/><Relationship Id="rId11" Type="http://schemas.openxmlformats.org/officeDocument/2006/relationships/image" Target="../media/image738.png"/><Relationship Id="rId10" Type="http://schemas.openxmlformats.org/officeDocument/2006/relationships/image" Target="../media/image758.png"/><Relationship Id="rId13" Type="http://schemas.openxmlformats.org/officeDocument/2006/relationships/image" Target="../media/image759.png"/><Relationship Id="rId12" Type="http://schemas.openxmlformats.org/officeDocument/2006/relationships/image" Target="../media/image753.png"/><Relationship Id="rId15" Type="http://schemas.openxmlformats.org/officeDocument/2006/relationships/image" Target="../media/image757.png"/><Relationship Id="rId14" Type="http://schemas.openxmlformats.org/officeDocument/2006/relationships/image" Target="../media/image750.png"/><Relationship Id="rId17" Type="http://schemas.openxmlformats.org/officeDocument/2006/relationships/image" Target="../media/image756.png"/><Relationship Id="rId16" Type="http://schemas.openxmlformats.org/officeDocument/2006/relationships/image" Target="../media/image752.png"/><Relationship Id="rId18" Type="http://schemas.openxmlformats.org/officeDocument/2006/relationships/image" Target="../media/image754.png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2.xml"/><Relationship Id="rId3" Type="http://schemas.openxmlformats.org/officeDocument/2006/relationships/image" Target="../media/image729.png"/><Relationship Id="rId4" Type="http://schemas.openxmlformats.org/officeDocument/2006/relationships/image" Target="../media/image773.png"/><Relationship Id="rId9" Type="http://schemas.openxmlformats.org/officeDocument/2006/relationships/image" Target="../media/image769.png"/><Relationship Id="rId5" Type="http://schemas.openxmlformats.org/officeDocument/2006/relationships/image" Target="../media/image761.png"/><Relationship Id="rId6" Type="http://schemas.openxmlformats.org/officeDocument/2006/relationships/image" Target="../media/image760.png"/><Relationship Id="rId7" Type="http://schemas.openxmlformats.org/officeDocument/2006/relationships/image" Target="../media/image764.png"/><Relationship Id="rId8" Type="http://schemas.openxmlformats.org/officeDocument/2006/relationships/image" Target="../media/image763.png"/><Relationship Id="rId20" Type="http://schemas.openxmlformats.org/officeDocument/2006/relationships/image" Target="../media/image756.png"/><Relationship Id="rId21" Type="http://schemas.openxmlformats.org/officeDocument/2006/relationships/image" Target="../media/image780.png"/><Relationship Id="rId11" Type="http://schemas.openxmlformats.org/officeDocument/2006/relationships/image" Target="../media/image770.png"/><Relationship Id="rId10" Type="http://schemas.openxmlformats.org/officeDocument/2006/relationships/image" Target="../media/image762.png"/><Relationship Id="rId13" Type="http://schemas.openxmlformats.org/officeDocument/2006/relationships/image" Target="../media/image765.png"/><Relationship Id="rId12" Type="http://schemas.openxmlformats.org/officeDocument/2006/relationships/image" Target="../media/image766.png"/><Relationship Id="rId15" Type="http://schemas.openxmlformats.org/officeDocument/2006/relationships/image" Target="../media/image771.png"/><Relationship Id="rId14" Type="http://schemas.openxmlformats.org/officeDocument/2006/relationships/image" Target="../media/image767.png"/><Relationship Id="rId17" Type="http://schemas.openxmlformats.org/officeDocument/2006/relationships/image" Target="../media/image772.png"/><Relationship Id="rId16" Type="http://schemas.openxmlformats.org/officeDocument/2006/relationships/image" Target="../media/image768.png"/><Relationship Id="rId19" Type="http://schemas.openxmlformats.org/officeDocument/2006/relationships/image" Target="../media/image774.png"/><Relationship Id="rId18" Type="http://schemas.openxmlformats.org/officeDocument/2006/relationships/image" Target="../media/image777.png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3.xml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4.xml"/><Relationship Id="rId3" Type="http://schemas.openxmlformats.org/officeDocument/2006/relationships/image" Target="../media/image778.jpg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5.xml"/><Relationship Id="rId3" Type="http://schemas.openxmlformats.org/officeDocument/2006/relationships/image" Target="../media/image775.jpg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6.xml"/><Relationship Id="rId3" Type="http://schemas.openxmlformats.org/officeDocument/2006/relationships/image" Target="../media/image781.png"/><Relationship Id="rId4" Type="http://schemas.openxmlformats.org/officeDocument/2006/relationships/image" Target="../media/image776.png"/><Relationship Id="rId5" Type="http://schemas.openxmlformats.org/officeDocument/2006/relationships/image" Target="../media/image779.png"/><Relationship Id="rId6" Type="http://schemas.openxmlformats.org/officeDocument/2006/relationships/image" Target="../media/image784.png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7.xml"/><Relationship Id="rId3" Type="http://schemas.openxmlformats.org/officeDocument/2006/relationships/image" Target="../media/image788.png"/><Relationship Id="rId4" Type="http://schemas.openxmlformats.org/officeDocument/2006/relationships/image" Target="../media/image783.png"/><Relationship Id="rId5" Type="http://schemas.openxmlformats.org/officeDocument/2006/relationships/image" Target="../media/image782.png"/><Relationship Id="rId6" Type="http://schemas.openxmlformats.org/officeDocument/2006/relationships/image" Target="../media/image790.png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8.xml"/><Relationship Id="rId3" Type="http://schemas.openxmlformats.org/officeDocument/2006/relationships/image" Target="../media/image787.png"/><Relationship Id="rId4" Type="http://schemas.openxmlformats.org/officeDocument/2006/relationships/image" Target="../media/image785.png"/><Relationship Id="rId5" Type="http://schemas.openxmlformats.org/officeDocument/2006/relationships/image" Target="../media/image789.png"/><Relationship Id="rId6" Type="http://schemas.openxmlformats.org/officeDocument/2006/relationships/image" Target="../media/image793.png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9.xml"/><Relationship Id="rId3" Type="http://schemas.openxmlformats.org/officeDocument/2006/relationships/image" Target="../media/image792.png"/><Relationship Id="rId4" Type="http://schemas.openxmlformats.org/officeDocument/2006/relationships/image" Target="../media/image791.png"/><Relationship Id="rId5" Type="http://schemas.openxmlformats.org/officeDocument/2006/relationships/image" Target="../media/image815.png"/><Relationship Id="rId6" Type="http://schemas.openxmlformats.org/officeDocument/2006/relationships/image" Target="../media/image79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3.png"/><Relationship Id="rId4" Type="http://schemas.openxmlformats.org/officeDocument/2006/relationships/image" Target="../media/image181.png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0.xml"/><Relationship Id="rId3" Type="http://schemas.openxmlformats.org/officeDocument/2006/relationships/image" Target="../media/image786.png"/><Relationship Id="rId4" Type="http://schemas.openxmlformats.org/officeDocument/2006/relationships/image" Target="../media/image798.png"/><Relationship Id="rId9" Type="http://schemas.openxmlformats.org/officeDocument/2006/relationships/image" Target="../media/image795.png"/><Relationship Id="rId5" Type="http://schemas.openxmlformats.org/officeDocument/2006/relationships/image" Target="../media/image801.png"/><Relationship Id="rId6" Type="http://schemas.openxmlformats.org/officeDocument/2006/relationships/image" Target="../media/image800.png"/><Relationship Id="rId7" Type="http://schemas.openxmlformats.org/officeDocument/2006/relationships/image" Target="../media/image803.png"/><Relationship Id="rId8" Type="http://schemas.openxmlformats.org/officeDocument/2006/relationships/image" Target="../media/image796.png"/><Relationship Id="rId11" Type="http://schemas.openxmlformats.org/officeDocument/2006/relationships/image" Target="../media/image805.png"/><Relationship Id="rId10" Type="http://schemas.openxmlformats.org/officeDocument/2006/relationships/image" Target="../media/image797.png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1.xml"/><Relationship Id="rId3" Type="http://schemas.openxmlformats.org/officeDocument/2006/relationships/image" Target="../media/image804.png"/><Relationship Id="rId4" Type="http://schemas.openxmlformats.org/officeDocument/2006/relationships/image" Target="../media/image809.png"/><Relationship Id="rId5" Type="http://schemas.openxmlformats.org/officeDocument/2006/relationships/image" Target="../media/image813.png"/><Relationship Id="rId6" Type="http://schemas.openxmlformats.org/officeDocument/2006/relationships/image" Target="../media/image799.png"/><Relationship Id="rId7" Type="http://schemas.openxmlformats.org/officeDocument/2006/relationships/image" Target="../media/image802.png"/><Relationship Id="rId8" Type="http://schemas.openxmlformats.org/officeDocument/2006/relationships/image" Target="../media/image806.png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2.xml"/><Relationship Id="rId3" Type="http://schemas.openxmlformats.org/officeDocument/2006/relationships/image" Target="../media/image810.png"/><Relationship Id="rId4" Type="http://schemas.openxmlformats.org/officeDocument/2006/relationships/image" Target="../media/image807.png"/><Relationship Id="rId5" Type="http://schemas.openxmlformats.org/officeDocument/2006/relationships/image" Target="../media/image808.png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3.xml"/><Relationship Id="rId3" Type="http://schemas.openxmlformats.org/officeDocument/2006/relationships/image" Target="../media/image811.png"/><Relationship Id="rId4" Type="http://schemas.openxmlformats.org/officeDocument/2006/relationships/image" Target="../media/image814.png"/><Relationship Id="rId5" Type="http://schemas.openxmlformats.org/officeDocument/2006/relationships/image" Target="../media/image821.png"/><Relationship Id="rId6" Type="http://schemas.openxmlformats.org/officeDocument/2006/relationships/image" Target="../media/image812.png"/><Relationship Id="rId7" Type="http://schemas.openxmlformats.org/officeDocument/2006/relationships/image" Target="../media/image818.png"/><Relationship Id="rId8" Type="http://schemas.openxmlformats.org/officeDocument/2006/relationships/image" Target="../media/image817.png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4.xml"/><Relationship Id="rId3" Type="http://schemas.openxmlformats.org/officeDocument/2006/relationships/image" Target="../media/image816.png"/><Relationship Id="rId4" Type="http://schemas.openxmlformats.org/officeDocument/2006/relationships/image" Target="../media/image820.png"/><Relationship Id="rId5" Type="http://schemas.openxmlformats.org/officeDocument/2006/relationships/image" Target="../media/image824.png"/><Relationship Id="rId6" Type="http://schemas.openxmlformats.org/officeDocument/2006/relationships/image" Target="../media/image823.png"/><Relationship Id="rId7" Type="http://schemas.openxmlformats.org/officeDocument/2006/relationships/image" Target="../media/image819.png"/><Relationship Id="rId8" Type="http://schemas.openxmlformats.org/officeDocument/2006/relationships/image" Target="../media/image822.png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5.xml"/><Relationship Id="rId3" Type="http://schemas.openxmlformats.org/officeDocument/2006/relationships/image" Target="../media/image825.png"/><Relationship Id="rId4" Type="http://schemas.openxmlformats.org/officeDocument/2006/relationships/image" Target="../media/image826.png"/><Relationship Id="rId5" Type="http://schemas.openxmlformats.org/officeDocument/2006/relationships/image" Target="../media/image830.png"/><Relationship Id="rId6" Type="http://schemas.openxmlformats.org/officeDocument/2006/relationships/image" Target="../media/image827.png"/><Relationship Id="rId7" Type="http://schemas.openxmlformats.org/officeDocument/2006/relationships/image" Target="../media/image828.png"/><Relationship Id="rId8" Type="http://schemas.openxmlformats.org/officeDocument/2006/relationships/image" Target="../media/image836.png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6.xml"/><Relationship Id="rId3" Type="http://schemas.openxmlformats.org/officeDocument/2006/relationships/hyperlink" Target="http://spark.apache.org/" TargetMode="External"/><Relationship Id="rId4" Type="http://schemas.openxmlformats.org/officeDocument/2006/relationships/image" Target="../media/image835.png"/><Relationship Id="rId5" Type="http://schemas.openxmlformats.org/officeDocument/2006/relationships/image" Target="../media/image832.png"/><Relationship Id="rId6" Type="http://schemas.openxmlformats.org/officeDocument/2006/relationships/image" Target="../media/image829.png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7.xml"/><Relationship Id="rId3" Type="http://schemas.openxmlformats.org/officeDocument/2006/relationships/image" Target="../media/image843.jpg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8.xml"/><Relationship Id="rId3" Type="http://schemas.openxmlformats.org/officeDocument/2006/relationships/image" Target="../media/image833.png"/><Relationship Id="rId4" Type="http://schemas.openxmlformats.org/officeDocument/2006/relationships/image" Target="../media/image841.png"/><Relationship Id="rId5" Type="http://schemas.openxmlformats.org/officeDocument/2006/relationships/image" Target="../media/image831.png"/><Relationship Id="rId6" Type="http://schemas.openxmlformats.org/officeDocument/2006/relationships/image" Target="../media/image834.png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9.xml"/><Relationship Id="rId3" Type="http://schemas.openxmlformats.org/officeDocument/2006/relationships/image" Target="../media/image851.png"/><Relationship Id="rId4" Type="http://schemas.openxmlformats.org/officeDocument/2006/relationships/image" Target="../media/image847.png"/><Relationship Id="rId5" Type="http://schemas.openxmlformats.org/officeDocument/2006/relationships/hyperlink" Target="https://data-flair.training/blogs/spark-rdd-operations-transformations-actions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hadoop.apache.org/docs/r2.0.2-alpha/hadoop-yarn/hadoop-yarn-site/Federation.html" TargetMode="External"/></Relationships>
</file>

<file path=ppt/slides/_rels/slide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0.xml"/><Relationship Id="rId3" Type="http://schemas.openxmlformats.org/officeDocument/2006/relationships/image" Target="../media/image852.png"/></Relationships>
</file>

<file path=ppt/slides/_rels/slide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1.xml"/></Relationships>
</file>

<file path=ppt/slides/_rels/slide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.xml"/></Relationships>
</file>

<file path=ppt/slides/_rels/slide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3.xml"/><Relationship Id="rId3" Type="http://schemas.openxmlformats.org/officeDocument/2006/relationships/image" Target="../media/image848.png"/><Relationship Id="rId4" Type="http://schemas.openxmlformats.org/officeDocument/2006/relationships/image" Target="../media/image844.png"/><Relationship Id="rId5" Type="http://schemas.openxmlformats.org/officeDocument/2006/relationships/image" Target="../media/image850.png"/></Relationships>
</file>

<file path=ppt/slides/_rels/slide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4.xml"/><Relationship Id="rId3" Type="http://schemas.openxmlformats.org/officeDocument/2006/relationships/image" Target="../media/image848.png"/><Relationship Id="rId4" Type="http://schemas.openxmlformats.org/officeDocument/2006/relationships/image" Target="../media/image849.png"/><Relationship Id="rId5" Type="http://schemas.openxmlformats.org/officeDocument/2006/relationships/image" Target="../media/image850.png"/></Relationships>
</file>

<file path=ppt/slides/_rels/slide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5.xml"/><Relationship Id="rId3" Type="http://schemas.openxmlformats.org/officeDocument/2006/relationships/image" Target="../media/image846.png"/><Relationship Id="rId4" Type="http://schemas.openxmlformats.org/officeDocument/2006/relationships/image" Target="../media/image837.png"/><Relationship Id="rId5" Type="http://schemas.openxmlformats.org/officeDocument/2006/relationships/image" Target="../media/image842.png"/></Relationships>
</file>

<file path=ppt/slides/_rels/slide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.xml"/><Relationship Id="rId3" Type="http://schemas.openxmlformats.org/officeDocument/2006/relationships/image" Target="../media/image839.png"/><Relationship Id="rId4" Type="http://schemas.openxmlformats.org/officeDocument/2006/relationships/image" Target="../media/image838.png"/><Relationship Id="rId5" Type="http://schemas.openxmlformats.org/officeDocument/2006/relationships/image" Target="../media/image845.png"/><Relationship Id="rId6" Type="http://schemas.openxmlformats.org/officeDocument/2006/relationships/image" Target="../media/image840.png"/></Relationships>
</file>

<file path=ppt/slides/_rels/slide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7.xml"/><Relationship Id="rId3" Type="http://schemas.openxmlformats.org/officeDocument/2006/relationships/image" Target="../media/image858.png"/><Relationship Id="rId4" Type="http://schemas.openxmlformats.org/officeDocument/2006/relationships/image" Target="../media/image867.png"/><Relationship Id="rId5" Type="http://schemas.openxmlformats.org/officeDocument/2006/relationships/image" Target="../media/image853.png"/></Relationships>
</file>

<file path=ppt/slides/_rels/slide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8.xml"/></Relationships>
</file>

<file path=ppt/slides/_rels/slide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9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0.xml"/></Relationships>
</file>

<file path=ppt/slides/_rels/slide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1.xml"/><Relationship Id="rId3" Type="http://schemas.openxmlformats.org/officeDocument/2006/relationships/image" Target="../media/image859.png"/></Relationships>
</file>

<file path=ppt/slides/_rels/slide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2.xml"/><Relationship Id="rId3" Type="http://schemas.openxmlformats.org/officeDocument/2006/relationships/image" Target="../media/image862.png"/><Relationship Id="rId4" Type="http://schemas.openxmlformats.org/officeDocument/2006/relationships/image" Target="../media/image861.png"/><Relationship Id="rId5" Type="http://schemas.openxmlformats.org/officeDocument/2006/relationships/image" Target="../media/image857.png"/></Relationships>
</file>

<file path=ppt/slides/_rels/slide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3.xml"/><Relationship Id="rId3" Type="http://schemas.openxmlformats.org/officeDocument/2006/relationships/image" Target="../media/image860.png"/></Relationships>
</file>

<file path=ppt/slides/_rels/slide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4.xml"/><Relationship Id="rId3" Type="http://schemas.openxmlformats.org/officeDocument/2006/relationships/image" Target="../media/image864.png"/></Relationships>
</file>

<file path=ppt/slides/_rels/slide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5.xml"/><Relationship Id="rId3" Type="http://schemas.openxmlformats.org/officeDocument/2006/relationships/image" Target="../media/image855.png"/></Relationships>
</file>

<file path=ppt/slides/_rels/slide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6.xml"/><Relationship Id="rId3" Type="http://schemas.openxmlformats.org/officeDocument/2006/relationships/image" Target="../media/image856.png"/></Relationships>
</file>

<file path=ppt/slides/_rels/slide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7.xml"/><Relationship Id="rId3" Type="http://schemas.openxmlformats.org/officeDocument/2006/relationships/image" Target="../media/image856.png"/></Relationships>
</file>

<file path=ppt/slides/_rels/slide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8.xml"/><Relationship Id="rId3" Type="http://schemas.openxmlformats.org/officeDocument/2006/relationships/image" Target="../media/image856.png"/></Relationships>
</file>

<file path=ppt/slides/_rels/slide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9.xml"/><Relationship Id="rId3" Type="http://schemas.openxmlformats.org/officeDocument/2006/relationships/image" Target="../media/image855.png"/><Relationship Id="rId4" Type="http://schemas.openxmlformats.org/officeDocument/2006/relationships/image" Target="../media/image854.png"/><Relationship Id="rId5" Type="http://schemas.openxmlformats.org/officeDocument/2006/relationships/image" Target="../media/image8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hadoop.apache.org/docs/r2.0.2-alpha/hadoop-yarn/hadoop-yarn-site/HDFSHighAvailability.html" TargetMode="External"/><Relationship Id="rId4" Type="http://schemas.openxmlformats.org/officeDocument/2006/relationships/hyperlink" Target="http://hadoop.apache.org/docs/r2.0.2-alpha/hadoop-yarn/hadoop-yarn-site/HDFSHighAvailability.html" TargetMode="External"/></Relationships>
</file>

<file path=ppt/slides/_rels/slide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0.xml"/><Relationship Id="rId3" Type="http://schemas.openxmlformats.org/officeDocument/2006/relationships/image" Target="../media/image855.png"/><Relationship Id="rId4" Type="http://schemas.openxmlformats.org/officeDocument/2006/relationships/image" Target="../media/image854.png"/></Relationships>
</file>

<file path=ppt/slides/_rels/slide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1.xml"/><Relationship Id="rId3" Type="http://schemas.openxmlformats.org/officeDocument/2006/relationships/image" Target="../media/image854.png"/></Relationships>
</file>

<file path=ppt/slides/_rels/slide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2.xml"/><Relationship Id="rId3" Type="http://schemas.openxmlformats.org/officeDocument/2006/relationships/image" Target="../media/image854.png"/></Relationships>
</file>

<file path=ppt/slides/_rels/slide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3.xml"/><Relationship Id="rId3" Type="http://schemas.openxmlformats.org/officeDocument/2006/relationships/image" Target="../media/image855.png"/><Relationship Id="rId4" Type="http://schemas.openxmlformats.org/officeDocument/2006/relationships/image" Target="../media/image854.png"/><Relationship Id="rId5" Type="http://schemas.openxmlformats.org/officeDocument/2006/relationships/image" Target="../media/image866.png"/></Relationships>
</file>

<file path=ppt/slides/_rels/slide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4.xml"/><Relationship Id="rId3" Type="http://schemas.openxmlformats.org/officeDocument/2006/relationships/image" Target="../media/image855.png"/><Relationship Id="rId4" Type="http://schemas.openxmlformats.org/officeDocument/2006/relationships/image" Target="../media/image854.png"/><Relationship Id="rId5" Type="http://schemas.openxmlformats.org/officeDocument/2006/relationships/image" Target="../media/image866.png"/><Relationship Id="rId6" Type="http://schemas.openxmlformats.org/officeDocument/2006/relationships/image" Target="../media/image865.png"/></Relationships>
</file>

<file path=ppt/slides/_rels/slide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5.xml"/><Relationship Id="rId3" Type="http://schemas.openxmlformats.org/officeDocument/2006/relationships/image" Target="../media/image855.png"/><Relationship Id="rId4" Type="http://schemas.openxmlformats.org/officeDocument/2006/relationships/image" Target="../media/image854.png"/><Relationship Id="rId5" Type="http://schemas.openxmlformats.org/officeDocument/2006/relationships/image" Target="../media/image863.png"/><Relationship Id="rId6" Type="http://schemas.openxmlformats.org/officeDocument/2006/relationships/image" Target="../media/image866.png"/></Relationships>
</file>

<file path=ppt/slides/_rels/slide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6.xml"/><Relationship Id="rId3" Type="http://schemas.openxmlformats.org/officeDocument/2006/relationships/image" Target="../media/image855.png"/><Relationship Id="rId4" Type="http://schemas.openxmlformats.org/officeDocument/2006/relationships/image" Target="../media/image854.png"/><Relationship Id="rId5" Type="http://schemas.openxmlformats.org/officeDocument/2006/relationships/image" Target="../media/image863.png"/><Relationship Id="rId6" Type="http://schemas.openxmlformats.org/officeDocument/2006/relationships/image" Target="../media/image866.png"/></Relationships>
</file>

<file path=ppt/slides/_rels/slide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7.xml"/><Relationship Id="rId3" Type="http://schemas.openxmlformats.org/officeDocument/2006/relationships/image" Target="../media/image855.png"/><Relationship Id="rId4" Type="http://schemas.openxmlformats.org/officeDocument/2006/relationships/image" Target="../media/image854.png"/><Relationship Id="rId5" Type="http://schemas.openxmlformats.org/officeDocument/2006/relationships/image" Target="../media/image863.png"/><Relationship Id="rId6" Type="http://schemas.openxmlformats.org/officeDocument/2006/relationships/image" Target="../media/image866.png"/></Relationships>
</file>

<file path=ppt/slides/_rels/slide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8.xml"/><Relationship Id="rId3" Type="http://schemas.openxmlformats.org/officeDocument/2006/relationships/image" Target="../media/image855.png"/><Relationship Id="rId4" Type="http://schemas.openxmlformats.org/officeDocument/2006/relationships/image" Target="../media/image854.png"/><Relationship Id="rId5" Type="http://schemas.openxmlformats.org/officeDocument/2006/relationships/image" Target="../media/image863.png"/><Relationship Id="rId6" Type="http://schemas.openxmlformats.org/officeDocument/2006/relationships/image" Target="../media/image866.png"/></Relationships>
</file>

<file path=ppt/slides/_rels/slide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9.xml"/><Relationship Id="rId3" Type="http://schemas.openxmlformats.org/officeDocument/2006/relationships/image" Target="../media/image855.png"/><Relationship Id="rId4" Type="http://schemas.openxmlformats.org/officeDocument/2006/relationships/image" Target="../media/image854.png"/><Relationship Id="rId5" Type="http://schemas.openxmlformats.org/officeDocument/2006/relationships/image" Target="../media/image863.png"/><Relationship Id="rId6" Type="http://schemas.openxmlformats.org/officeDocument/2006/relationships/image" Target="../media/image8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0.xml"/><Relationship Id="rId3" Type="http://schemas.openxmlformats.org/officeDocument/2006/relationships/image" Target="../media/image854.png"/></Relationships>
</file>

<file path=ppt/slides/_rels/slide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1.xml"/></Relationships>
</file>

<file path=ppt/slides/_rels/slide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2.xml"/></Relationships>
</file>

<file path=ppt/slides/_rels/slide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3.xml"/></Relationships>
</file>

<file path=ppt/slides/_rels/slide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4.xml"/></Relationships>
</file>

<file path=ppt/slides/_rels/slide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5.xml"/></Relationships>
</file>

<file path=ppt/slides/_rels/slide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6.xml"/></Relationships>
</file>

<file path=ppt/slides/_rels/slide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7.xml"/></Relationships>
</file>

<file path=ppt/slides/_rels/slide3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8.xml"/><Relationship Id="rId3" Type="http://schemas.openxmlformats.org/officeDocument/2006/relationships/image" Target="../media/image855.png"/></Relationships>
</file>

<file path=ppt/slides/_rels/slide3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9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1.png"/><Relationship Id="rId4" Type="http://schemas.openxmlformats.org/officeDocument/2006/relationships/image" Target="../media/image18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hadoop.apache.org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6.png"/><Relationship Id="rId4" Type="http://schemas.openxmlformats.org/officeDocument/2006/relationships/image" Target="../media/image182.png"/><Relationship Id="rId5" Type="http://schemas.openxmlformats.org/officeDocument/2006/relationships/image" Target="../media/image1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2.png"/><Relationship Id="rId4" Type="http://schemas.openxmlformats.org/officeDocument/2006/relationships/image" Target="../media/image18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4.png"/><Relationship Id="rId4" Type="http://schemas.openxmlformats.org/officeDocument/2006/relationships/image" Target="../media/image189.png"/><Relationship Id="rId5" Type="http://schemas.openxmlformats.org/officeDocument/2006/relationships/image" Target="../media/image19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5.png"/><Relationship Id="rId4" Type="http://schemas.openxmlformats.org/officeDocument/2006/relationships/image" Target="../media/image19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9.png"/><Relationship Id="rId4" Type="http://schemas.openxmlformats.org/officeDocument/2006/relationships/image" Target="../media/image20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96.png"/><Relationship Id="rId4" Type="http://schemas.openxmlformats.org/officeDocument/2006/relationships/image" Target="../media/image18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8.png"/><Relationship Id="rId4" Type="http://schemas.openxmlformats.org/officeDocument/2006/relationships/image" Target="../media/image207.png"/><Relationship Id="rId9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0.png"/><Relationship Id="rId7" Type="http://schemas.openxmlformats.org/officeDocument/2006/relationships/image" Target="../media/image199.png"/><Relationship Id="rId8" Type="http://schemas.openxmlformats.org/officeDocument/2006/relationships/image" Target="../media/image210.png"/><Relationship Id="rId11" Type="http://schemas.openxmlformats.org/officeDocument/2006/relationships/image" Target="../media/image201.png"/><Relationship Id="rId10" Type="http://schemas.openxmlformats.org/officeDocument/2006/relationships/image" Target="../media/image203.png"/><Relationship Id="rId13" Type="http://schemas.openxmlformats.org/officeDocument/2006/relationships/image" Target="../media/image277.png"/><Relationship Id="rId12" Type="http://schemas.openxmlformats.org/officeDocument/2006/relationships/image" Target="../media/image206.png"/><Relationship Id="rId15" Type="http://schemas.openxmlformats.org/officeDocument/2006/relationships/image" Target="../media/image211.png"/><Relationship Id="rId14" Type="http://schemas.openxmlformats.org/officeDocument/2006/relationships/image" Target="../media/image20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22.png"/><Relationship Id="rId5" Type="http://schemas.openxmlformats.org/officeDocument/2006/relationships/image" Target="../media/image217.png"/><Relationship Id="rId6" Type="http://schemas.openxmlformats.org/officeDocument/2006/relationships/image" Target="../media/image216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10" Type="http://schemas.openxmlformats.org/officeDocument/2006/relationships/image" Target="../media/image2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21.png"/><Relationship Id="rId5" Type="http://schemas.openxmlformats.org/officeDocument/2006/relationships/image" Target="../media/image217.png"/><Relationship Id="rId6" Type="http://schemas.openxmlformats.org/officeDocument/2006/relationships/image" Target="../media/image216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11" Type="http://schemas.openxmlformats.org/officeDocument/2006/relationships/image" Target="../media/image223.png"/><Relationship Id="rId10" Type="http://schemas.openxmlformats.org/officeDocument/2006/relationships/image" Target="../media/image219.png"/><Relationship Id="rId13" Type="http://schemas.openxmlformats.org/officeDocument/2006/relationships/image" Target="../media/image225.png"/><Relationship Id="rId12" Type="http://schemas.openxmlformats.org/officeDocument/2006/relationships/image" Target="../media/image220.png"/><Relationship Id="rId15" Type="http://schemas.openxmlformats.org/officeDocument/2006/relationships/image" Target="../media/image228.png"/><Relationship Id="rId14" Type="http://schemas.openxmlformats.org/officeDocument/2006/relationships/image" Target="../media/image224.png"/><Relationship Id="rId17" Type="http://schemas.openxmlformats.org/officeDocument/2006/relationships/image" Target="../media/image218.png"/><Relationship Id="rId16" Type="http://schemas.openxmlformats.org/officeDocument/2006/relationships/image" Target="../media/image22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27.png"/><Relationship Id="rId4" Type="http://schemas.openxmlformats.org/officeDocument/2006/relationships/image" Target="../media/image232.png"/><Relationship Id="rId9" Type="http://schemas.openxmlformats.org/officeDocument/2006/relationships/image" Target="../media/image236.png"/><Relationship Id="rId5" Type="http://schemas.openxmlformats.org/officeDocument/2006/relationships/image" Target="../media/image226.png"/><Relationship Id="rId6" Type="http://schemas.openxmlformats.org/officeDocument/2006/relationships/image" Target="../media/image231.png"/><Relationship Id="rId7" Type="http://schemas.openxmlformats.org/officeDocument/2006/relationships/image" Target="../media/image230.png"/><Relationship Id="rId8" Type="http://schemas.openxmlformats.org/officeDocument/2006/relationships/image" Target="../media/image235.png"/><Relationship Id="rId20" Type="http://schemas.openxmlformats.org/officeDocument/2006/relationships/image" Target="../media/image220.png"/><Relationship Id="rId22" Type="http://schemas.openxmlformats.org/officeDocument/2006/relationships/image" Target="../media/image237.png"/><Relationship Id="rId21" Type="http://schemas.openxmlformats.org/officeDocument/2006/relationships/image" Target="../media/image225.png"/><Relationship Id="rId24" Type="http://schemas.openxmlformats.org/officeDocument/2006/relationships/image" Target="../media/image222.png"/><Relationship Id="rId23" Type="http://schemas.openxmlformats.org/officeDocument/2006/relationships/image" Target="../media/image234.png"/><Relationship Id="rId25" Type="http://schemas.openxmlformats.org/officeDocument/2006/relationships/image" Target="../media/image218.png"/><Relationship Id="rId11" Type="http://schemas.openxmlformats.org/officeDocument/2006/relationships/image" Target="../media/image213.png"/><Relationship Id="rId10" Type="http://schemas.openxmlformats.org/officeDocument/2006/relationships/image" Target="../media/image243.png"/><Relationship Id="rId13" Type="http://schemas.openxmlformats.org/officeDocument/2006/relationships/image" Target="../media/image217.png"/><Relationship Id="rId12" Type="http://schemas.openxmlformats.org/officeDocument/2006/relationships/image" Target="../media/image212.png"/><Relationship Id="rId15" Type="http://schemas.openxmlformats.org/officeDocument/2006/relationships/image" Target="../media/image214.png"/><Relationship Id="rId14" Type="http://schemas.openxmlformats.org/officeDocument/2006/relationships/image" Target="../media/image216.png"/><Relationship Id="rId17" Type="http://schemas.openxmlformats.org/officeDocument/2006/relationships/image" Target="../media/image221.png"/><Relationship Id="rId16" Type="http://schemas.openxmlformats.org/officeDocument/2006/relationships/image" Target="../media/image215.png"/><Relationship Id="rId19" Type="http://schemas.openxmlformats.org/officeDocument/2006/relationships/image" Target="../media/image223.png"/><Relationship Id="rId18" Type="http://schemas.openxmlformats.org/officeDocument/2006/relationships/image" Target="../media/image219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image" Target="../media/image19.png"/><Relationship Id="rId10" Type="http://schemas.openxmlformats.org/officeDocument/2006/relationships/image" Target="../media/image12.png"/><Relationship Id="rId13" Type="http://schemas.openxmlformats.org/officeDocument/2006/relationships/image" Target="../media/image17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5" Type="http://schemas.openxmlformats.org/officeDocument/2006/relationships/image" Target="../media/image3.png"/><Relationship Id="rId14" Type="http://schemas.openxmlformats.org/officeDocument/2006/relationships/image" Target="../media/image20.png"/><Relationship Id="rId17" Type="http://schemas.openxmlformats.org/officeDocument/2006/relationships/image" Target="../media/image1.png"/><Relationship Id="rId16" Type="http://schemas.openxmlformats.org/officeDocument/2006/relationships/image" Target="../media/image4.png"/><Relationship Id="rId5" Type="http://schemas.openxmlformats.org/officeDocument/2006/relationships/image" Target="../media/image16.png"/><Relationship Id="rId19" Type="http://schemas.openxmlformats.org/officeDocument/2006/relationships/image" Target="../media/image18.png"/><Relationship Id="rId6" Type="http://schemas.openxmlformats.org/officeDocument/2006/relationships/image" Target="../media/image9.png"/><Relationship Id="rId18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29.png"/><Relationship Id="rId4" Type="http://schemas.openxmlformats.org/officeDocument/2006/relationships/image" Target="../media/image233.png"/><Relationship Id="rId9" Type="http://schemas.openxmlformats.org/officeDocument/2006/relationships/image" Target="../media/image242.png"/><Relationship Id="rId5" Type="http://schemas.openxmlformats.org/officeDocument/2006/relationships/image" Target="../media/image239.png"/><Relationship Id="rId6" Type="http://schemas.openxmlformats.org/officeDocument/2006/relationships/image" Target="../media/image238.png"/><Relationship Id="rId7" Type="http://schemas.openxmlformats.org/officeDocument/2006/relationships/image" Target="../media/image240.png"/><Relationship Id="rId8" Type="http://schemas.openxmlformats.org/officeDocument/2006/relationships/image" Target="../media/image246.png"/><Relationship Id="rId20" Type="http://schemas.openxmlformats.org/officeDocument/2006/relationships/image" Target="../media/image258.png"/><Relationship Id="rId22" Type="http://schemas.openxmlformats.org/officeDocument/2006/relationships/image" Target="../media/image254.png"/><Relationship Id="rId21" Type="http://schemas.openxmlformats.org/officeDocument/2006/relationships/image" Target="../media/image256.png"/><Relationship Id="rId24" Type="http://schemas.openxmlformats.org/officeDocument/2006/relationships/image" Target="../media/image255.png"/><Relationship Id="rId23" Type="http://schemas.openxmlformats.org/officeDocument/2006/relationships/image" Target="../media/image260.png"/><Relationship Id="rId26" Type="http://schemas.openxmlformats.org/officeDocument/2006/relationships/image" Target="../media/image257.png"/><Relationship Id="rId25" Type="http://schemas.openxmlformats.org/officeDocument/2006/relationships/image" Target="../media/image263.png"/><Relationship Id="rId27" Type="http://schemas.openxmlformats.org/officeDocument/2006/relationships/image" Target="../media/image261.png"/><Relationship Id="rId11" Type="http://schemas.openxmlformats.org/officeDocument/2006/relationships/image" Target="../media/image241.png"/><Relationship Id="rId10" Type="http://schemas.openxmlformats.org/officeDocument/2006/relationships/image" Target="../media/image244.png"/><Relationship Id="rId13" Type="http://schemas.openxmlformats.org/officeDocument/2006/relationships/image" Target="../media/image250.png"/><Relationship Id="rId12" Type="http://schemas.openxmlformats.org/officeDocument/2006/relationships/image" Target="../media/image247.png"/><Relationship Id="rId15" Type="http://schemas.openxmlformats.org/officeDocument/2006/relationships/image" Target="../media/image245.png"/><Relationship Id="rId14" Type="http://schemas.openxmlformats.org/officeDocument/2006/relationships/image" Target="../media/image251.png"/><Relationship Id="rId17" Type="http://schemas.openxmlformats.org/officeDocument/2006/relationships/image" Target="../media/image249.png"/><Relationship Id="rId16" Type="http://schemas.openxmlformats.org/officeDocument/2006/relationships/image" Target="../media/image253.png"/><Relationship Id="rId19" Type="http://schemas.openxmlformats.org/officeDocument/2006/relationships/image" Target="../media/image252.png"/><Relationship Id="rId18" Type="http://schemas.openxmlformats.org/officeDocument/2006/relationships/image" Target="../media/image24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64.png"/><Relationship Id="rId4" Type="http://schemas.openxmlformats.org/officeDocument/2006/relationships/image" Target="../media/image259.png"/><Relationship Id="rId9" Type="http://schemas.openxmlformats.org/officeDocument/2006/relationships/image" Target="../media/image266.png"/><Relationship Id="rId5" Type="http://schemas.openxmlformats.org/officeDocument/2006/relationships/image" Target="../media/image262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2.png"/><Relationship Id="rId20" Type="http://schemas.openxmlformats.org/officeDocument/2006/relationships/image" Target="../media/image284.png"/><Relationship Id="rId22" Type="http://schemas.openxmlformats.org/officeDocument/2006/relationships/image" Target="../media/image279.png"/><Relationship Id="rId21" Type="http://schemas.openxmlformats.org/officeDocument/2006/relationships/image" Target="../media/image280.png"/><Relationship Id="rId24" Type="http://schemas.openxmlformats.org/officeDocument/2006/relationships/image" Target="../media/image282.png"/><Relationship Id="rId23" Type="http://schemas.openxmlformats.org/officeDocument/2006/relationships/image" Target="../media/image289.png"/><Relationship Id="rId11" Type="http://schemas.openxmlformats.org/officeDocument/2006/relationships/image" Target="../media/image273.png"/><Relationship Id="rId10" Type="http://schemas.openxmlformats.org/officeDocument/2006/relationships/image" Target="../media/image265.png"/><Relationship Id="rId13" Type="http://schemas.openxmlformats.org/officeDocument/2006/relationships/image" Target="../media/image274.png"/><Relationship Id="rId12" Type="http://schemas.openxmlformats.org/officeDocument/2006/relationships/image" Target="../media/image267.png"/><Relationship Id="rId15" Type="http://schemas.openxmlformats.org/officeDocument/2006/relationships/image" Target="../media/image270.png"/><Relationship Id="rId14" Type="http://schemas.openxmlformats.org/officeDocument/2006/relationships/image" Target="../media/image271.png"/><Relationship Id="rId17" Type="http://schemas.openxmlformats.org/officeDocument/2006/relationships/image" Target="../media/image276.png"/><Relationship Id="rId16" Type="http://schemas.openxmlformats.org/officeDocument/2006/relationships/image" Target="../media/image275.png"/><Relationship Id="rId19" Type="http://schemas.openxmlformats.org/officeDocument/2006/relationships/image" Target="../media/image281.png"/><Relationship Id="rId18" Type="http://schemas.openxmlformats.org/officeDocument/2006/relationships/image" Target="../media/image27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6634733" y="5269924"/>
            <a:ext cx="1781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BigData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165250" y="798725"/>
            <a:ext cx="8483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500"/>
              </a:spcBef>
              <a:spcAft>
                <a:spcPts val="1200"/>
              </a:spcAft>
              <a:buNone/>
            </a:pPr>
            <a:r>
              <a:rPr lang="en-US" sz="30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Hadoop. Система для обработки больших объемов данных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2217801" y="333349"/>
            <a:ext cx="4709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Экосистема Hadoop</a:t>
            </a:r>
            <a:endParaRPr sz="2200"/>
          </a:p>
        </p:txBody>
      </p:sp>
      <p:sp>
        <p:nvSpPr>
          <p:cNvPr id="164" name="Google Shape;164;p22"/>
          <p:cNvSpPr txBox="1"/>
          <p:nvPr/>
        </p:nvSpPr>
        <p:spPr>
          <a:xfrm>
            <a:off x="535940" y="1527048"/>
            <a:ext cx="7980000" cy="4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111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Главные компоненты Hadoop: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sng" cap="none" strike="noStrike">
                <a:latin typeface="Arial"/>
                <a:ea typeface="Arial"/>
                <a:cs typeface="Arial"/>
                <a:sym typeface="Arial"/>
              </a:rPr>
              <a:t>HDFS: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 Hadoop Distributed FileSystem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sng" cap="none" strike="noStrike">
                <a:latin typeface="Arial"/>
                <a:ea typeface="Arial"/>
                <a:cs typeface="Arial"/>
                <a:sym typeface="Arial"/>
              </a:rPr>
              <a:t>MapReduce: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 Фреймворк распределенной обработки данных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Другие компоненты: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7954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sng" cap="none" strike="noStrike">
                <a:latin typeface="Arial"/>
                <a:ea typeface="Arial"/>
                <a:cs typeface="Arial"/>
                <a:sym typeface="Arial"/>
              </a:rPr>
              <a:t>Hbase: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 Column-oriented DB, поддержка последовательного 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произвольного чтения, поддержка простых запросов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sng" cap="none" strike="noStrike">
                <a:latin typeface="Arial"/>
                <a:ea typeface="Arial"/>
                <a:cs typeface="Arial"/>
                <a:sym typeface="Arial"/>
              </a:rPr>
              <a:t>Zookeeper: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 Highly-Available Coordination Service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sng" cap="none" strike="noStrike">
                <a:latin typeface="Arial"/>
                <a:ea typeface="Arial"/>
                <a:cs typeface="Arial"/>
                <a:sym typeface="Arial"/>
              </a:rPr>
              <a:t>Oozie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: Диспетчер задача для Hadoop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sng" cap="none" strike="noStrike">
                <a:latin typeface="Arial"/>
                <a:ea typeface="Arial"/>
                <a:cs typeface="Arial"/>
                <a:sym typeface="Arial"/>
              </a:rPr>
              <a:t>Pig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: Язык обработки данных и среда выполнения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sng" cap="none" strike="noStrike">
                <a:latin typeface="Arial"/>
                <a:ea typeface="Arial"/>
                <a:cs typeface="Arial"/>
                <a:sym typeface="Arial"/>
              </a:rPr>
              <a:t>Hive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: Data warehouse c SQL интерфейсом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12"/>
          <p:cNvSpPr txBox="1"/>
          <p:nvPr>
            <p:ph type="title"/>
          </p:nvPr>
        </p:nvSpPr>
        <p:spPr>
          <a:xfrm>
            <a:off x="1687448" y="333349"/>
            <a:ext cx="57690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Отладка задач в Hadoop</a:t>
            </a:r>
            <a:endParaRPr sz="2400"/>
          </a:p>
        </p:txBody>
      </p:sp>
      <p:sp>
        <p:nvSpPr>
          <p:cNvPr id="1764" name="Google Shape;1764;p112"/>
          <p:cNvSpPr txBox="1"/>
          <p:nvPr/>
        </p:nvSpPr>
        <p:spPr>
          <a:xfrm>
            <a:off x="402437" y="1486021"/>
            <a:ext cx="79014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Логирование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System.out.println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Доступ к логам через веб-интерфейс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Лучше использовать отдельный класс-логер (log4j)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Аккуратней с количество данных в логах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Использование счетчиков: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12"/>
          <p:cNvSpPr txBox="1"/>
          <p:nvPr/>
        </p:nvSpPr>
        <p:spPr>
          <a:xfrm>
            <a:off x="679843" y="5349205"/>
            <a:ext cx="8026500" cy="5343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context.getCounter(“GROUP”, “NAME”).increment(1);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13"/>
          <p:cNvSpPr txBox="1"/>
          <p:nvPr>
            <p:ph type="title"/>
          </p:nvPr>
        </p:nvSpPr>
        <p:spPr>
          <a:xfrm>
            <a:off x="2443733" y="2353564"/>
            <a:ext cx="42570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Hadoop Streaming</a:t>
            </a:r>
            <a:endParaRPr sz="28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14"/>
          <p:cNvSpPr txBox="1"/>
          <p:nvPr>
            <p:ph type="title"/>
          </p:nvPr>
        </p:nvSpPr>
        <p:spPr>
          <a:xfrm>
            <a:off x="2443733" y="409549"/>
            <a:ext cx="4260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Hadoop Streaming</a:t>
            </a:r>
            <a:endParaRPr sz="2400"/>
          </a:p>
        </p:txBody>
      </p:sp>
      <p:sp>
        <p:nvSpPr>
          <p:cNvPr id="1776" name="Google Shape;1776;p114"/>
          <p:cNvSpPr txBox="1"/>
          <p:nvPr/>
        </p:nvSpPr>
        <p:spPr>
          <a:xfrm>
            <a:off x="535940" y="1516887"/>
            <a:ext cx="8026500" cy="4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075">
            <a:noAutofit/>
          </a:bodyPr>
          <a:lstStyle/>
          <a:p>
            <a:pPr indent="-298450" lvl="0" marL="355600" marR="57150" rtl="0" algn="l">
              <a:lnSpc>
                <a:spcPct val="9592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Используется стандартный механизм ввода/вывода  в Unix для взаимодействия программы и Hadoop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1002664" rtl="0" algn="l">
              <a:lnSpc>
                <a:spcPct val="8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Разработка MR задачи почти на любом языке  программирования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Обычно используется: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1" marL="81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Для обработки текста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1" marL="81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При отсутствии опыта программирования на Java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1" marL="81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Для быстрого написания прототипа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15"/>
          <p:cNvSpPr txBox="1"/>
          <p:nvPr>
            <p:ph type="title"/>
          </p:nvPr>
        </p:nvSpPr>
        <p:spPr>
          <a:xfrm>
            <a:off x="1783460" y="333349"/>
            <a:ext cx="5577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Streaming в MapReduce</a:t>
            </a:r>
            <a:endParaRPr sz="2400"/>
          </a:p>
        </p:txBody>
      </p:sp>
      <p:sp>
        <p:nvSpPr>
          <p:cNvPr id="1782" name="Google Shape;1782;p115"/>
          <p:cNvSpPr txBox="1"/>
          <p:nvPr/>
        </p:nvSpPr>
        <p:spPr>
          <a:xfrm>
            <a:off x="535951" y="1516875"/>
            <a:ext cx="8456700" cy="4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075">
            <a:noAutofit/>
          </a:bodyPr>
          <a:lstStyle/>
          <a:p>
            <a:pPr indent="-298450" lvl="0" marL="355600" marR="620395" rtl="0" algn="l">
              <a:lnSpc>
                <a:spcPct val="9592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 вход функции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map()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данные подаются через  стандартный ввод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map()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обрабатываются они построчно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5080" rtl="0" algn="l">
              <a:lnSpc>
                <a:spcPct val="95925"/>
              </a:lnSpc>
              <a:spcBef>
                <a:spcPts val="62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Функция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map()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пишет пары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key/value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 разделяемые  через символ табуляции, в стандартный вывод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306070" rtl="0" algn="l">
              <a:lnSpc>
                <a:spcPct val="8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 вход функции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reduce()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данные подаются через  стандартный ввод, отсортированный по ключам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1589405" rtl="0" algn="l">
              <a:lnSpc>
                <a:spcPct val="80000"/>
              </a:lnSpc>
              <a:spcBef>
                <a:spcPts val="6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Функция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reduce()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пишет пары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key/value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в  стандартный вывод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16"/>
          <p:cNvSpPr txBox="1"/>
          <p:nvPr>
            <p:ph type="title"/>
          </p:nvPr>
        </p:nvSpPr>
        <p:spPr>
          <a:xfrm>
            <a:off x="2031873" y="333349"/>
            <a:ext cx="5079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 на Python</a:t>
            </a:r>
            <a:endParaRPr sz="2400"/>
          </a:p>
        </p:txBody>
      </p:sp>
      <p:sp>
        <p:nvSpPr>
          <p:cNvPr id="1788" name="Google Shape;1788;p116"/>
          <p:cNvSpPr txBox="1"/>
          <p:nvPr/>
        </p:nvSpPr>
        <p:spPr>
          <a:xfrm>
            <a:off x="535940" y="1614423"/>
            <a:ext cx="2782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Map: countMap.py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116"/>
          <p:cNvSpPr txBox="1"/>
          <p:nvPr/>
        </p:nvSpPr>
        <p:spPr>
          <a:xfrm>
            <a:off x="467537" y="2452793"/>
            <a:ext cx="8026500" cy="25857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91440" marR="5335905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#!/usr/bin/python  import sys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sys.stdin: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609599" lvl="0" marL="1310640" marR="1677670" rtl="0" algn="l">
              <a:lnSpc>
                <a:spcPct val="121000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token in line.strip().split(" "):  if token: print token + '\t1'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117"/>
          <p:cNvSpPr txBox="1"/>
          <p:nvPr>
            <p:ph type="title"/>
          </p:nvPr>
        </p:nvSpPr>
        <p:spPr>
          <a:xfrm>
            <a:off x="405485" y="78232"/>
            <a:ext cx="4107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Reduce: countReduce.py</a:t>
            </a:r>
            <a:endParaRPr sz="2400"/>
          </a:p>
        </p:txBody>
      </p:sp>
      <p:sp>
        <p:nvSpPr>
          <p:cNvPr id="1795" name="Google Shape;1795;p117"/>
          <p:cNvSpPr/>
          <p:nvPr/>
        </p:nvSpPr>
        <p:spPr>
          <a:xfrm>
            <a:off x="496544" y="740731"/>
            <a:ext cx="8026400" cy="5864579"/>
          </a:xfrm>
          <a:custGeom>
            <a:rect b="b" l="l" r="r" t="t"/>
            <a:pathLst>
              <a:path extrusionOk="0" h="4401185" w="8026400">
                <a:moveTo>
                  <a:pt x="0" y="4401185"/>
                </a:moveTo>
                <a:lnTo>
                  <a:pt x="8026400" y="4401185"/>
                </a:lnTo>
                <a:lnTo>
                  <a:pt x="8026400" y="0"/>
                </a:lnTo>
                <a:lnTo>
                  <a:pt x="0" y="0"/>
                </a:lnTo>
                <a:lnTo>
                  <a:pt x="0" y="4401185"/>
                </a:lnTo>
                <a:close/>
              </a:path>
            </a:pathLst>
          </a:custGeom>
          <a:solidFill>
            <a:srgbClr val="5858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96" name="Google Shape;1796;p117"/>
          <p:cNvSpPr/>
          <p:nvPr/>
        </p:nvSpPr>
        <p:spPr>
          <a:xfrm>
            <a:off x="496544" y="740731"/>
            <a:ext cx="8026400" cy="5864579"/>
          </a:xfrm>
          <a:custGeom>
            <a:rect b="b" l="l" r="r" t="t"/>
            <a:pathLst>
              <a:path extrusionOk="0" h="4401185" w="8026400">
                <a:moveTo>
                  <a:pt x="0" y="4401185"/>
                </a:moveTo>
                <a:lnTo>
                  <a:pt x="8026400" y="4401185"/>
                </a:lnTo>
                <a:lnTo>
                  <a:pt x="8026400" y="0"/>
                </a:lnTo>
                <a:lnTo>
                  <a:pt x="0" y="0"/>
                </a:lnTo>
                <a:lnTo>
                  <a:pt x="0" y="4401185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97" name="Google Shape;1797;p117"/>
          <p:cNvSpPr txBox="1"/>
          <p:nvPr/>
        </p:nvSpPr>
        <p:spPr>
          <a:xfrm>
            <a:off x="575259" y="744219"/>
            <a:ext cx="7344300" cy="5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47288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#!/usr/bin/python  import sys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3661409" rtl="0" algn="l">
              <a:lnSpc>
                <a:spcPct val="20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(lastKey, sum)=(None, 0)  for line in sys.stdin: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22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(key, value) = line.strip().split("\t")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22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if lastKey and lastKey != key: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31900" marR="9194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print lastKey + '\t' + str(sum)  (lastKey, sum) = (key, int(value))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223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else: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121920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(lastKey, sum) = (key, sum + int(value))  if lastKey: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223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print lastKey + '\t' + str(sum)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18"/>
          <p:cNvSpPr txBox="1"/>
          <p:nvPr>
            <p:ph type="title"/>
          </p:nvPr>
        </p:nvSpPr>
        <p:spPr>
          <a:xfrm>
            <a:off x="1526032" y="375604"/>
            <a:ext cx="60918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96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Запуск и отладка</a:t>
            </a:r>
            <a:endParaRPr sz="2400"/>
          </a:p>
        </p:txBody>
      </p:sp>
      <p:sp>
        <p:nvSpPr>
          <p:cNvPr id="1803" name="Google Shape;1803;p118"/>
          <p:cNvSpPr txBox="1"/>
          <p:nvPr/>
        </p:nvSpPr>
        <p:spPr>
          <a:xfrm>
            <a:off x="402437" y="1614761"/>
            <a:ext cx="5359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Тест в консоли перед запуском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18"/>
          <p:cNvSpPr txBox="1"/>
          <p:nvPr/>
        </p:nvSpPr>
        <p:spPr>
          <a:xfrm>
            <a:off x="439051" y="2703491"/>
            <a:ext cx="8342700" cy="5343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cat test.txt | 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countMap.py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| sort | 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countReduce.py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19"/>
          <p:cNvSpPr txBox="1"/>
          <p:nvPr>
            <p:ph type="title"/>
          </p:nvPr>
        </p:nvSpPr>
        <p:spPr>
          <a:xfrm>
            <a:off x="1526032" y="375604"/>
            <a:ext cx="60918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96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Запуск и отладка</a:t>
            </a:r>
            <a:endParaRPr sz="2400"/>
          </a:p>
        </p:txBody>
      </p:sp>
      <p:sp>
        <p:nvSpPr>
          <p:cNvPr id="1810" name="Google Shape;1810;p119"/>
          <p:cNvSpPr txBox="1"/>
          <p:nvPr/>
        </p:nvSpPr>
        <p:spPr>
          <a:xfrm>
            <a:off x="402437" y="1326659"/>
            <a:ext cx="7377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Запуск задачи через Streaming Framework: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19"/>
          <p:cNvSpPr/>
          <p:nvPr/>
        </p:nvSpPr>
        <p:spPr>
          <a:xfrm>
            <a:off x="323532" y="2084764"/>
            <a:ext cx="8457565" cy="3404010"/>
          </a:xfrm>
          <a:custGeom>
            <a:rect b="b" l="l" r="r" t="t"/>
            <a:pathLst>
              <a:path extrusionOk="0" h="2554604" w="8457565">
                <a:moveTo>
                  <a:pt x="0" y="2554605"/>
                </a:moveTo>
                <a:lnTo>
                  <a:pt x="8457565" y="2554605"/>
                </a:lnTo>
                <a:lnTo>
                  <a:pt x="8457565" y="0"/>
                </a:lnTo>
                <a:lnTo>
                  <a:pt x="0" y="0"/>
                </a:lnTo>
                <a:lnTo>
                  <a:pt x="0" y="2554605"/>
                </a:lnTo>
                <a:close/>
              </a:path>
            </a:pathLst>
          </a:custGeom>
          <a:solidFill>
            <a:srgbClr val="5858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12" name="Google Shape;1812;p119"/>
          <p:cNvSpPr/>
          <p:nvPr/>
        </p:nvSpPr>
        <p:spPr>
          <a:xfrm>
            <a:off x="323532" y="2084764"/>
            <a:ext cx="8457565" cy="3404010"/>
          </a:xfrm>
          <a:custGeom>
            <a:rect b="b" l="l" r="r" t="t"/>
            <a:pathLst>
              <a:path extrusionOk="0" h="2554604" w="8457565">
                <a:moveTo>
                  <a:pt x="0" y="2554605"/>
                </a:moveTo>
                <a:lnTo>
                  <a:pt x="8457565" y="2554605"/>
                </a:lnTo>
                <a:lnTo>
                  <a:pt x="8457565" y="0"/>
                </a:lnTo>
                <a:lnTo>
                  <a:pt x="0" y="0"/>
                </a:lnTo>
                <a:lnTo>
                  <a:pt x="0" y="2554605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13" name="Google Shape;1813;p119"/>
          <p:cNvSpPr txBox="1"/>
          <p:nvPr/>
        </p:nvSpPr>
        <p:spPr>
          <a:xfrm>
            <a:off x="402437" y="2089065"/>
            <a:ext cx="81045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hadoop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jar $HADOOP_HOME/hadoop/hadoop-streaming.jar \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-D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mapred.job.name=“WordCount Job via Streaming" \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195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-files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countMap.py, countReduce.py \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-input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text.txt \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-output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/tmp/wordCount/ \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-mapper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countMap.py \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-combiner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countReduce.py \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-reducer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countReduce.py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20"/>
          <p:cNvSpPr txBox="1"/>
          <p:nvPr>
            <p:ph type="title"/>
          </p:nvPr>
        </p:nvSpPr>
        <p:spPr>
          <a:xfrm>
            <a:off x="535940" y="333349"/>
            <a:ext cx="3456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Python vs. Java</a:t>
            </a:r>
            <a:endParaRPr sz="2400"/>
          </a:p>
        </p:txBody>
      </p:sp>
      <p:sp>
        <p:nvSpPr>
          <p:cNvPr id="1819" name="Google Shape;1819;p120"/>
          <p:cNvSpPr txBox="1"/>
          <p:nvPr/>
        </p:nvSpPr>
        <p:spPr>
          <a:xfrm>
            <a:off x="535950" y="1805100"/>
            <a:ext cx="3705600" cy="45648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900">
            <a:noAutofit/>
          </a:bodyPr>
          <a:lstStyle/>
          <a:p>
            <a:pPr indent="0" lvl="0" marL="91440" marR="17468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#!/usr/bin/python 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17468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sys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line in sys.stdin: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492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token in line.strip().split(" "):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2070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token: print token + '\t1'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marR="174688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#!/usr/bin/python 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174688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sys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158559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(lastKey, sum)=(None, 0) 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158559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line in sys.stdin: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49225" marR="1280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(key, value) = line.strip().split("\t")  if lastKey and lastKey != key: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207009" marR="127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print lastKey + '\t' + str(sum)  (lastKey, sum) = (key, int(value))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492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else: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115569" lvl="0" marL="91440" marR="11055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(lastKey, sum) = (key, sum + int(value))  if lastKey: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492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print lastKey + '\t' + str(sum)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120"/>
          <p:cNvSpPr txBox="1"/>
          <p:nvPr/>
        </p:nvSpPr>
        <p:spPr>
          <a:xfrm>
            <a:off x="4355972" y="356700"/>
            <a:ext cx="4281900" cy="57657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no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 class WordCountJob extends Configured implements Tool{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static public class WordCountMapper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extends Mapper&lt;LongWritable, Text, Text, IntWritable&gt;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20875" marR="9023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private final static IntWritable one = new IntWritable(1);  private final Text word = new Text();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@Override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protected void map(LongWritable key, Text value, Context context)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684530" lvl="0" marL="2151380" marR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throws IOException, InterruptedException {  StringTokenizer tokenizer = new StringTokenizer(value.toString());  while (tokenizer.hasMoreTokens())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2335530" marR="1118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text.set(tokenizer.nextToken());  context.write(text, one);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static public class WordCountReducer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extends Reducer&lt;Text, IntWritable, Text, IntWritable&gt;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@Override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-271780" lvl="0" marL="2192020" marR="3225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protected void reduce(Text key, Iterable&lt;IntWritable&gt; values, Context context)  throws IOException, InterruptedException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2192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 sum = 0;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-200025" lvl="0" marL="2392045" marR="12642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(IntWritable value : values) {  sum += value.get();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5367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22078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context.write(key, new IntWritable(sum));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@Override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 int run(String[] args) throws Exception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Job job = Job.getInstance(getConf(), "WordCount");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job.setJarByClass(getClass());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20875" marR="92201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TextInputFormat.addInputPath(job, new Path(args[0]));  job.setInputFormatClass(TextInputFormat.class);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20875" marR="10833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job.setMapperClass(WordCountMapper.class);  job.setReducerClass(WordCountReducer.class);  job.setCombinerClass(WordCountReducer.class);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20875" marR="84899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TextOutputFormat.setOutputPath(job, new Path(args[1]));  job.setOutputFormatClass(TextOutputFormat.class);  job.setOutputKeyClass(Text.class);  job.setOutputValueClass(IntWritable.class);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return job.waitForCompletion(true) ? 0 : 1;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 static void main(String[] args) throws Exception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 exitCode = ToolRunner.run(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28359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 WordCountJob(), args);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System.exit(exitCode);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21"/>
          <p:cNvSpPr txBox="1"/>
          <p:nvPr>
            <p:ph type="title"/>
          </p:nvPr>
        </p:nvSpPr>
        <p:spPr>
          <a:xfrm>
            <a:off x="2615952" y="1888325"/>
            <a:ext cx="5522700" cy="24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60020" lvl="0" marL="17272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Map-Reduce  Алгоритмы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2434589" y="89509"/>
            <a:ext cx="42741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Экосистема Hadoop</a:t>
            </a:r>
            <a:endParaRPr sz="2200"/>
          </a:p>
        </p:txBody>
      </p:sp>
      <p:sp>
        <p:nvSpPr>
          <p:cNvPr id="170" name="Google Shape;170;p23"/>
          <p:cNvSpPr txBox="1"/>
          <p:nvPr/>
        </p:nvSpPr>
        <p:spPr>
          <a:xfrm>
            <a:off x="525576" y="1065377"/>
            <a:ext cx="7555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308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Для разработки приложения необходима файловая система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 Linux: ext3 и ext4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0" rtl="0" algn="l">
              <a:lnSpc>
                <a:spcPct val="11975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 мире Hadoop обычно Hadoop Distributed File System (HDFS)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30835" lvl="0" marL="355600" marR="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Также нужен удобный интерфейс для работы с данными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Реляционная СУБД поверх локальной файловой системы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Hbase: Это key/value хранилище, реализованное поверх HDFS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23"/>
          <p:cNvGrpSpPr/>
          <p:nvPr/>
        </p:nvGrpSpPr>
        <p:grpSpPr>
          <a:xfrm>
            <a:off x="803146" y="4949828"/>
            <a:ext cx="7697700" cy="753981"/>
            <a:chOff x="803146" y="3712464"/>
            <a:chExt cx="7697700" cy="565500"/>
          </a:xfrm>
        </p:grpSpPr>
        <p:sp>
          <p:nvSpPr>
            <p:cNvPr id="172" name="Google Shape;172;p23"/>
            <p:cNvSpPr/>
            <p:nvPr/>
          </p:nvSpPr>
          <p:spPr>
            <a:xfrm>
              <a:off x="803146" y="3727675"/>
              <a:ext cx="7697700" cy="469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4221480" y="3712464"/>
              <a:ext cx="911400" cy="565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841832" y="3743325"/>
              <a:ext cx="7620000" cy="391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841832" y="3743325"/>
              <a:ext cx="7620634" cy="392429"/>
            </a:xfrm>
            <a:custGeom>
              <a:rect b="b" l="l" r="r" t="t"/>
              <a:pathLst>
                <a:path extrusionOk="0" h="392429" w="7620634">
                  <a:moveTo>
                    <a:pt x="0" y="65278"/>
                  </a:moveTo>
                  <a:lnTo>
                    <a:pt x="5131" y="39862"/>
                  </a:lnTo>
                  <a:lnTo>
                    <a:pt x="19127" y="19113"/>
                  </a:lnTo>
                  <a:lnTo>
                    <a:pt x="39888" y="5127"/>
                  </a:lnTo>
                  <a:lnTo>
                    <a:pt x="65316" y="0"/>
                  </a:lnTo>
                  <a:lnTo>
                    <a:pt x="7554645" y="0"/>
                  </a:lnTo>
                  <a:lnTo>
                    <a:pt x="7580081" y="5127"/>
                  </a:lnTo>
                  <a:lnTo>
                    <a:pt x="7600873" y="19113"/>
                  </a:lnTo>
                  <a:lnTo>
                    <a:pt x="7614903" y="39862"/>
                  </a:lnTo>
                  <a:lnTo>
                    <a:pt x="7620050" y="65278"/>
                  </a:lnTo>
                  <a:lnTo>
                    <a:pt x="7620050" y="326542"/>
                  </a:lnTo>
                  <a:lnTo>
                    <a:pt x="7614903" y="351969"/>
                  </a:lnTo>
                  <a:lnTo>
                    <a:pt x="7600873" y="372730"/>
                  </a:lnTo>
                  <a:lnTo>
                    <a:pt x="7580081" y="386726"/>
                  </a:lnTo>
                  <a:lnTo>
                    <a:pt x="7554645" y="391858"/>
                  </a:lnTo>
                  <a:lnTo>
                    <a:pt x="65316" y="391858"/>
                  </a:lnTo>
                  <a:lnTo>
                    <a:pt x="39888" y="386726"/>
                  </a:lnTo>
                  <a:lnTo>
                    <a:pt x="19127" y="372730"/>
                  </a:lnTo>
                  <a:lnTo>
                    <a:pt x="5131" y="351969"/>
                  </a:lnTo>
                  <a:lnTo>
                    <a:pt x="0" y="326542"/>
                  </a:lnTo>
                  <a:lnTo>
                    <a:pt x="0" y="6527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6" name="Google Shape;176;p23"/>
          <p:cNvSpPr txBox="1"/>
          <p:nvPr/>
        </p:nvSpPr>
        <p:spPr>
          <a:xfrm>
            <a:off x="4389882" y="5033805"/>
            <a:ext cx="525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HDFS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23"/>
          <p:cNvGrpSpPr/>
          <p:nvPr/>
        </p:nvGrpSpPr>
        <p:grpSpPr>
          <a:xfrm>
            <a:off x="803153" y="3964332"/>
            <a:ext cx="2493300" cy="753981"/>
            <a:chOff x="803153" y="2973323"/>
            <a:chExt cx="2493300" cy="565500"/>
          </a:xfrm>
        </p:grpSpPr>
        <p:sp>
          <p:nvSpPr>
            <p:cNvPr id="178" name="Google Shape;178;p23"/>
            <p:cNvSpPr/>
            <p:nvPr/>
          </p:nvSpPr>
          <p:spPr>
            <a:xfrm>
              <a:off x="803153" y="2988592"/>
              <a:ext cx="2493300" cy="467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572768" y="2973323"/>
              <a:ext cx="1004400" cy="565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841832" y="3003803"/>
              <a:ext cx="2415600" cy="391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841832" y="3003803"/>
              <a:ext cx="2416175" cy="392429"/>
            </a:xfrm>
            <a:custGeom>
              <a:rect b="b" l="l" r="r" t="t"/>
              <a:pathLst>
                <a:path extrusionOk="0" h="392429" w="2416175">
                  <a:moveTo>
                    <a:pt x="0" y="65277"/>
                  </a:moveTo>
                  <a:lnTo>
                    <a:pt x="5131" y="39862"/>
                  </a:lnTo>
                  <a:lnTo>
                    <a:pt x="19127" y="19113"/>
                  </a:lnTo>
                  <a:lnTo>
                    <a:pt x="39888" y="5127"/>
                  </a:lnTo>
                  <a:lnTo>
                    <a:pt x="65316" y="0"/>
                  </a:lnTo>
                  <a:lnTo>
                    <a:pt x="2350439" y="0"/>
                  </a:lnTo>
                  <a:lnTo>
                    <a:pt x="2375855" y="5127"/>
                  </a:lnTo>
                  <a:lnTo>
                    <a:pt x="2396604" y="19113"/>
                  </a:lnTo>
                  <a:lnTo>
                    <a:pt x="2410590" y="39862"/>
                  </a:lnTo>
                  <a:lnTo>
                    <a:pt x="2415717" y="65277"/>
                  </a:lnTo>
                  <a:lnTo>
                    <a:pt x="2415717" y="326516"/>
                  </a:lnTo>
                  <a:lnTo>
                    <a:pt x="2410590" y="351952"/>
                  </a:lnTo>
                  <a:lnTo>
                    <a:pt x="2396604" y="372744"/>
                  </a:lnTo>
                  <a:lnTo>
                    <a:pt x="2375855" y="386774"/>
                  </a:lnTo>
                  <a:lnTo>
                    <a:pt x="2350439" y="391921"/>
                  </a:lnTo>
                  <a:lnTo>
                    <a:pt x="65316" y="391921"/>
                  </a:lnTo>
                  <a:lnTo>
                    <a:pt x="39888" y="386774"/>
                  </a:lnTo>
                  <a:lnTo>
                    <a:pt x="19127" y="372744"/>
                  </a:lnTo>
                  <a:lnTo>
                    <a:pt x="5131" y="351952"/>
                  </a:lnTo>
                  <a:lnTo>
                    <a:pt x="0" y="326516"/>
                  </a:lnTo>
                  <a:lnTo>
                    <a:pt x="0" y="65277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2" name="Google Shape;182;p23"/>
          <p:cNvSpPr txBox="1"/>
          <p:nvPr/>
        </p:nvSpPr>
        <p:spPr>
          <a:xfrm>
            <a:off x="1740519" y="4047400"/>
            <a:ext cx="95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HBase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23"/>
          <p:cNvGrpSpPr/>
          <p:nvPr/>
        </p:nvGrpSpPr>
        <p:grpSpPr>
          <a:xfrm>
            <a:off x="1723644" y="4577980"/>
            <a:ext cx="540900" cy="457189"/>
            <a:chOff x="1723644" y="3433571"/>
            <a:chExt cx="540900" cy="342900"/>
          </a:xfrm>
        </p:grpSpPr>
        <p:sp>
          <p:nvSpPr>
            <p:cNvPr id="184" name="Google Shape;184;p23"/>
            <p:cNvSpPr/>
            <p:nvPr/>
          </p:nvSpPr>
          <p:spPr>
            <a:xfrm>
              <a:off x="1723644" y="3433571"/>
              <a:ext cx="540900" cy="342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783842" y="3457574"/>
              <a:ext cx="420900" cy="247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1783842" y="3457574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571"/>
                  </a:moveTo>
                  <a:lnTo>
                    <a:pt x="105282" y="123571"/>
                  </a:lnTo>
                  <a:lnTo>
                    <a:pt x="105282" y="0"/>
                  </a:lnTo>
                  <a:lnTo>
                    <a:pt x="315721" y="0"/>
                  </a:lnTo>
                  <a:lnTo>
                    <a:pt x="315721" y="123571"/>
                  </a:lnTo>
                  <a:lnTo>
                    <a:pt x="421005" y="123571"/>
                  </a:lnTo>
                  <a:lnTo>
                    <a:pt x="210565" y="247141"/>
                  </a:lnTo>
                  <a:lnTo>
                    <a:pt x="0" y="123571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22"/>
          <p:cNvSpPr txBox="1"/>
          <p:nvPr>
            <p:ph type="title"/>
          </p:nvPr>
        </p:nvSpPr>
        <p:spPr>
          <a:xfrm>
            <a:off x="3249929" y="333349"/>
            <a:ext cx="2642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</a:t>
            </a:r>
            <a:endParaRPr sz="2400"/>
          </a:p>
        </p:txBody>
      </p:sp>
      <p:sp>
        <p:nvSpPr>
          <p:cNvPr id="1831" name="Google Shape;1831;p122"/>
          <p:cNvSpPr txBox="1"/>
          <p:nvPr/>
        </p:nvSpPr>
        <p:spPr>
          <a:xfrm>
            <a:off x="535952" y="1457950"/>
            <a:ext cx="83532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14833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Описание задачи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8076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Есть коллекция документов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8076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Каждый документ – это набор термов (слов)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309880" rtl="0" algn="l">
              <a:lnSpc>
                <a:spcPct val="70000"/>
              </a:lnSpc>
              <a:spcBef>
                <a:spcPts val="7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Необходимо подсчитать кол-во вхождений  каждого терма во всех документах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2833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Дополнительно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350" lvl="1" marL="768350" marR="0" rtl="0" algn="l">
              <a:lnSpc>
                <a:spcPct val="108076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Функция может быть произвольной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350" lvl="1" marL="768350" marR="5080" rtl="0" algn="l">
              <a:lnSpc>
                <a:spcPct val="108076"/>
              </a:lnSpc>
              <a:spcBef>
                <a:spcPts val="19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Например, файл лога содержит время ответа  Необходимо подсчитать среднее время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23"/>
          <p:cNvSpPr txBox="1"/>
          <p:nvPr>
            <p:ph type="title"/>
          </p:nvPr>
        </p:nvSpPr>
        <p:spPr>
          <a:xfrm>
            <a:off x="2478194" y="165696"/>
            <a:ext cx="43650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WordCount: baseline</a:t>
            </a:r>
            <a:endParaRPr sz="2400"/>
          </a:p>
        </p:txBody>
      </p:sp>
      <p:sp>
        <p:nvSpPr>
          <p:cNvPr id="1837" name="Google Shape;1837;p123"/>
          <p:cNvSpPr/>
          <p:nvPr/>
        </p:nvSpPr>
        <p:spPr>
          <a:xfrm>
            <a:off x="512088" y="1405780"/>
            <a:ext cx="8119800" cy="476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38" name="Google Shape;1838;p123"/>
          <p:cNvSpPr/>
          <p:nvPr/>
        </p:nvSpPr>
        <p:spPr>
          <a:xfrm>
            <a:off x="912900" y="1371236"/>
            <a:ext cx="5222700" cy="4888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39" name="Google Shape;1839;p123"/>
          <p:cNvSpPr/>
          <p:nvPr/>
        </p:nvSpPr>
        <p:spPr>
          <a:xfrm>
            <a:off x="558825" y="1442052"/>
            <a:ext cx="8026500" cy="463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40" name="Google Shape;1840;p123"/>
          <p:cNvSpPr/>
          <p:nvPr/>
        </p:nvSpPr>
        <p:spPr>
          <a:xfrm>
            <a:off x="558825" y="1442052"/>
            <a:ext cx="8026400" cy="4634295"/>
          </a:xfrm>
          <a:custGeom>
            <a:rect b="b" l="l" r="r" t="t"/>
            <a:pathLst>
              <a:path extrusionOk="0" h="3477895" w="8026400">
                <a:moveTo>
                  <a:pt x="0" y="3477895"/>
                </a:moveTo>
                <a:lnTo>
                  <a:pt x="8026400" y="3477895"/>
                </a:lnTo>
                <a:lnTo>
                  <a:pt x="8026400" y="0"/>
                </a:lnTo>
                <a:lnTo>
                  <a:pt x="0" y="0"/>
                </a:lnTo>
                <a:lnTo>
                  <a:pt x="0" y="3477895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41" name="Google Shape;1841;p123"/>
          <p:cNvSpPr txBox="1"/>
          <p:nvPr/>
        </p:nvSpPr>
        <p:spPr>
          <a:xfrm>
            <a:off x="604255" y="1464025"/>
            <a:ext cx="7733100" cy="5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5029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6011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(docid id, doc d)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4179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for all term t in doc d do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8751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Emit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(term t, count 1)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29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833" lvl="0" marL="141795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(term t, counts [c1, c2,...])  sum = 0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199" lvl="0" marL="1875154" marR="847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for all count c in [c1, c2,...] do  sum = sum + c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4179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Emit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(term t, count sum)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233678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(!) Много лишних счетчиков от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Mapper, фактически передаются все слова +1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24"/>
          <p:cNvSpPr/>
          <p:nvPr/>
        </p:nvSpPr>
        <p:spPr>
          <a:xfrm>
            <a:off x="563880" y="144272"/>
            <a:ext cx="8121300" cy="6158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7" name="Google Shape;1847;p124"/>
          <p:cNvSpPr/>
          <p:nvPr/>
        </p:nvSpPr>
        <p:spPr>
          <a:xfrm>
            <a:off x="995172" y="125984"/>
            <a:ext cx="6161400" cy="6216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8" name="Google Shape;1848;p124"/>
          <p:cNvSpPr/>
          <p:nvPr/>
        </p:nvSpPr>
        <p:spPr>
          <a:xfrm>
            <a:off x="611555" y="180813"/>
            <a:ext cx="8026500" cy="6032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9" name="Google Shape;1849;p124"/>
          <p:cNvSpPr/>
          <p:nvPr/>
        </p:nvSpPr>
        <p:spPr>
          <a:xfrm>
            <a:off x="611555" y="180813"/>
            <a:ext cx="8026400" cy="6028730"/>
          </a:xfrm>
          <a:custGeom>
            <a:rect b="b" l="l" r="r" t="t"/>
            <a:pathLst>
              <a:path extrusionOk="0" h="4524375" w="8026400">
                <a:moveTo>
                  <a:pt x="0" y="4524375"/>
                </a:moveTo>
                <a:lnTo>
                  <a:pt x="8026400" y="4524375"/>
                </a:lnTo>
                <a:lnTo>
                  <a:pt x="8026400" y="0"/>
                </a:lnTo>
                <a:lnTo>
                  <a:pt x="0" y="0"/>
                </a:lnTo>
                <a:lnTo>
                  <a:pt x="0" y="4524375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0" name="Google Shape;1850;p124"/>
          <p:cNvSpPr txBox="1"/>
          <p:nvPr/>
        </p:nvSpPr>
        <p:spPr>
          <a:xfrm>
            <a:off x="1147675" y="194000"/>
            <a:ext cx="7290000" cy="58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Способ оптимизации 1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( на Combiner считаем по части документа 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количество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 слов , а на  Reducer  уже всю количество по всему доку )</a:t>
            </a:r>
            <a:endParaRPr i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Mapper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Map 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(docid id, doc d)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for all term t in doc d do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(term t, count 1)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Combiner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457833" lvl="0" marL="927100" marR="81153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Combine 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(term t, [c1, c2,...])  sum = 0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0" marL="1384300" marR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for all count c in [c1, c2,...] do  sum = sum + c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(term t, count sum)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Reducer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457833" lvl="0" marL="927100" marR="508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Reduce 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(term t, counts [c1, c2,...])  sum = 0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8935" lvl="0" marL="1296035" marR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for all count c in [c1, c2,...] do  sum = sum + c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(term t, count sum)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25"/>
          <p:cNvSpPr txBox="1"/>
          <p:nvPr>
            <p:ph type="title"/>
          </p:nvPr>
        </p:nvSpPr>
        <p:spPr>
          <a:xfrm>
            <a:off x="838606" y="218711"/>
            <a:ext cx="74700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WordCount: “In-mapper combining”, v.1</a:t>
            </a:r>
            <a:endParaRPr sz="24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56" name="Google Shape;1856;p125"/>
          <p:cNvSpPr/>
          <p:nvPr/>
        </p:nvSpPr>
        <p:spPr>
          <a:xfrm>
            <a:off x="512063" y="1357376"/>
            <a:ext cx="8119800" cy="3698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57" name="Google Shape;1857;p125"/>
          <p:cNvSpPr/>
          <p:nvPr/>
        </p:nvSpPr>
        <p:spPr>
          <a:xfrm>
            <a:off x="882396" y="1304544"/>
            <a:ext cx="4788300" cy="389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58" name="Google Shape;1858;p125"/>
          <p:cNvSpPr/>
          <p:nvPr/>
        </p:nvSpPr>
        <p:spPr>
          <a:xfrm>
            <a:off x="558800" y="1394967"/>
            <a:ext cx="8026500" cy="3570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59" name="Google Shape;1859;p125"/>
          <p:cNvSpPr txBox="1"/>
          <p:nvPr/>
        </p:nvSpPr>
        <p:spPr>
          <a:xfrm>
            <a:off x="558800" y="1394975"/>
            <a:ext cx="8392800" cy="357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60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способ оптимизации 2. Создаем ассоциативный массив H , и в нем считаем количество слов для конкретного дока, потом передаем на  Reducer. Проблема  то что он хранится в памяти и мы должны следить чтобы она не кончилась</a:t>
            </a:r>
            <a:endParaRPr i="1"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833" lvl="0" marL="1463040" marR="127757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 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(docid id, doc d)  </a:t>
            </a:r>
            <a:endParaRPr i="1"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833" lvl="0" marL="1463040" marR="127757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H = new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AssociativeArray  </a:t>
            </a:r>
            <a:endParaRPr b="1" i="1"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833" lvl="0" marL="1463040" marR="127757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for all term t in doc d do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H{t} = H{t} + 1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463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for all term t in H do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Emit(term t, count H{t})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26"/>
          <p:cNvSpPr txBox="1"/>
          <p:nvPr>
            <p:ph type="title"/>
          </p:nvPr>
        </p:nvSpPr>
        <p:spPr>
          <a:xfrm>
            <a:off x="838606" y="72473"/>
            <a:ext cx="7471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WordCount: “In-mapper combining”, v.2</a:t>
            </a:r>
            <a:endParaRPr sz="2400"/>
          </a:p>
        </p:txBody>
      </p:sp>
      <p:sp>
        <p:nvSpPr>
          <p:cNvPr id="1865" name="Google Shape;1865;p126"/>
          <p:cNvSpPr/>
          <p:nvPr/>
        </p:nvSpPr>
        <p:spPr>
          <a:xfrm>
            <a:off x="512063" y="829055"/>
            <a:ext cx="8119800" cy="566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66" name="Google Shape;1866;p126"/>
          <p:cNvSpPr/>
          <p:nvPr/>
        </p:nvSpPr>
        <p:spPr>
          <a:xfrm>
            <a:off x="882396" y="774192"/>
            <a:ext cx="4788300" cy="584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67" name="Google Shape;1867;p126"/>
          <p:cNvSpPr/>
          <p:nvPr/>
        </p:nvSpPr>
        <p:spPr>
          <a:xfrm>
            <a:off x="558800" y="865428"/>
            <a:ext cx="8026500" cy="5540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68" name="Google Shape;1868;p126"/>
          <p:cNvSpPr/>
          <p:nvPr/>
        </p:nvSpPr>
        <p:spPr>
          <a:xfrm>
            <a:off x="558800" y="865428"/>
            <a:ext cx="8026400" cy="5537124"/>
          </a:xfrm>
          <a:custGeom>
            <a:rect b="b" l="l" r="r" t="t"/>
            <a:pathLst>
              <a:path extrusionOk="0" h="4155440" w="8026400">
                <a:moveTo>
                  <a:pt x="0" y="4154932"/>
                </a:moveTo>
                <a:lnTo>
                  <a:pt x="8026400" y="4154932"/>
                </a:lnTo>
                <a:lnTo>
                  <a:pt x="8026400" y="0"/>
                </a:lnTo>
                <a:lnTo>
                  <a:pt x="0" y="0"/>
                </a:lnTo>
                <a:lnTo>
                  <a:pt x="0" y="4154932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69" name="Google Shape;1869;p126"/>
          <p:cNvSpPr txBox="1"/>
          <p:nvPr/>
        </p:nvSpPr>
        <p:spPr>
          <a:xfrm>
            <a:off x="1094955" y="883250"/>
            <a:ext cx="7215300" cy="5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способ оптимизации 3. Создаем ассоциативный массив H , и в нем считаем количество слов для всего массива документов, проблема  то что он хранится в памяти и мы должны следить чтобы она не кончилась, по сравнению с 2ым способом еще острее проблема </a:t>
            </a:r>
            <a:endParaRPr i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Initialize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956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H = new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AssociativeArray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833" lvl="0" marL="927100" marR="172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(docid id, doc d)  </a:t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833" lvl="0" marL="927100" marR="172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for all term t in doc d do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H{t} = H{t} + 1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38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Close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for all term t in H do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Emit(term t, count H{t})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27"/>
          <p:cNvSpPr txBox="1"/>
          <p:nvPr>
            <p:ph type="title"/>
          </p:nvPr>
        </p:nvSpPr>
        <p:spPr>
          <a:xfrm>
            <a:off x="1241200" y="34650"/>
            <a:ext cx="60180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Задача про </a:t>
            </a:r>
            <a:r>
              <a:rPr lang="en-US" sz="2200"/>
              <a:t>Среднее значение, v.1 (baseline)</a:t>
            </a:r>
            <a:endParaRPr sz="22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875" name="Google Shape;1875;p127"/>
          <p:cNvSpPr/>
          <p:nvPr/>
        </p:nvSpPr>
        <p:spPr>
          <a:xfrm>
            <a:off x="486155" y="896111"/>
            <a:ext cx="8121300" cy="558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76" name="Google Shape;1876;p127"/>
          <p:cNvSpPr/>
          <p:nvPr/>
        </p:nvSpPr>
        <p:spPr>
          <a:xfrm>
            <a:off x="886967" y="861568"/>
            <a:ext cx="5471100" cy="5701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77" name="Google Shape;1877;p127"/>
          <p:cNvSpPr/>
          <p:nvPr/>
        </p:nvSpPr>
        <p:spPr>
          <a:xfrm>
            <a:off x="533273" y="932671"/>
            <a:ext cx="8026500" cy="545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78" name="Google Shape;1878;p127"/>
          <p:cNvSpPr/>
          <p:nvPr/>
        </p:nvSpPr>
        <p:spPr>
          <a:xfrm>
            <a:off x="533273" y="932671"/>
            <a:ext cx="8026400" cy="5455048"/>
          </a:xfrm>
          <a:custGeom>
            <a:rect b="b" l="l" r="r" t="t"/>
            <a:pathLst>
              <a:path extrusionOk="0" h="4093845" w="8026400">
                <a:moveTo>
                  <a:pt x="0" y="4093464"/>
                </a:moveTo>
                <a:lnTo>
                  <a:pt x="8026400" y="4093464"/>
                </a:lnTo>
                <a:lnTo>
                  <a:pt x="8026400" y="0"/>
                </a:lnTo>
                <a:lnTo>
                  <a:pt x="0" y="0"/>
                </a:lnTo>
                <a:lnTo>
                  <a:pt x="0" y="409346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79" name="Google Shape;1879;p127"/>
          <p:cNvSpPr txBox="1"/>
          <p:nvPr/>
        </p:nvSpPr>
        <p:spPr>
          <a:xfrm>
            <a:off x="1069350" y="954700"/>
            <a:ext cx="7042500" cy="5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#есть строка и в ней значение и надо посчитать среднее значение . ( например ср. время просмотра документа)</a:t>
            </a:r>
            <a:endParaRPr i="1"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(string t, integer 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836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Emit(string t, integer 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264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(string t, integers [r1, r2, …])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sum = 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cnt = 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for all integers r in [r1, r2, …] do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22275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sum = sum + r  cnt = cnt + 1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avg = sum / cnt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Emit(string t, integer avg)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28"/>
          <p:cNvSpPr/>
          <p:nvPr/>
        </p:nvSpPr>
        <p:spPr>
          <a:xfrm>
            <a:off x="512063" y="128015"/>
            <a:ext cx="8119800" cy="5994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5" name="Google Shape;1885;p128"/>
          <p:cNvSpPr/>
          <p:nvPr/>
        </p:nvSpPr>
        <p:spPr>
          <a:xfrm>
            <a:off x="958596" y="115824"/>
            <a:ext cx="6179700" cy="6026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6" name="Google Shape;1886;p128"/>
          <p:cNvSpPr/>
          <p:nvPr/>
        </p:nvSpPr>
        <p:spPr>
          <a:xfrm>
            <a:off x="558800" y="164659"/>
            <a:ext cx="8026500" cy="5868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7" name="Google Shape;1887;p128"/>
          <p:cNvSpPr/>
          <p:nvPr/>
        </p:nvSpPr>
        <p:spPr>
          <a:xfrm>
            <a:off x="558800" y="164659"/>
            <a:ext cx="8026400" cy="5864579"/>
          </a:xfrm>
          <a:custGeom>
            <a:rect b="b" l="l" r="r" t="t"/>
            <a:pathLst>
              <a:path extrusionOk="0" h="4401185" w="8026400">
                <a:moveTo>
                  <a:pt x="0" y="4401185"/>
                </a:moveTo>
                <a:lnTo>
                  <a:pt x="8026400" y="4401185"/>
                </a:lnTo>
                <a:lnTo>
                  <a:pt x="8026400" y="0"/>
                </a:lnTo>
                <a:lnTo>
                  <a:pt x="0" y="0"/>
                </a:lnTo>
                <a:lnTo>
                  <a:pt x="0" y="4401185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8" name="Google Shape;1888;p128"/>
          <p:cNvSpPr txBox="1"/>
          <p:nvPr/>
        </p:nvSpPr>
        <p:spPr>
          <a:xfrm>
            <a:off x="1094952" y="184225"/>
            <a:ext cx="7066800" cy="5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про Среднее значение , способ оптимизации 1 Combiner  считает сумму и количество строк/значений. НО если Combiner не вызывается то получаем ошибку поэтому см . след страницу</a:t>
            </a:r>
            <a:endParaRPr i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Mapper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56385" rtl="0" algn="ctr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(string t, integer r)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(string t, integer r)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Combiner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658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Combine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(string t, integers [r1, r2, …])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sum = cnt = 0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0" marL="1384300" marR="1036955" rtl="0" algn="l">
              <a:lnSpc>
                <a:spcPct val="118571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for all integers r in [r1, r2, …] do  sum = sum + r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84300" marR="0" rtl="0" algn="l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cnt = cnt + 1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(string t, pair(sum, cnt))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Reducer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1155" lvl="0" marL="9271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Reduce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(string t, pairs[(s1,c1),(s2,c2) …])  sum = cnt = 0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0" marL="1384300" marR="398145" rtl="0" algn="l">
              <a:lnSpc>
                <a:spcPct val="118571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for all pairs p in [(s1,c1),(s2,c2) …]) do  sum = sum + p.s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27100" marR="281432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cnt = cnt + p.c  avg = sum / cnt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(string t, integer avg)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29"/>
          <p:cNvSpPr/>
          <p:nvPr/>
        </p:nvSpPr>
        <p:spPr>
          <a:xfrm>
            <a:off x="512063" y="128015"/>
            <a:ext cx="8119800" cy="5994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94" name="Google Shape;1894;p129"/>
          <p:cNvSpPr/>
          <p:nvPr/>
        </p:nvSpPr>
        <p:spPr>
          <a:xfrm>
            <a:off x="958596" y="115824"/>
            <a:ext cx="6286500" cy="6026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95" name="Google Shape;1895;p129"/>
          <p:cNvSpPr/>
          <p:nvPr/>
        </p:nvSpPr>
        <p:spPr>
          <a:xfrm>
            <a:off x="558800" y="164659"/>
            <a:ext cx="8026500" cy="5868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96" name="Google Shape;1896;p129"/>
          <p:cNvSpPr/>
          <p:nvPr/>
        </p:nvSpPr>
        <p:spPr>
          <a:xfrm>
            <a:off x="558800" y="164659"/>
            <a:ext cx="8026400" cy="5864579"/>
          </a:xfrm>
          <a:custGeom>
            <a:rect b="b" l="l" r="r" t="t"/>
            <a:pathLst>
              <a:path extrusionOk="0" h="4401185" w="8026400">
                <a:moveTo>
                  <a:pt x="0" y="4401185"/>
                </a:moveTo>
                <a:lnTo>
                  <a:pt x="8026400" y="4401185"/>
                </a:lnTo>
                <a:lnTo>
                  <a:pt x="8026400" y="0"/>
                </a:lnTo>
                <a:lnTo>
                  <a:pt x="0" y="0"/>
                </a:lnTo>
                <a:lnTo>
                  <a:pt x="0" y="4401185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97" name="Google Shape;1897;p129"/>
          <p:cNvSpPr txBox="1"/>
          <p:nvPr/>
        </p:nvSpPr>
        <p:spPr>
          <a:xfrm>
            <a:off x="1094951" y="184225"/>
            <a:ext cx="6929100" cy="5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про Среднее значение , способ оптимизации 1 продолжение , Mapper должен передать другие данные - пару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Mapper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663700" rtl="0" algn="ctr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(string t, integer r)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(string t, pair (r,1))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Combiner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658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Combine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(string t pairs[(s1,c1),(s2,c2) …]))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sum = cnt = 0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0" marL="1384300" marR="505458" rtl="0" algn="l">
              <a:lnSpc>
                <a:spcPct val="118571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for all pairs p in [(s1,c1),(s2,c2) …]) do  sum = sum + p.s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84300" marR="0" rtl="0" algn="l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cnt = cnt + p.c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(string t, pair(sum, cnt))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Reducer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1155" lvl="0" marL="927100" marR="111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Reduce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(string t, pairs[(s1,c1),(s2,c2) …])  sum = cnt = 0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0" marL="1384300" marR="505458" rtl="0" algn="l">
              <a:lnSpc>
                <a:spcPct val="118571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for all pairs p in [(s1,c1),(s2,c2) …]) do  sum = sum + p.s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27100" marR="292163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cnt = cnt + p.c  avg = sum / cnt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latin typeface="Courier New"/>
                <a:ea typeface="Courier New"/>
                <a:cs typeface="Courier New"/>
                <a:sym typeface="Courier New"/>
              </a:rPr>
              <a:t>Emit(</a:t>
            </a:r>
            <a:r>
              <a:rPr i="1" lang="en-US" sz="1400">
                <a:latin typeface="Courier New"/>
                <a:ea typeface="Courier New"/>
                <a:cs typeface="Courier New"/>
                <a:sym typeface="Courier New"/>
              </a:rPr>
              <a:t>string t, pair (avg, cnt))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8" name="Google Shape;1898;p129"/>
          <p:cNvSpPr/>
          <p:nvPr/>
        </p:nvSpPr>
        <p:spPr>
          <a:xfrm>
            <a:off x="3573175" y="1429275"/>
            <a:ext cx="1479300" cy="25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30"/>
          <p:cNvSpPr/>
          <p:nvPr/>
        </p:nvSpPr>
        <p:spPr>
          <a:xfrm>
            <a:off x="512063" y="223519"/>
            <a:ext cx="8119800" cy="517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04" name="Google Shape;1904;p130"/>
          <p:cNvSpPr/>
          <p:nvPr/>
        </p:nvSpPr>
        <p:spPr>
          <a:xfrm>
            <a:off x="912875" y="174751"/>
            <a:ext cx="7306200" cy="530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05" name="Google Shape;1905;p130"/>
          <p:cNvSpPr/>
          <p:nvPr/>
        </p:nvSpPr>
        <p:spPr>
          <a:xfrm>
            <a:off x="558800" y="260688"/>
            <a:ext cx="8026500" cy="50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06" name="Google Shape;1906;p130"/>
          <p:cNvSpPr/>
          <p:nvPr/>
        </p:nvSpPr>
        <p:spPr>
          <a:xfrm>
            <a:off x="558800" y="260688"/>
            <a:ext cx="8026400" cy="5044672"/>
          </a:xfrm>
          <a:custGeom>
            <a:rect b="b" l="l" r="r" t="t"/>
            <a:pathLst>
              <a:path extrusionOk="0" h="3785870" w="8026400">
                <a:moveTo>
                  <a:pt x="0" y="3785616"/>
                </a:moveTo>
                <a:lnTo>
                  <a:pt x="8026400" y="3785616"/>
                </a:lnTo>
                <a:lnTo>
                  <a:pt x="8026400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07" name="Google Shape;1907;p130"/>
          <p:cNvSpPr txBox="1"/>
          <p:nvPr/>
        </p:nvSpPr>
        <p:spPr>
          <a:xfrm>
            <a:off x="1094943" y="268393"/>
            <a:ext cx="6883500" cy="49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Задача про Среднее значение , способ оптимизации 2 . Считаем в Mapper</a:t>
            </a:r>
            <a:endParaRPr i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i="1" lang="en-US" sz="1800">
                <a:latin typeface="Courier New"/>
                <a:ea typeface="Courier New"/>
                <a:cs typeface="Courier New"/>
                <a:sym typeface="Courier New"/>
              </a:rPr>
              <a:t>Mapper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699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800">
                <a:latin typeface="Courier New"/>
                <a:ea typeface="Courier New"/>
                <a:cs typeface="Courier New"/>
                <a:sym typeface="Courier New"/>
              </a:rPr>
              <a:t>Initialize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950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ourier New"/>
                <a:ea typeface="Courier New"/>
                <a:cs typeface="Courier New"/>
                <a:sym typeface="Courier New"/>
              </a:rPr>
              <a:t>S = new </a:t>
            </a:r>
            <a:r>
              <a:rPr b="1" i="1" lang="en-US" sz="1800">
                <a:latin typeface="Courier New"/>
                <a:ea typeface="Courier New"/>
                <a:cs typeface="Courier New"/>
                <a:sym typeface="Courier New"/>
              </a:rPr>
              <a:t>AssociativeArray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9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ourier New"/>
                <a:ea typeface="Courier New"/>
                <a:cs typeface="Courier New"/>
                <a:sym typeface="Courier New"/>
              </a:rPr>
              <a:t>C = new </a:t>
            </a:r>
            <a:r>
              <a:rPr b="1" i="1" lang="en-US" sz="1800">
                <a:latin typeface="Courier New"/>
                <a:ea typeface="Courier New"/>
                <a:cs typeface="Courier New"/>
                <a:sym typeface="Courier New"/>
              </a:rPr>
              <a:t>AssociativeArray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833" lvl="0" marL="927100" marR="16230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800">
                <a:latin typeface="Courier New"/>
                <a:ea typeface="Courier New"/>
                <a:cs typeface="Courier New"/>
                <a:sym typeface="Courier New"/>
              </a:rPr>
              <a:t>Map </a:t>
            </a:r>
            <a:r>
              <a:rPr i="1" lang="en-US" sz="1800">
                <a:latin typeface="Courier New"/>
                <a:ea typeface="Courier New"/>
                <a:cs typeface="Courier New"/>
                <a:sym typeface="Courier New"/>
              </a:rPr>
              <a:t>(string t, integer r)  S{t} = S{t} + r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ourier New"/>
                <a:ea typeface="Courier New"/>
                <a:cs typeface="Courier New"/>
                <a:sym typeface="Courier New"/>
              </a:rPr>
              <a:t>C{t} = C{t} + 1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223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Courier New"/>
                <a:ea typeface="Courier New"/>
                <a:cs typeface="Courier New"/>
                <a:sym typeface="Courier New"/>
              </a:rPr>
              <a:t>method </a:t>
            </a:r>
            <a:r>
              <a:rPr b="1" i="1" lang="en-US" sz="1800"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4150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i="1" lang="en-US" sz="1800">
                <a:latin typeface="Courier New"/>
                <a:ea typeface="Courier New"/>
                <a:cs typeface="Courier New"/>
                <a:sym typeface="Courier New"/>
              </a:rPr>
              <a:t>for all term t in S do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9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ourier New"/>
                <a:ea typeface="Courier New"/>
                <a:cs typeface="Courier New"/>
                <a:sym typeface="Courier New"/>
              </a:rPr>
              <a:t>Emit(term t, pair(S{t}, C{t}))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31"/>
          <p:cNvSpPr txBox="1"/>
          <p:nvPr>
            <p:ph type="title"/>
          </p:nvPr>
        </p:nvSpPr>
        <p:spPr>
          <a:xfrm>
            <a:off x="884326" y="424789"/>
            <a:ext cx="73857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Distinct Values (Unique Items Counting)</a:t>
            </a:r>
            <a:endParaRPr sz="2200"/>
          </a:p>
        </p:txBody>
      </p:sp>
      <p:sp>
        <p:nvSpPr>
          <p:cNvPr id="1913" name="Google Shape;1913;p131"/>
          <p:cNvSpPr txBox="1"/>
          <p:nvPr/>
        </p:nvSpPr>
        <p:spPr>
          <a:xfrm>
            <a:off x="195887" y="1473193"/>
            <a:ext cx="5039400" cy="4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1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Описание проблемы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0984" lvl="0" marL="75628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Есть множество записей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0984" lvl="0" marL="756285" marR="134620" rtl="0" algn="just">
              <a:lnSpc>
                <a:spcPct val="95833"/>
              </a:lnSpc>
              <a:spcBef>
                <a:spcPts val="56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Каждая запись содержит поле F  и производное число категорий  G = {G1, G2, …}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Задача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0984" lvl="0" marL="756285" marR="0" rtl="0" algn="l">
              <a:lnSpc>
                <a:spcPct val="107916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Подсчитать общее число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5080" rtl="0" algn="l">
              <a:lnSpc>
                <a:spcPct val="9625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уникальных значений поля F для  каждой категории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31"/>
          <p:cNvSpPr/>
          <p:nvPr/>
        </p:nvSpPr>
        <p:spPr>
          <a:xfrm>
            <a:off x="5676900" y="1473200"/>
            <a:ext cx="3063300" cy="4352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15" name="Google Shape;1915;p131"/>
          <p:cNvSpPr/>
          <p:nvPr/>
        </p:nvSpPr>
        <p:spPr>
          <a:xfrm>
            <a:off x="5620511" y="1438655"/>
            <a:ext cx="3029700" cy="448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16" name="Google Shape;1916;p131"/>
          <p:cNvSpPr/>
          <p:nvPr/>
        </p:nvSpPr>
        <p:spPr>
          <a:xfrm>
            <a:off x="5724144" y="1508861"/>
            <a:ext cx="2968200" cy="4226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17" name="Google Shape;1917;p131"/>
          <p:cNvSpPr txBox="1"/>
          <p:nvPr/>
        </p:nvSpPr>
        <p:spPr>
          <a:xfrm>
            <a:off x="5724150" y="1508850"/>
            <a:ext cx="3254700" cy="414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825">
            <a:noAutofit/>
          </a:bodyPr>
          <a:lstStyle/>
          <a:p>
            <a:pPr indent="0" lvl="0" marL="92075" marR="2882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Record 1: F=1, G={a, b}  Record 2: F=2, G={a, d, e}  Record 3: F=1, G={b}  Record 4: F=3, G={a, b}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Result: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2075" marR="50545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a -&gt; 3	// F=1, F=2, F=3  b -&gt; 2	// F=1, F=3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d -&gt; 1	// F=2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207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e -&gt; 1	// F=2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2217801" y="187112"/>
            <a:ext cx="47097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Экосистема Hadoop</a:t>
            </a:r>
            <a:endParaRPr sz="2200"/>
          </a:p>
        </p:txBody>
      </p:sp>
      <p:sp>
        <p:nvSpPr>
          <p:cNvPr id="192" name="Google Shape;192;p24"/>
          <p:cNvSpPr txBox="1"/>
          <p:nvPr/>
        </p:nvSpPr>
        <p:spPr>
          <a:xfrm>
            <a:off x="525576" y="1326557"/>
            <a:ext cx="7636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673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Фреймворк для запуска MapReduce задач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24"/>
          <p:cNvGrpSpPr/>
          <p:nvPr/>
        </p:nvGrpSpPr>
        <p:grpSpPr>
          <a:xfrm>
            <a:off x="794004" y="2812218"/>
            <a:ext cx="7706842" cy="2755450"/>
            <a:chOff x="794004" y="2109216"/>
            <a:chExt cx="7706842" cy="2066639"/>
          </a:xfrm>
        </p:grpSpPr>
        <p:sp>
          <p:nvSpPr>
            <p:cNvPr id="194" name="Google Shape;194;p24"/>
            <p:cNvSpPr/>
            <p:nvPr/>
          </p:nvSpPr>
          <p:spPr>
            <a:xfrm>
              <a:off x="803146" y="3627148"/>
              <a:ext cx="7697700" cy="467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4221480" y="3610355"/>
              <a:ext cx="911400" cy="565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841832" y="3641852"/>
              <a:ext cx="7620000" cy="391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841832" y="3641852"/>
              <a:ext cx="7620634" cy="392429"/>
            </a:xfrm>
            <a:custGeom>
              <a:rect b="b" l="l" r="r" t="t"/>
              <a:pathLst>
                <a:path extrusionOk="0" h="392429" w="7620634">
                  <a:moveTo>
                    <a:pt x="0" y="65405"/>
                  </a:moveTo>
                  <a:lnTo>
                    <a:pt x="5131" y="39969"/>
                  </a:lnTo>
                  <a:lnTo>
                    <a:pt x="19127" y="19177"/>
                  </a:lnTo>
                  <a:lnTo>
                    <a:pt x="39888" y="5147"/>
                  </a:lnTo>
                  <a:lnTo>
                    <a:pt x="65316" y="0"/>
                  </a:lnTo>
                  <a:lnTo>
                    <a:pt x="7554645" y="0"/>
                  </a:lnTo>
                  <a:lnTo>
                    <a:pt x="7580081" y="5147"/>
                  </a:lnTo>
                  <a:lnTo>
                    <a:pt x="7600873" y="19177"/>
                  </a:lnTo>
                  <a:lnTo>
                    <a:pt x="7614903" y="39969"/>
                  </a:lnTo>
                  <a:lnTo>
                    <a:pt x="7620050" y="65405"/>
                  </a:lnTo>
                  <a:lnTo>
                    <a:pt x="7620050" y="326618"/>
                  </a:lnTo>
                  <a:lnTo>
                    <a:pt x="7614903" y="352040"/>
                  </a:lnTo>
                  <a:lnTo>
                    <a:pt x="7600873" y="372802"/>
                  </a:lnTo>
                  <a:lnTo>
                    <a:pt x="7580081" y="386801"/>
                  </a:lnTo>
                  <a:lnTo>
                    <a:pt x="7554645" y="391934"/>
                  </a:lnTo>
                  <a:lnTo>
                    <a:pt x="65316" y="391934"/>
                  </a:lnTo>
                  <a:lnTo>
                    <a:pt x="39888" y="386801"/>
                  </a:lnTo>
                  <a:lnTo>
                    <a:pt x="19127" y="372802"/>
                  </a:lnTo>
                  <a:lnTo>
                    <a:pt x="5131" y="352040"/>
                  </a:lnTo>
                  <a:lnTo>
                    <a:pt x="0" y="326618"/>
                  </a:lnTo>
                  <a:lnTo>
                    <a:pt x="0" y="65405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803153" y="2890985"/>
              <a:ext cx="2493300" cy="465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572768" y="2871216"/>
              <a:ext cx="1004400" cy="565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841832" y="2902458"/>
              <a:ext cx="2415600" cy="391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841832" y="2902458"/>
              <a:ext cx="2416175" cy="391795"/>
            </a:xfrm>
            <a:custGeom>
              <a:rect b="b" l="l" r="r" t="t"/>
              <a:pathLst>
                <a:path extrusionOk="0" h="391795" w="2416175">
                  <a:moveTo>
                    <a:pt x="0" y="65278"/>
                  </a:moveTo>
                  <a:lnTo>
                    <a:pt x="5131" y="39862"/>
                  </a:lnTo>
                  <a:lnTo>
                    <a:pt x="19127" y="19113"/>
                  </a:lnTo>
                  <a:lnTo>
                    <a:pt x="39888" y="5127"/>
                  </a:lnTo>
                  <a:lnTo>
                    <a:pt x="65316" y="0"/>
                  </a:lnTo>
                  <a:lnTo>
                    <a:pt x="2350439" y="0"/>
                  </a:lnTo>
                  <a:lnTo>
                    <a:pt x="2375855" y="5127"/>
                  </a:lnTo>
                  <a:lnTo>
                    <a:pt x="2396604" y="19113"/>
                  </a:lnTo>
                  <a:lnTo>
                    <a:pt x="2410590" y="39862"/>
                  </a:lnTo>
                  <a:lnTo>
                    <a:pt x="2415717" y="65278"/>
                  </a:lnTo>
                  <a:lnTo>
                    <a:pt x="2415717" y="326517"/>
                  </a:lnTo>
                  <a:lnTo>
                    <a:pt x="2410590" y="351932"/>
                  </a:lnTo>
                  <a:lnTo>
                    <a:pt x="2396604" y="372681"/>
                  </a:lnTo>
                  <a:lnTo>
                    <a:pt x="2375855" y="386667"/>
                  </a:lnTo>
                  <a:lnTo>
                    <a:pt x="2350439" y="391794"/>
                  </a:lnTo>
                  <a:lnTo>
                    <a:pt x="65316" y="391794"/>
                  </a:lnTo>
                  <a:lnTo>
                    <a:pt x="39888" y="386667"/>
                  </a:lnTo>
                  <a:lnTo>
                    <a:pt x="19127" y="372681"/>
                  </a:lnTo>
                  <a:lnTo>
                    <a:pt x="5131" y="351932"/>
                  </a:lnTo>
                  <a:lnTo>
                    <a:pt x="0" y="326517"/>
                  </a:lnTo>
                  <a:lnTo>
                    <a:pt x="0" y="6527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723643" y="3331463"/>
              <a:ext cx="540900" cy="342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1783842" y="3356102"/>
              <a:ext cx="420900" cy="247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783842" y="3356102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698"/>
                  </a:moveTo>
                  <a:lnTo>
                    <a:pt x="105282" y="123698"/>
                  </a:lnTo>
                  <a:lnTo>
                    <a:pt x="105282" y="0"/>
                  </a:lnTo>
                  <a:lnTo>
                    <a:pt x="315721" y="0"/>
                  </a:lnTo>
                  <a:lnTo>
                    <a:pt x="315721" y="123698"/>
                  </a:lnTo>
                  <a:lnTo>
                    <a:pt x="421005" y="123698"/>
                  </a:lnTo>
                  <a:lnTo>
                    <a:pt x="210565" y="247269"/>
                  </a:lnTo>
                  <a:lnTo>
                    <a:pt x="0" y="12369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731264" y="2584704"/>
              <a:ext cx="540900" cy="342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1791207" y="2608707"/>
              <a:ext cx="420900" cy="247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1791207" y="2608707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570"/>
                  </a:moveTo>
                  <a:lnTo>
                    <a:pt x="105156" y="123570"/>
                  </a:lnTo>
                  <a:lnTo>
                    <a:pt x="105156" y="0"/>
                  </a:lnTo>
                  <a:lnTo>
                    <a:pt x="315594" y="0"/>
                  </a:lnTo>
                  <a:lnTo>
                    <a:pt x="315594" y="123570"/>
                  </a:lnTo>
                  <a:lnTo>
                    <a:pt x="420878" y="123570"/>
                  </a:lnTo>
                  <a:lnTo>
                    <a:pt x="210439" y="247142"/>
                  </a:lnTo>
                  <a:lnTo>
                    <a:pt x="0" y="123570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94004" y="2115312"/>
              <a:ext cx="6626400" cy="486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3360420" y="2109216"/>
              <a:ext cx="1543800" cy="5655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841832" y="2139696"/>
              <a:ext cx="6531300" cy="3918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841832" y="2139696"/>
              <a:ext cx="6531609" cy="392430"/>
            </a:xfrm>
            <a:custGeom>
              <a:rect b="b" l="l" r="r" t="t"/>
              <a:pathLst>
                <a:path extrusionOk="0" h="392430" w="6531609">
                  <a:moveTo>
                    <a:pt x="0" y="65278"/>
                  </a:moveTo>
                  <a:lnTo>
                    <a:pt x="5131" y="39862"/>
                  </a:lnTo>
                  <a:lnTo>
                    <a:pt x="19127" y="19113"/>
                  </a:lnTo>
                  <a:lnTo>
                    <a:pt x="39888" y="5127"/>
                  </a:lnTo>
                  <a:lnTo>
                    <a:pt x="65316" y="0"/>
                  </a:lnTo>
                  <a:lnTo>
                    <a:pt x="6466128" y="0"/>
                  </a:lnTo>
                  <a:lnTo>
                    <a:pt x="6491544" y="5127"/>
                  </a:lnTo>
                  <a:lnTo>
                    <a:pt x="6512293" y="19113"/>
                  </a:lnTo>
                  <a:lnTo>
                    <a:pt x="6526279" y="39862"/>
                  </a:lnTo>
                  <a:lnTo>
                    <a:pt x="6531406" y="65278"/>
                  </a:lnTo>
                  <a:lnTo>
                    <a:pt x="6531406" y="326517"/>
                  </a:lnTo>
                  <a:lnTo>
                    <a:pt x="6526279" y="352006"/>
                  </a:lnTo>
                  <a:lnTo>
                    <a:pt x="6512293" y="372792"/>
                  </a:lnTo>
                  <a:lnTo>
                    <a:pt x="6491544" y="386792"/>
                  </a:lnTo>
                  <a:lnTo>
                    <a:pt x="6466128" y="391922"/>
                  </a:lnTo>
                  <a:lnTo>
                    <a:pt x="65316" y="391922"/>
                  </a:lnTo>
                  <a:lnTo>
                    <a:pt x="39888" y="386792"/>
                  </a:lnTo>
                  <a:lnTo>
                    <a:pt x="19127" y="372792"/>
                  </a:lnTo>
                  <a:lnTo>
                    <a:pt x="5131" y="352006"/>
                  </a:lnTo>
                  <a:lnTo>
                    <a:pt x="0" y="326517"/>
                  </a:lnTo>
                  <a:lnTo>
                    <a:pt x="0" y="6527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2" name="Google Shape;212;p24"/>
          <p:cNvSpPr txBox="1"/>
          <p:nvPr/>
        </p:nvSpPr>
        <p:spPr>
          <a:xfrm>
            <a:off x="1740523" y="2894925"/>
            <a:ext cx="3919500" cy="2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8008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MapReduce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HBase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l">
              <a:lnSpc>
                <a:spcPct val="100000"/>
              </a:lnSpc>
              <a:spcBef>
                <a:spcPts val="1595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marR="5080" rtl="0" algn="l">
              <a:lnSpc>
                <a:spcPct val="100000"/>
              </a:lnSpc>
              <a:spcBef>
                <a:spcPts val="1595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HDFS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24"/>
          <p:cNvGrpSpPr/>
          <p:nvPr/>
        </p:nvGrpSpPr>
        <p:grpSpPr>
          <a:xfrm>
            <a:off x="3616452" y="3454314"/>
            <a:ext cx="528900" cy="1446764"/>
            <a:chOff x="3616452" y="2590800"/>
            <a:chExt cx="528900" cy="1085100"/>
          </a:xfrm>
        </p:grpSpPr>
        <p:sp>
          <p:nvSpPr>
            <p:cNvPr id="214" name="Google Shape;214;p24"/>
            <p:cNvSpPr/>
            <p:nvPr/>
          </p:nvSpPr>
          <p:spPr>
            <a:xfrm>
              <a:off x="3616452" y="2590800"/>
              <a:ext cx="528900" cy="10851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3670681" y="2615946"/>
              <a:ext cx="420900" cy="987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3670681" y="2615946"/>
              <a:ext cx="421004" cy="987425"/>
            </a:xfrm>
            <a:custGeom>
              <a:rect b="b" l="l" r="r" t="t"/>
              <a:pathLst>
                <a:path extrusionOk="0" h="987425" w="421004">
                  <a:moveTo>
                    <a:pt x="0" y="776986"/>
                  </a:moveTo>
                  <a:lnTo>
                    <a:pt x="105283" y="776986"/>
                  </a:lnTo>
                  <a:lnTo>
                    <a:pt x="105283" y="0"/>
                  </a:lnTo>
                  <a:lnTo>
                    <a:pt x="315722" y="0"/>
                  </a:lnTo>
                  <a:lnTo>
                    <a:pt x="315722" y="776986"/>
                  </a:lnTo>
                  <a:lnTo>
                    <a:pt x="421005" y="776986"/>
                  </a:lnTo>
                  <a:lnTo>
                    <a:pt x="210439" y="987425"/>
                  </a:lnTo>
                  <a:lnTo>
                    <a:pt x="0" y="776986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32"/>
          <p:cNvSpPr txBox="1"/>
          <p:nvPr>
            <p:ph type="title"/>
          </p:nvPr>
        </p:nvSpPr>
        <p:spPr>
          <a:xfrm>
            <a:off x="2449829" y="333349"/>
            <a:ext cx="4245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Distinct Values, v.1</a:t>
            </a:r>
            <a:endParaRPr sz="2200"/>
          </a:p>
        </p:txBody>
      </p:sp>
      <p:sp>
        <p:nvSpPr>
          <p:cNvPr id="1923" name="Google Shape;1923;p132"/>
          <p:cNvSpPr txBox="1"/>
          <p:nvPr>
            <p:ph idx="1" type="body"/>
          </p:nvPr>
        </p:nvSpPr>
        <p:spPr>
          <a:xfrm>
            <a:off x="234050" y="1325851"/>
            <a:ext cx="8538300" cy="4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17500" lvl="0" marL="3562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Решение в две фазы</a:t>
            </a:r>
            <a:endParaRPr sz="2000"/>
          </a:p>
          <a:p>
            <a:pPr indent="-317500" lvl="0" marL="3562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Первая фаза</a:t>
            </a:r>
            <a:endParaRPr sz="2000"/>
          </a:p>
          <a:p>
            <a:pPr indent="-273685" lvl="1" marL="75692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Mapper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пишет все уникальные пары [G, F]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92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Reducer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подсчитывает общее кол-во вхождений такой пары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920" marR="5080" rtl="0" algn="l">
              <a:lnSpc>
                <a:spcPct val="108181"/>
              </a:lnSpc>
              <a:spcBef>
                <a:spcPts val="56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Основная цель – гарантировать уникальность значений F для  каждого значения 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04800" lvl="0" marL="356235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Вторая фаза</a:t>
            </a:r>
            <a:endParaRPr sz="2000"/>
          </a:p>
          <a:p>
            <a:pPr indent="-273685" lvl="1" marL="756920" rtl="0" algn="l">
              <a:lnSpc>
                <a:spcPct val="114090"/>
              </a:lnSpc>
              <a:spcBef>
                <a:spcPts val="29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Пары [G, F] группируются по G и затем считается общее кол-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756920" rtl="0" algn="l">
              <a:lnSpc>
                <a:spcPct val="114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во элементов в каждой группе</a:t>
            </a:r>
            <a:endParaRPr sz="20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33"/>
          <p:cNvSpPr txBox="1"/>
          <p:nvPr>
            <p:ph type="title"/>
          </p:nvPr>
        </p:nvSpPr>
        <p:spPr>
          <a:xfrm>
            <a:off x="2449829" y="333349"/>
            <a:ext cx="4245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Distinct Values, v.1</a:t>
            </a:r>
            <a:endParaRPr sz="2200"/>
          </a:p>
        </p:txBody>
      </p:sp>
      <p:sp>
        <p:nvSpPr>
          <p:cNvPr id="1929" name="Google Shape;1929;p133"/>
          <p:cNvSpPr/>
          <p:nvPr/>
        </p:nvSpPr>
        <p:spPr>
          <a:xfrm>
            <a:off x="512063" y="1952751"/>
            <a:ext cx="8119800" cy="353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0" name="Google Shape;1930;p133"/>
          <p:cNvSpPr/>
          <p:nvPr/>
        </p:nvSpPr>
        <p:spPr>
          <a:xfrm>
            <a:off x="912875" y="1918207"/>
            <a:ext cx="6743700" cy="366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1" name="Google Shape;1931;p133"/>
          <p:cNvSpPr/>
          <p:nvPr/>
        </p:nvSpPr>
        <p:spPr>
          <a:xfrm>
            <a:off x="558800" y="1988752"/>
            <a:ext cx="8026500" cy="340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2" name="Google Shape;1932;p133"/>
          <p:cNvSpPr txBox="1"/>
          <p:nvPr/>
        </p:nvSpPr>
        <p:spPr>
          <a:xfrm>
            <a:off x="558800" y="1988752"/>
            <a:ext cx="8026500" cy="340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825">
            <a:noAutofit/>
          </a:bodyPr>
          <a:lstStyle/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15035" lvl="0" marL="1920238" marR="1174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(null, record [value f, categories [g1, g2,...]])  for all category g in [g1, g2,...]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83464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Emit(record [g, f], count 1)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(record [g, f], counts [n1, n2, ...])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Emit(record [g, f], null 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3" name="Google Shape;1933;p133"/>
          <p:cNvSpPr txBox="1"/>
          <p:nvPr/>
        </p:nvSpPr>
        <p:spPr>
          <a:xfrm>
            <a:off x="618556" y="1391175"/>
            <a:ext cx="15711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Фаза 1: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34"/>
          <p:cNvSpPr txBox="1"/>
          <p:nvPr>
            <p:ph type="title"/>
          </p:nvPr>
        </p:nvSpPr>
        <p:spPr>
          <a:xfrm>
            <a:off x="2449829" y="333349"/>
            <a:ext cx="4245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Distinct Values, v.1</a:t>
            </a:r>
            <a:endParaRPr sz="2200"/>
          </a:p>
        </p:txBody>
      </p:sp>
      <p:sp>
        <p:nvSpPr>
          <p:cNvPr id="1939" name="Google Shape;1939;p134"/>
          <p:cNvSpPr txBox="1"/>
          <p:nvPr/>
        </p:nvSpPr>
        <p:spPr>
          <a:xfrm>
            <a:off x="618553" y="1391175"/>
            <a:ext cx="12957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Фаза 2: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134"/>
          <p:cNvSpPr/>
          <p:nvPr/>
        </p:nvSpPr>
        <p:spPr>
          <a:xfrm>
            <a:off x="524255" y="1952751"/>
            <a:ext cx="8121300" cy="3696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1" name="Google Shape;1941;p134"/>
          <p:cNvSpPr/>
          <p:nvPr/>
        </p:nvSpPr>
        <p:spPr>
          <a:xfrm>
            <a:off x="894588" y="1897888"/>
            <a:ext cx="6274200" cy="389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2" name="Google Shape;1942;p134"/>
          <p:cNvSpPr/>
          <p:nvPr/>
        </p:nvSpPr>
        <p:spPr>
          <a:xfrm>
            <a:off x="571500" y="1988819"/>
            <a:ext cx="8026500" cy="3570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3" name="Google Shape;1943;p134"/>
          <p:cNvSpPr txBox="1"/>
          <p:nvPr/>
        </p:nvSpPr>
        <p:spPr>
          <a:xfrm>
            <a:off x="571500" y="1988819"/>
            <a:ext cx="8026500" cy="357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6650">
            <a:noAutofit/>
          </a:bodyPr>
          <a:lstStyle/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14400" lvl="0" marL="1920238" marR="3185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(record [f, g], null)  Emit(value g, count 1)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(value g, counts [n1, n2,...])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Emit(value g, sum( [n1, n2,...] ) 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35"/>
          <p:cNvSpPr txBox="1"/>
          <p:nvPr>
            <p:ph type="title"/>
          </p:nvPr>
        </p:nvSpPr>
        <p:spPr>
          <a:xfrm>
            <a:off x="2449829" y="333349"/>
            <a:ext cx="4246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Distinct Values, v.2</a:t>
            </a:r>
            <a:endParaRPr sz="2200"/>
          </a:p>
        </p:txBody>
      </p:sp>
      <p:sp>
        <p:nvSpPr>
          <p:cNvPr id="1949" name="Google Shape;1949;p135"/>
          <p:cNvSpPr txBox="1"/>
          <p:nvPr/>
        </p:nvSpPr>
        <p:spPr>
          <a:xfrm>
            <a:off x="535951" y="1494625"/>
            <a:ext cx="80160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50">
            <a:noAutofit/>
          </a:bodyPr>
          <a:lstStyle/>
          <a:p>
            <a:pPr indent="0" lvl="0" marL="0" marR="374522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Одна фаза MapReduce: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0984" lvl="0" marL="75628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1155700" marR="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Пишет значение и категории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0" marL="756285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1" marL="1155700" marR="0" rtl="0" algn="l">
              <a:lnSpc>
                <a:spcPct val="114000"/>
              </a:lnSpc>
              <a:spcBef>
                <a:spcPts val="2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Исключает дубликаты из списка категорий для каждого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1557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значения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1" marL="11557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Увеличивает счетчик для каждой категории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1" marL="1155700" marR="0" rtl="0" algn="l">
              <a:lnSpc>
                <a:spcPct val="114000"/>
              </a:lnSpc>
              <a:spcBef>
                <a:spcPts val="24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 конце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Reducer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пишет общее количество для каждой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384937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категории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36"/>
          <p:cNvSpPr/>
          <p:nvPr/>
        </p:nvSpPr>
        <p:spPr>
          <a:xfrm>
            <a:off x="512063" y="225551"/>
            <a:ext cx="8119800" cy="578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5" name="Google Shape;1955;p136"/>
          <p:cNvSpPr/>
          <p:nvPr/>
        </p:nvSpPr>
        <p:spPr>
          <a:xfrm>
            <a:off x="928116" y="199136"/>
            <a:ext cx="6111300" cy="587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6" name="Google Shape;1956;p136"/>
          <p:cNvSpPr/>
          <p:nvPr/>
        </p:nvSpPr>
        <p:spPr>
          <a:xfrm>
            <a:off x="558800" y="262263"/>
            <a:ext cx="8026500" cy="5663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7" name="Google Shape;1957;p136"/>
          <p:cNvSpPr/>
          <p:nvPr/>
        </p:nvSpPr>
        <p:spPr>
          <a:xfrm>
            <a:off x="558800" y="262263"/>
            <a:ext cx="8026400" cy="5659814"/>
          </a:xfrm>
          <a:custGeom>
            <a:rect b="b" l="l" r="r" t="t"/>
            <a:pathLst>
              <a:path extrusionOk="0" h="4247515" w="8026400">
                <a:moveTo>
                  <a:pt x="0" y="4247261"/>
                </a:moveTo>
                <a:lnTo>
                  <a:pt x="8026400" y="4247261"/>
                </a:lnTo>
                <a:lnTo>
                  <a:pt x="8026400" y="0"/>
                </a:lnTo>
                <a:lnTo>
                  <a:pt x="0" y="0"/>
                </a:lnTo>
                <a:lnTo>
                  <a:pt x="0" y="4247261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8" name="Google Shape;1958;p136"/>
          <p:cNvSpPr txBox="1"/>
          <p:nvPr/>
        </p:nvSpPr>
        <p:spPr>
          <a:xfrm>
            <a:off x="1094943" y="285767"/>
            <a:ext cx="5725800" cy="5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15035" lvl="0" marL="1384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(null, record [value f, categories [g1, g2,...] )  for all category g in [g1, g2,...]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9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Emit(value f, category g)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Initialize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H = new AssociativeArray : category -&gt; count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(value f, categories [g1, g2,...])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334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[g1', g2',..] = ExcludeDuplicates( [g1, g2,..] )  for all category g in [g1', g2',...]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3367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H{g} = H{g} + 1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Close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for all category g in H do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98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Emit(category g, count H{g})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37"/>
          <p:cNvSpPr txBox="1"/>
          <p:nvPr>
            <p:ph type="title"/>
          </p:nvPr>
        </p:nvSpPr>
        <p:spPr>
          <a:xfrm>
            <a:off x="2588514" y="333349"/>
            <a:ext cx="3969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Cross-Correlation</a:t>
            </a:r>
            <a:endParaRPr sz="2200"/>
          </a:p>
        </p:txBody>
      </p:sp>
      <p:sp>
        <p:nvSpPr>
          <p:cNvPr id="1964" name="Google Shape;1964;p137"/>
          <p:cNvSpPr txBox="1"/>
          <p:nvPr/>
        </p:nvSpPr>
        <p:spPr>
          <a:xfrm>
            <a:off x="330200" y="1508759"/>
            <a:ext cx="8242800" cy="4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30200" lvl="0" marL="355600" marR="0" rtl="0" algn="l">
              <a:lnSpc>
                <a:spcPct val="11409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Описание задачи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Есть множество кортежей объектов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96136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Для каждой пары объектов посчитать число кортежей, где они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0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встречаются вместе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Если число объектов N, то N*N объектов будет обработано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3850" lvl="0" marL="355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Применение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Анализ текстов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2" marL="1155700" marR="0" rtl="0" algn="l">
              <a:lnSpc>
                <a:spcPct val="11975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Кортежи – предложения, объекты – слова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2" marL="1155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Покупатели, кто покупает одни товары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38"/>
          <p:cNvSpPr txBox="1"/>
          <p:nvPr>
            <p:ph type="title"/>
          </p:nvPr>
        </p:nvSpPr>
        <p:spPr>
          <a:xfrm>
            <a:off x="2156841" y="171636"/>
            <a:ext cx="4831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Cross-Correlation: Pairs</a:t>
            </a:r>
            <a:endParaRPr sz="2200"/>
          </a:p>
        </p:txBody>
      </p:sp>
      <p:sp>
        <p:nvSpPr>
          <p:cNvPr id="1970" name="Google Shape;1970;p138"/>
          <p:cNvSpPr txBox="1"/>
          <p:nvPr/>
        </p:nvSpPr>
        <p:spPr>
          <a:xfrm>
            <a:off x="258267" y="1141307"/>
            <a:ext cx="732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-3175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Каждый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Mapper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генерит все пары соседних объектов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7500" lvl="0" marL="3556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Reducer суммирует количество для всех пар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p138"/>
          <p:cNvSpPr/>
          <p:nvPr/>
        </p:nvSpPr>
        <p:spPr>
          <a:xfrm>
            <a:off x="512063" y="2241296"/>
            <a:ext cx="8119800" cy="394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72" name="Google Shape;1972;p138"/>
          <p:cNvSpPr/>
          <p:nvPr/>
        </p:nvSpPr>
        <p:spPr>
          <a:xfrm>
            <a:off x="928116" y="2214880"/>
            <a:ext cx="5682900" cy="4045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73" name="Google Shape;1973;p138"/>
          <p:cNvSpPr/>
          <p:nvPr/>
        </p:nvSpPr>
        <p:spPr>
          <a:xfrm>
            <a:off x="558800" y="2276872"/>
            <a:ext cx="8026500" cy="3816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74" name="Google Shape;1974;p138"/>
          <p:cNvSpPr txBox="1"/>
          <p:nvPr/>
        </p:nvSpPr>
        <p:spPr>
          <a:xfrm>
            <a:off x="558800" y="2276875"/>
            <a:ext cx="8405400" cy="381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15035" lvl="0" marL="1920238" marR="378840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(null, items [i1, i2,...] )  for all item i in [i1, i2,...]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1473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for all item j in [i1, i2,...]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749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Emit(pair [i j], count 1)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(pair [i j], counts [c1, c2,...])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920238" marR="410717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s = sum([c1, c2,...])  Emit(pair[i j], count s)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39"/>
          <p:cNvSpPr txBox="1"/>
          <p:nvPr>
            <p:ph type="title"/>
          </p:nvPr>
        </p:nvSpPr>
        <p:spPr>
          <a:xfrm>
            <a:off x="1670685" y="333349"/>
            <a:ext cx="5803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Cross-Correlation: Stripes</a:t>
            </a:r>
            <a:endParaRPr sz="2200"/>
          </a:p>
        </p:txBody>
      </p:sp>
      <p:sp>
        <p:nvSpPr>
          <p:cNvPr id="1980" name="Google Shape;1980;p139"/>
          <p:cNvSpPr txBox="1"/>
          <p:nvPr/>
        </p:nvSpPr>
        <p:spPr>
          <a:xfrm>
            <a:off x="535940" y="2260532"/>
            <a:ext cx="14496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Mapper: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139"/>
          <p:cNvSpPr txBox="1"/>
          <p:nvPr/>
        </p:nvSpPr>
        <p:spPr>
          <a:xfrm>
            <a:off x="535940" y="4407069"/>
            <a:ext cx="1495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Reducer: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39"/>
          <p:cNvSpPr txBox="1"/>
          <p:nvPr/>
        </p:nvSpPr>
        <p:spPr>
          <a:xfrm>
            <a:off x="2637805" y="1626950"/>
            <a:ext cx="14955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(a, b) → 1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(a, c) → 2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139"/>
          <p:cNvSpPr txBox="1"/>
          <p:nvPr/>
        </p:nvSpPr>
        <p:spPr>
          <a:xfrm>
            <a:off x="2637805" y="2440100"/>
            <a:ext cx="19893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(a, d) → 5 =&gt;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(a, e) → 3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(a, f) → 2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39"/>
          <p:cNvSpPr txBox="1"/>
          <p:nvPr/>
        </p:nvSpPr>
        <p:spPr>
          <a:xfrm>
            <a:off x="2559253" y="4318175"/>
            <a:ext cx="37722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092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→ { b: 1,	d: 5, e: 3 }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Arial"/>
                <a:ea typeface="Arial"/>
                <a:cs typeface="Arial"/>
                <a:sym typeface="Arial"/>
              </a:rPr>
              <a:t>a → { b: 1, c: 2, d: 2,	f: 2 }</a:t>
            </a:r>
            <a:endParaRPr sz="20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092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→ { b: 2, c: 2, d: 7, e: 3, f: 2 }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139"/>
          <p:cNvSpPr txBox="1"/>
          <p:nvPr/>
        </p:nvSpPr>
        <p:spPr>
          <a:xfrm>
            <a:off x="2351023" y="4497831"/>
            <a:ext cx="174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+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139"/>
          <p:cNvSpPr txBox="1"/>
          <p:nvPr/>
        </p:nvSpPr>
        <p:spPr>
          <a:xfrm>
            <a:off x="5393583" y="2440097"/>
            <a:ext cx="35649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→ { b: 1, c:2, d: 5, e: 3, f:2 }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40"/>
          <p:cNvSpPr/>
          <p:nvPr/>
        </p:nvSpPr>
        <p:spPr>
          <a:xfrm>
            <a:off x="512063" y="402336"/>
            <a:ext cx="8119800" cy="542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2" name="Google Shape;1992;p140"/>
          <p:cNvSpPr/>
          <p:nvPr/>
        </p:nvSpPr>
        <p:spPr>
          <a:xfrm>
            <a:off x="928116" y="375920"/>
            <a:ext cx="6615600" cy="550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3" name="Google Shape;1993;p140"/>
          <p:cNvSpPr/>
          <p:nvPr/>
        </p:nvSpPr>
        <p:spPr>
          <a:xfrm>
            <a:off x="558800" y="439555"/>
            <a:ext cx="8026500" cy="5293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4" name="Google Shape;1994;p140"/>
          <p:cNvSpPr/>
          <p:nvPr/>
        </p:nvSpPr>
        <p:spPr>
          <a:xfrm>
            <a:off x="558800" y="439555"/>
            <a:ext cx="8026400" cy="5290896"/>
          </a:xfrm>
          <a:custGeom>
            <a:rect b="b" l="l" r="r" t="t"/>
            <a:pathLst>
              <a:path extrusionOk="0" h="3970654" w="8026400">
                <a:moveTo>
                  <a:pt x="0" y="3970274"/>
                </a:moveTo>
                <a:lnTo>
                  <a:pt x="8026400" y="3970274"/>
                </a:lnTo>
                <a:lnTo>
                  <a:pt x="8026400" y="0"/>
                </a:lnTo>
                <a:lnTo>
                  <a:pt x="0" y="0"/>
                </a:lnTo>
                <a:lnTo>
                  <a:pt x="0" y="397027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5" name="Google Shape;1995;p140"/>
          <p:cNvSpPr txBox="1"/>
          <p:nvPr/>
        </p:nvSpPr>
        <p:spPr>
          <a:xfrm>
            <a:off x="1094943" y="463464"/>
            <a:ext cx="6231300" cy="51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(null, items [i1, i2,...]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for all item i in [i1, i2,...]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98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H = new AssociativeArray : item -&gt; counter  for all item j in [i1, i2,...]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213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H{j} = H{j} + 1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98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Emit(item i, stripe H)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(item i, stripes [H1, H2,...])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92011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H = new AssociativeArray : item -&gt; counter  H = merge-sum( [H1, H2,...]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for all item j in H.keys()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017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Emit(pair [i j], H{j})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41"/>
          <p:cNvSpPr txBox="1"/>
          <p:nvPr>
            <p:ph type="title"/>
          </p:nvPr>
        </p:nvSpPr>
        <p:spPr>
          <a:xfrm>
            <a:off x="1670685" y="333349"/>
            <a:ext cx="5803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Cross-Correlation: Stripes</a:t>
            </a:r>
            <a:endParaRPr sz="2200"/>
          </a:p>
        </p:txBody>
      </p:sp>
      <p:sp>
        <p:nvSpPr>
          <p:cNvPr id="2001" name="Google Shape;2001;p141"/>
          <p:cNvSpPr txBox="1"/>
          <p:nvPr/>
        </p:nvSpPr>
        <p:spPr>
          <a:xfrm>
            <a:off x="535940" y="1482343"/>
            <a:ext cx="75114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304800" lvl="0" marL="355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Плюсы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Намного меньше операций сортировки и shuffle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6818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Возможно, более эффективное использование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Combiner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355600" marR="0" rtl="0" algn="l">
              <a:lnSpc>
                <a:spcPct val="108846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Минусы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Более сложная реализация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Более “тяжелые” объекты для передаче данных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541020" rtl="0" algn="l">
              <a:lnSpc>
                <a:spcPct val="70000"/>
              </a:lnSpc>
              <a:spcBef>
                <a:spcPts val="6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Ограничения на размеры используемой памяти для  ассоциативных массивов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2666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Pairs vs Stripes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14038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Обычно, подход со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stripes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быстрее, чем с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pairs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526030" y="63424"/>
            <a:ext cx="60918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Экосистема Hadoop</a:t>
            </a:r>
            <a:endParaRPr sz="2200"/>
          </a:p>
        </p:txBody>
      </p:sp>
      <p:grpSp>
        <p:nvGrpSpPr>
          <p:cNvPr id="222" name="Google Shape;222;p25"/>
          <p:cNvGrpSpPr/>
          <p:nvPr/>
        </p:nvGrpSpPr>
        <p:grpSpPr>
          <a:xfrm>
            <a:off x="794009" y="2838102"/>
            <a:ext cx="7706842" cy="2518403"/>
            <a:chOff x="794004" y="2560320"/>
            <a:chExt cx="7706842" cy="2068164"/>
          </a:xfrm>
        </p:grpSpPr>
        <p:sp>
          <p:nvSpPr>
            <p:cNvPr id="223" name="Google Shape;223;p25"/>
            <p:cNvSpPr/>
            <p:nvPr/>
          </p:nvSpPr>
          <p:spPr>
            <a:xfrm>
              <a:off x="803146" y="4078252"/>
              <a:ext cx="7697700" cy="467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4221480" y="4062984"/>
              <a:ext cx="911400" cy="565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841832" y="4093603"/>
              <a:ext cx="7620000" cy="391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841832" y="4093603"/>
              <a:ext cx="7620634" cy="392429"/>
            </a:xfrm>
            <a:custGeom>
              <a:rect b="b" l="l" r="r" t="t"/>
              <a:pathLst>
                <a:path extrusionOk="0" h="392429" w="7620634">
                  <a:moveTo>
                    <a:pt x="0" y="65316"/>
                  </a:moveTo>
                  <a:lnTo>
                    <a:pt x="5131" y="39894"/>
                  </a:lnTo>
                  <a:lnTo>
                    <a:pt x="19127" y="19132"/>
                  </a:lnTo>
                  <a:lnTo>
                    <a:pt x="39888" y="5133"/>
                  </a:lnTo>
                  <a:lnTo>
                    <a:pt x="65316" y="0"/>
                  </a:lnTo>
                  <a:lnTo>
                    <a:pt x="7554645" y="0"/>
                  </a:lnTo>
                  <a:lnTo>
                    <a:pt x="7580081" y="5133"/>
                  </a:lnTo>
                  <a:lnTo>
                    <a:pt x="7600873" y="19132"/>
                  </a:lnTo>
                  <a:lnTo>
                    <a:pt x="7614903" y="39894"/>
                  </a:lnTo>
                  <a:lnTo>
                    <a:pt x="7620050" y="65316"/>
                  </a:lnTo>
                  <a:lnTo>
                    <a:pt x="7620050" y="326580"/>
                  </a:lnTo>
                  <a:lnTo>
                    <a:pt x="7614903" y="352002"/>
                  </a:lnTo>
                  <a:lnTo>
                    <a:pt x="7600873" y="372764"/>
                  </a:lnTo>
                  <a:lnTo>
                    <a:pt x="7580081" y="386763"/>
                  </a:lnTo>
                  <a:lnTo>
                    <a:pt x="7554645" y="391896"/>
                  </a:lnTo>
                  <a:lnTo>
                    <a:pt x="65316" y="391896"/>
                  </a:lnTo>
                  <a:lnTo>
                    <a:pt x="39888" y="386763"/>
                  </a:lnTo>
                  <a:lnTo>
                    <a:pt x="19127" y="372764"/>
                  </a:lnTo>
                  <a:lnTo>
                    <a:pt x="5131" y="352002"/>
                  </a:lnTo>
                  <a:lnTo>
                    <a:pt x="0" y="326580"/>
                  </a:lnTo>
                  <a:lnTo>
                    <a:pt x="0" y="65316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803153" y="3339112"/>
              <a:ext cx="2493300" cy="467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1572768" y="3323844"/>
              <a:ext cx="1004400" cy="565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841832" y="3354070"/>
              <a:ext cx="2415600" cy="391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841832" y="3354070"/>
              <a:ext cx="2416175" cy="392429"/>
            </a:xfrm>
            <a:custGeom>
              <a:rect b="b" l="l" r="r" t="t"/>
              <a:pathLst>
                <a:path extrusionOk="0" h="392429" w="2416175">
                  <a:moveTo>
                    <a:pt x="0" y="65404"/>
                  </a:moveTo>
                  <a:lnTo>
                    <a:pt x="5131" y="39969"/>
                  </a:lnTo>
                  <a:lnTo>
                    <a:pt x="19127" y="19176"/>
                  </a:lnTo>
                  <a:lnTo>
                    <a:pt x="39888" y="5147"/>
                  </a:lnTo>
                  <a:lnTo>
                    <a:pt x="65316" y="0"/>
                  </a:lnTo>
                  <a:lnTo>
                    <a:pt x="2350439" y="0"/>
                  </a:lnTo>
                  <a:lnTo>
                    <a:pt x="2375855" y="5147"/>
                  </a:lnTo>
                  <a:lnTo>
                    <a:pt x="2396604" y="19176"/>
                  </a:lnTo>
                  <a:lnTo>
                    <a:pt x="2410590" y="39969"/>
                  </a:lnTo>
                  <a:lnTo>
                    <a:pt x="2415717" y="65404"/>
                  </a:lnTo>
                  <a:lnTo>
                    <a:pt x="2415717" y="326643"/>
                  </a:lnTo>
                  <a:lnTo>
                    <a:pt x="2410590" y="352059"/>
                  </a:lnTo>
                  <a:lnTo>
                    <a:pt x="2396604" y="372808"/>
                  </a:lnTo>
                  <a:lnTo>
                    <a:pt x="2375855" y="386794"/>
                  </a:lnTo>
                  <a:lnTo>
                    <a:pt x="2350439" y="391921"/>
                  </a:lnTo>
                  <a:lnTo>
                    <a:pt x="65316" y="391921"/>
                  </a:lnTo>
                  <a:lnTo>
                    <a:pt x="39888" y="386794"/>
                  </a:lnTo>
                  <a:lnTo>
                    <a:pt x="19127" y="372808"/>
                  </a:lnTo>
                  <a:lnTo>
                    <a:pt x="5131" y="352059"/>
                  </a:lnTo>
                  <a:lnTo>
                    <a:pt x="0" y="326643"/>
                  </a:lnTo>
                  <a:lnTo>
                    <a:pt x="0" y="65404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723643" y="3784092"/>
              <a:ext cx="540900" cy="342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783842" y="3807841"/>
              <a:ext cx="420900" cy="247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783842" y="3807841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621"/>
                  </a:moveTo>
                  <a:lnTo>
                    <a:pt x="105282" y="123621"/>
                  </a:lnTo>
                  <a:lnTo>
                    <a:pt x="105282" y="0"/>
                  </a:lnTo>
                  <a:lnTo>
                    <a:pt x="315721" y="0"/>
                  </a:lnTo>
                  <a:lnTo>
                    <a:pt x="315721" y="123621"/>
                  </a:lnTo>
                  <a:lnTo>
                    <a:pt x="421005" y="123621"/>
                  </a:lnTo>
                  <a:lnTo>
                    <a:pt x="210565" y="247218"/>
                  </a:lnTo>
                  <a:lnTo>
                    <a:pt x="0" y="123621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1731264" y="3035808"/>
              <a:ext cx="540900" cy="342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1791207" y="3060446"/>
              <a:ext cx="420900" cy="247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1791207" y="3060446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571"/>
                  </a:moveTo>
                  <a:lnTo>
                    <a:pt x="105156" y="123571"/>
                  </a:lnTo>
                  <a:lnTo>
                    <a:pt x="105156" y="0"/>
                  </a:lnTo>
                  <a:lnTo>
                    <a:pt x="315594" y="0"/>
                  </a:lnTo>
                  <a:lnTo>
                    <a:pt x="315594" y="123571"/>
                  </a:lnTo>
                  <a:lnTo>
                    <a:pt x="420878" y="123571"/>
                  </a:lnTo>
                  <a:lnTo>
                    <a:pt x="210439" y="247142"/>
                  </a:lnTo>
                  <a:lnTo>
                    <a:pt x="0" y="123571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794004" y="2566416"/>
              <a:ext cx="6626400" cy="4878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3360420" y="2560320"/>
              <a:ext cx="1543800" cy="5655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841832" y="2591435"/>
              <a:ext cx="6531300" cy="3918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841832" y="2591435"/>
              <a:ext cx="6531609" cy="392430"/>
            </a:xfrm>
            <a:custGeom>
              <a:rect b="b" l="l" r="r" t="t"/>
              <a:pathLst>
                <a:path extrusionOk="0" h="392430" w="6531609">
                  <a:moveTo>
                    <a:pt x="0" y="65277"/>
                  </a:moveTo>
                  <a:lnTo>
                    <a:pt x="5131" y="39862"/>
                  </a:lnTo>
                  <a:lnTo>
                    <a:pt x="19127" y="19113"/>
                  </a:lnTo>
                  <a:lnTo>
                    <a:pt x="39888" y="5127"/>
                  </a:lnTo>
                  <a:lnTo>
                    <a:pt x="65316" y="0"/>
                  </a:lnTo>
                  <a:lnTo>
                    <a:pt x="6466128" y="0"/>
                  </a:lnTo>
                  <a:lnTo>
                    <a:pt x="6491544" y="5127"/>
                  </a:lnTo>
                  <a:lnTo>
                    <a:pt x="6512293" y="19113"/>
                  </a:lnTo>
                  <a:lnTo>
                    <a:pt x="6526279" y="39862"/>
                  </a:lnTo>
                  <a:lnTo>
                    <a:pt x="6531406" y="65277"/>
                  </a:lnTo>
                  <a:lnTo>
                    <a:pt x="6531406" y="326516"/>
                  </a:lnTo>
                  <a:lnTo>
                    <a:pt x="6526279" y="351952"/>
                  </a:lnTo>
                  <a:lnTo>
                    <a:pt x="6512293" y="372744"/>
                  </a:lnTo>
                  <a:lnTo>
                    <a:pt x="6491544" y="386774"/>
                  </a:lnTo>
                  <a:lnTo>
                    <a:pt x="6466128" y="391921"/>
                  </a:lnTo>
                  <a:lnTo>
                    <a:pt x="65316" y="391921"/>
                  </a:lnTo>
                  <a:lnTo>
                    <a:pt x="39888" y="386774"/>
                  </a:lnTo>
                  <a:lnTo>
                    <a:pt x="19127" y="372744"/>
                  </a:lnTo>
                  <a:lnTo>
                    <a:pt x="5131" y="351952"/>
                  </a:lnTo>
                  <a:lnTo>
                    <a:pt x="0" y="326516"/>
                  </a:lnTo>
                  <a:lnTo>
                    <a:pt x="0" y="65277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1" name="Google Shape;241;p25"/>
          <p:cNvSpPr txBox="1"/>
          <p:nvPr/>
        </p:nvSpPr>
        <p:spPr>
          <a:xfrm>
            <a:off x="1740540" y="2914236"/>
            <a:ext cx="3174900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8008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MapReduce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HBase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1595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HDFS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" name="Google Shape;242;p25"/>
          <p:cNvGrpSpPr/>
          <p:nvPr/>
        </p:nvGrpSpPr>
        <p:grpSpPr>
          <a:xfrm>
            <a:off x="794009" y="1938050"/>
            <a:ext cx="3351348" cy="2807831"/>
            <a:chOff x="794004" y="1821179"/>
            <a:chExt cx="3351348" cy="2305848"/>
          </a:xfrm>
        </p:grpSpPr>
        <p:sp>
          <p:nvSpPr>
            <p:cNvPr id="243" name="Google Shape;243;p25"/>
            <p:cNvSpPr/>
            <p:nvPr/>
          </p:nvSpPr>
          <p:spPr>
            <a:xfrm>
              <a:off x="3616452" y="3043427"/>
              <a:ext cx="528900" cy="10836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3670680" y="3067684"/>
              <a:ext cx="420900" cy="987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3670680" y="3067684"/>
              <a:ext cx="421004" cy="987425"/>
            </a:xfrm>
            <a:custGeom>
              <a:rect b="b" l="l" r="r" t="t"/>
              <a:pathLst>
                <a:path extrusionOk="0" h="987425" w="421004">
                  <a:moveTo>
                    <a:pt x="0" y="776858"/>
                  </a:moveTo>
                  <a:lnTo>
                    <a:pt x="105283" y="776858"/>
                  </a:lnTo>
                  <a:lnTo>
                    <a:pt x="105283" y="0"/>
                  </a:lnTo>
                  <a:lnTo>
                    <a:pt x="315722" y="0"/>
                  </a:lnTo>
                  <a:lnTo>
                    <a:pt x="315722" y="776858"/>
                  </a:lnTo>
                  <a:lnTo>
                    <a:pt x="421005" y="776858"/>
                  </a:lnTo>
                  <a:lnTo>
                    <a:pt x="210439" y="987374"/>
                  </a:lnTo>
                  <a:lnTo>
                    <a:pt x="0" y="77685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1513331" y="2276855"/>
              <a:ext cx="540900" cy="3429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1573402" y="2301620"/>
              <a:ext cx="420900" cy="2472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1573402" y="2301620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571"/>
                  </a:moveTo>
                  <a:lnTo>
                    <a:pt x="105283" y="123571"/>
                  </a:lnTo>
                  <a:lnTo>
                    <a:pt x="105283" y="0"/>
                  </a:lnTo>
                  <a:lnTo>
                    <a:pt x="315722" y="0"/>
                  </a:lnTo>
                  <a:lnTo>
                    <a:pt x="315722" y="123571"/>
                  </a:lnTo>
                  <a:lnTo>
                    <a:pt x="421004" y="123571"/>
                  </a:lnTo>
                  <a:lnTo>
                    <a:pt x="210439" y="247142"/>
                  </a:lnTo>
                  <a:lnTo>
                    <a:pt x="0" y="123571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794004" y="1827275"/>
              <a:ext cx="1982700" cy="4863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1336548" y="1821179"/>
              <a:ext cx="949500" cy="56550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841832" y="1851659"/>
              <a:ext cx="1887000" cy="391800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841832" y="1851659"/>
              <a:ext cx="1887220" cy="392430"/>
            </a:xfrm>
            <a:custGeom>
              <a:rect b="b" l="l" r="r" t="t"/>
              <a:pathLst>
                <a:path extrusionOk="0" h="392430" w="1887220">
                  <a:moveTo>
                    <a:pt x="0" y="65277"/>
                  </a:moveTo>
                  <a:lnTo>
                    <a:pt x="5131" y="39862"/>
                  </a:lnTo>
                  <a:lnTo>
                    <a:pt x="19127" y="19113"/>
                  </a:lnTo>
                  <a:lnTo>
                    <a:pt x="39888" y="5127"/>
                  </a:lnTo>
                  <a:lnTo>
                    <a:pt x="65316" y="0"/>
                  </a:lnTo>
                  <a:lnTo>
                    <a:pt x="1821484" y="0"/>
                  </a:lnTo>
                  <a:lnTo>
                    <a:pt x="1846920" y="5127"/>
                  </a:lnTo>
                  <a:lnTo>
                    <a:pt x="1867712" y="19113"/>
                  </a:lnTo>
                  <a:lnTo>
                    <a:pt x="1881742" y="39862"/>
                  </a:lnTo>
                  <a:lnTo>
                    <a:pt x="1886889" y="65277"/>
                  </a:lnTo>
                  <a:lnTo>
                    <a:pt x="1886889" y="326516"/>
                  </a:lnTo>
                  <a:lnTo>
                    <a:pt x="1881742" y="352006"/>
                  </a:lnTo>
                  <a:lnTo>
                    <a:pt x="1867712" y="372792"/>
                  </a:lnTo>
                  <a:lnTo>
                    <a:pt x="1846920" y="386792"/>
                  </a:lnTo>
                  <a:lnTo>
                    <a:pt x="1821484" y="391921"/>
                  </a:lnTo>
                  <a:lnTo>
                    <a:pt x="65316" y="391921"/>
                  </a:lnTo>
                  <a:lnTo>
                    <a:pt x="39888" y="386792"/>
                  </a:lnTo>
                  <a:lnTo>
                    <a:pt x="19127" y="372792"/>
                  </a:lnTo>
                  <a:lnTo>
                    <a:pt x="5131" y="352006"/>
                  </a:lnTo>
                  <a:lnTo>
                    <a:pt x="0" y="326516"/>
                  </a:lnTo>
                  <a:lnTo>
                    <a:pt x="0" y="65277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302850" y="922963"/>
            <a:ext cx="8538300" cy="5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36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Apache Oozie</a:t>
            </a:r>
            <a:r>
              <a:rPr lang="en-US" sz="2000"/>
              <a:t>: популярный продукт для координации рабочего</a:t>
            </a:r>
            <a:endParaRPr sz="2000"/>
          </a:p>
          <a:p>
            <a:pPr indent="0" lvl="0" marL="336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процесса MR задач</a:t>
            </a:r>
            <a:endParaRPr sz="2000"/>
          </a:p>
          <a:p>
            <a:pPr indent="0" lvl="0" marL="20955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0629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629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Oozie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3222425" y="4819875"/>
            <a:ext cx="5398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HDFS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42"/>
          <p:cNvSpPr txBox="1"/>
          <p:nvPr>
            <p:ph type="title"/>
          </p:nvPr>
        </p:nvSpPr>
        <p:spPr>
          <a:xfrm>
            <a:off x="2015108" y="1922881"/>
            <a:ext cx="51117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1311275" lvl="0" marL="132334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Реляционные паттерны  MapReduce</a:t>
            </a:r>
            <a:endParaRPr sz="30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43"/>
          <p:cNvSpPr txBox="1"/>
          <p:nvPr>
            <p:ph type="title"/>
          </p:nvPr>
        </p:nvSpPr>
        <p:spPr>
          <a:xfrm>
            <a:off x="2244089" y="333349"/>
            <a:ext cx="4658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Выборка (Selection)</a:t>
            </a:r>
            <a:endParaRPr sz="2200"/>
          </a:p>
        </p:txBody>
      </p:sp>
      <p:sp>
        <p:nvSpPr>
          <p:cNvPr id="2012" name="Google Shape;2012;p143"/>
          <p:cNvSpPr/>
          <p:nvPr/>
        </p:nvSpPr>
        <p:spPr>
          <a:xfrm>
            <a:off x="492251" y="1759711"/>
            <a:ext cx="8121300" cy="2547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13" name="Google Shape;2013;p143"/>
          <p:cNvSpPr/>
          <p:nvPr/>
        </p:nvSpPr>
        <p:spPr>
          <a:xfrm>
            <a:off x="832103" y="1684528"/>
            <a:ext cx="5862900" cy="2816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14" name="Google Shape;2014;p143"/>
          <p:cNvSpPr/>
          <p:nvPr/>
        </p:nvSpPr>
        <p:spPr>
          <a:xfrm>
            <a:off x="539546" y="1796796"/>
            <a:ext cx="8026500" cy="2421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15" name="Google Shape;2015;p143"/>
          <p:cNvSpPr txBox="1"/>
          <p:nvPr/>
        </p:nvSpPr>
        <p:spPr>
          <a:xfrm>
            <a:off x="112825" y="1796800"/>
            <a:ext cx="8776200" cy="242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15035" lvl="0" marL="1920238" marR="2199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(rowkey key, value t)  </a:t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15035" lvl="0" marL="1920238" marR="2199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if t satisfies the predicate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834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Emit(value t, null)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44"/>
          <p:cNvSpPr txBox="1"/>
          <p:nvPr>
            <p:ph type="title"/>
          </p:nvPr>
        </p:nvSpPr>
        <p:spPr>
          <a:xfrm>
            <a:off x="1992248" y="333349"/>
            <a:ext cx="5161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 </a:t>
            </a:r>
            <a:r>
              <a:rPr lang="en-US" sz="2200"/>
              <a:t>Проекция (Projection)</a:t>
            </a:r>
            <a:endParaRPr sz="2200"/>
          </a:p>
        </p:txBody>
      </p:sp>
      <p:sp>
        <p:nvSpPr>
          <p:cNvPr id="2021" name="Google Shape;2021;p144"/>
          <p:cNvSpPr/>
          <p:nvPr/>
        </p:nvSpPr>
        <p:spPr>
          <a:xfrm>
            <a:off x="512063" y="1674367"/>
            <a:ext cx="8119800" cy="394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22" name="Google Shape;2022;p144"/>
          <p:cNvSpPr/>
          <p:nvPr/>
        </p:nvSpPr>
        <p:spPr>
          <a:xfrm>
            <a:off x="912875" y="1639823"/>
            <a:ext cx="7664100" cy="4076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23" name="Google Shape;2023;p144"/>
          <p:cNvSpPr/>
          <p:nvPr/>
        </p:nvSpPr>
        <p:spPr>
          <a:xfrm>
            <a:off x="558800" y="1710096"/>
            <a:ext cx="8026500" cy="3816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24" name="Google Shape;2024;p144"/>
          <p:cNvSpPr txBox="1"/>
          <p:nvPr/>
        </p:nvSpPr>
        <p:spPr>
          <a:xfrm>
            <a:off x="558800" y="1710100"/>
            <a:ext cx="8380500" cy="381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825">
            <a:noAutofit/>
          </a:bodyPr>
          <a:lstStyle/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#то есть надо найти например уникальных пользователей в логе посещающих сайт</a:t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(rowkey key, value t)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55879" lvl="0" marL="1920238" marR="2527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value g = project(t) // выбрать необходимые поля в g  Emit(tuple g, null)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48640" marR="18567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// используем Reducer для устранения дубликатов  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(value t, array n)	// n - массив из nulls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Emit(value t, null)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45"/>
          <p:cNvSpPr txBox="1"/>
          <p:nvPr>
            <p:ph type="title"/>
          </p:nvPr>
        </p:nvSpPr>
        <p:spPr>
          <a:xfrm>
            <a:off x="2222373" y="178984"/>
            <a:ext cx="4698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Объединение (Union)</a:t>
            </a:r>
            <a:endParaRPr sz="2200"/>
          </a:p>
        </p:txBody>
      </p:sp>
      <p:sp>
        <p:nvSpPr>
          <p:cNvPr id="2030" name="Google Shape;2030;p145"/>
          <p:cNvSpPr/>
          <p:nvPr/>
        </p:nvSpPr>
        <p:spPr>
          <a:xfrm>
            <a:off x="347472" y="1184655"/>
            <a:ext cx="8121300" cy="418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31" name="Google Shape;2031;p145"/>
          <p:cNvSpPr/>
          <p:nvPr/>
        </p:nvSpPr>
        <p:spPr>
          <a:xfrm>
            <a:off x="719327" y="1129792"/>
            <a:ext cx="7874400" cy="4380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32" name="Google Shape;2032;p145"/>
          <p:cNvSpPr/>
          <p:nvPr/>
        </p:nvSpPr>
        <p:spPr>
          <a:xfrm>
            <a:off x="395541" y="1220757"/>
            <a:ext cx="8026500" cy="4062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33" name="Google Shape;2033;p145"/>
          <p:cNvSpPr/>
          <p:nvPr/>
        </p:nvSpPr>
        <p:spPr>
          <a:xfrm>
            <a:off x="395541" y="1220757"/>
            <a:ext cx="8026400" cy="4060614"/>
          </a:xfrm>
          <a:custGeom>
            <a:rect b="b" l="l" r="r" t="t"/>
            <a:pathLst>
              <a:path extrusionOk="0" h="3047365" w="8026400">
                <a:moveTo>
                  <a:pt x="0" y="3046984"/>
                </a:moveTo>
                <a:lnTo>
                  <a:pt x="8026400" y="3046984"/>
                </a:lnTo>
                <a:lnTo>
                  <a:pt x="8026400" y="0"/>
                </a:lnTo>
                <a:lnTo>
                  <a:pt x="0" y="0"/>
                </a:lnTo>
                <a:lnTo>
                  <a:pt x="0" y="304698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34" name="Google Shape;2034;p145"/>
          <p:cNvSpPr txBox="1"/>
          <p:nvPr/>
        </p:nvSpPr>
        <p:spPr>
          <a:xfrm>
            <a:off x="931570" y="1238843"/>
            <a:ext cx="73818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// на вход подаются элементы из двух множеств A и B  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14400" lvl="0" marL="1384300" marR="2776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(rowkey key, value t)  Emit(value t, null)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5" name="Google Shape;2035;p145"/>
          <p:cNvSpPr txBox="1"/>
          <p:nvPr/>
        </p:nvSpPr>
        <p:spPr>
          <a:xfrm>
            <a:off x="5581162" y="4165768"/>
            <a:ext cx="2630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// n - массив из nulls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6" name="Google Shape;2036;p145"/>
          <p:cNvSpPr txBox="1"/>
          <p:nvPr/>
        </p:nvSpPr>
        <p:spPr>
          <a:xfrm>
            <a:off x="931570" y="3678089"/>
            <a:ext cx="44703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14400" lvl="0" marL="1384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(value t, array n)  Emit(value t, null)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7" name="Google Shape;2037;p145"/>
          <p:cNvSpPr/>
          <p:nvPr/>
        </p:nvSpPr>
        <p:spPr>
          <a:xfrm>
            <a:off x="6629400" y="1796796"/>
            <a:ext cx="2407200" cy="2496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46"/>
          <p:cNvSpPr txBox="1"/>
          <p:nvPr>
            <p:ph type="title"/>
          </p:nvPr>
        </p:nvSpPr>
        <p:spPr>
          <a:xfrm>
            <a:off x="1403985" y="283057"/>
            <a:ext cx="6336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Пересечение (Intersection)</a:t>
            </a:r>
            <a:endParaRPr sz="2000"/>
          </a:p>
        </p:txBody>
      </p:sp>
      <p:sp>
        <p:nvSpPr>
          <p:cNvPr id="2043" name="Google Shape;2043;p146"/>
          <p:cNvSpPr/>
          <p:nvPr/>
        </p:nvSpPr>
        <p:spPr>
          <a:xfrm>
            <a:off x="512063" y="1375663"/>
            <a:ext cx="8119800" cy="468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44" name="Google Shape;2044;p146"/>
          <p:cNvSpPr/>
          <p:nvPr/>
        </p:nvSpPr>
        <p:spPr>
          <a:xfrm>
            <a:off x="882396" y="1320800"/>
            <a:ext cx="7874400" cy="486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45" name="Google Shape;2045;p146"/>
          <p:cNvSpPr/>
          <p:nvPr/>
        </p:nvSpPr>
        <p:spPr>
          <a:xfrm>
            <a:off x="558800" y="1412799"/>
            <a:ext cx="8026500" cy="4555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46" name="Google Shape;2046;p146"/>
          <p:cNvSpPr/>
          <p:nvPr/>
        </p:nvSpPr>
        <p:spPr>
          <a:xfrm>
            <a:off x="558800" y="1412799"/>
            <a:ext cx="8026400" cy="4552220"/>
          </a:xfrm>
          <a:custGeom>
            <a:rect b="b" l="l" r="r" t="t"/>
            <a:pathLst>
              <a:path extrusionOk="0" h="3416300" w="8026400">
                <a:moveTo>
                  <a:pt x="0" y="3416300"/>
                </a:moveTo>
                <a:lnTo>
                  <a:pt x="8026400" y="3416300"/>
                </a:lnTo>
                <a:lnTo>
                  <a:pt x="8026400" y="0"/>
                </a:lnTo>
                <a:lnTo>
                  <a:pt x="0" y="0"/>
                </a:lnTo>
                <a:lnTo>
                  <a:pt x="0" y="34163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47" name="Google Shape;2047;p146"/>
          <p:cNvSpPr txBox="1"/>
          <p:nvPr/>
        </p:nvSpPr>
        <p:spPr>
          <a:xfrm>
            <a:off x="1094943" y="1430629"/>
            <a:ext cx="73818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// на вход подаются элементы из двух множеств A и B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15035" lvl="0" marL="1384300" marR="27762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(rowkey key, value t)  Emit(value t, null)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8" name="Google Shape;2048;p146"/>
          <p:cNvSpPr txBox="1"/>
          <p:nvPr/>
        </p:nvSpPr>
        <p:spPr>
          <a:xfrm>
            <a:off x="5744230" y="4357961"/>
            <a:ext cx="2630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// n - массив из nulls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9" name="Google Shape;2049;p146"/>
          <p:cNvSpPr txBox="1"/>
          <p:nvPr/>
        </p:nvSpPr>
        <p:spPr>
          <a:xfrm>
            <a:off x="1094943" y="3869876"/>
            <a:ext cx="44901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83614" lvl="0" marL="1452880" marR="247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(value t, array n)  if n.size() = 2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98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Emit(value t, null)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0" name="Google Shape;2050;p146"/>
          <p:cNvSpPr/>
          <p:nvPr/>
        </p:nvSpPr>
        <p:spPr>
          <a:xfrm>
            <a:off x="6732269" y="2084832"/>
            <a:ext cx="2339700" cy="2426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47"/>
          <p:cNvSpPr txBox="1"/>
          <p:nvPr>
            <p:ph type="title"/>
          </p:nvPr>
        </p:nvSpPr>
        <p:spPr>
          <a:xfrm>
            <a:off x="2100452" y="223689"/>
            <a:ext cx="49434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Разность (Difference)</a:t>
            </a:r>
            <a:endParaRPr sz="2200"/>
          </a:p>
        </p:txBody>
      </p:sp>
      <p:sp>
        <p:nvSpPr>
          <p:cNvPr id="2056" name="Google Shape;2056;p147"/>
          <p:cNvSpPr/>
          <p:nvPr/>
        </p:nvSpPr>
        <p:spPr>
          <a:xfrm>
            <a:off x="347472" y="1209040"/>
            <a:ext cx="8121300" cy="394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57" name="Google Shape;2057;p147"/>
          <p:cNvSpPr/>
          <p:nvPr/>
        </p:nvSpPr>
        <p:spPr>
          <a:xfrm>
            <a:off x="765048" y="1182623"/>
            <a:ext cx="7645800" cy="4045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58" name="Google Shape;2058;p147"/>
          <p:cNvSpPr/>
          <p:nvPr/>
        </p:nvSpPr>
        <p:spPr>
          <a:xfrm>
            <a:off x="395541" y="1244769"/>
            <a:ext cx="8026500" cy="3816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59" name="Google Shape;2059;p147"/>
          <p:cNvSpPr/>
          <p:nvPr/>
        </p:nvSpPr>
        <p:spPr>
          <a:xfrm>
            <a:off x="395541" y="1244769"/>
            <a:ext cx="8026400" cy="3814387"/>
          </a:xfrm>
          <a:custGeom>
            <a:rect b="b" l="l" r="r" t="t"/>
            <a:pathLst>
              <a:path extrusionOk="0" h="2862579" w="8026400">
                <a:moveTo>
                  <a:pt x="0" y="2862326"/>
                </a:moveTo>
                <a:lnTo>
                  <a:pt x="8026400" y="2862326"/>
                </a:lnTo>
                <a:lnTo>
                  <a:pt x="8026400" y="0"/>
                </a:lnTo>
                <a:lnTo>
                  <a:pt x="0" y="0"/>
                </a:lnTo>
                <a:lnTo>
                  <a:pt x="0" y="286232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60" name="Google Shape;2060;p147"/>
          <p:cNvSpPr txBox="1"/>
          <p:nvPr/>
        </p:nvSpPr>
        <p:spPr>
          <a:xfrm>
            <a:off x="931570" y="1268984"/>
            <a:ext cx="72612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171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// на вход подаются элементы из двух множеств A и B  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(rowkey key, value t)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Emit(value t, string t.SetName)	// t.SetName либо ‘A‘ либо ‘B'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51434" lvl="0" marL="469900" marR="14300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// массив n может быть [‘A'], [‘B'], [‘A' ‘B‘] или [‘B', ‘A']  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(value t, array n)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if n.size() = 1 and n[1] = ‘A'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98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Emit(value t, null)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1" name="Google Shape;2061;p147"/>
          <p:cNvSpPr/>
          <p:nvPr/>
        </p:nvSpPr>
        <p:spPr>
          <a:xfrm>
            <a:off x="6721982" y="2756915"/>
            <a:ext cx="2314500" cy="2400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48"/>
          <p:cNvSpPr txBox="1"/>
          <p:nvPr>
            <p:ph type="title"/>
          </p:nvPr>
        </p:nvSpPr>
        <p:spPr>
          <a:xfrm>
            <a:off x="2112645" y="91101"/>
            <a:ext cx="49233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Symmetric Difference</a:t>
            </a:r>
            <a:endParaRPr sz="2200"/>
          </a:p>
        </p:txBody>
      </p:sp>
      <p:sp>
        <p:nvSpPr>
          <p:cNvPr id="2067" name="Google Shape;2067;p148"/>
          <p:cNvSpPr/>
          <p:nvPr/>
        </p:nvSpPr>
        <p:spPr>
          <a:xfrm>
            <a:off x="458723" y="1089151"/>
            <a:ext cx="8193000" cy="394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68" name="Google Shape;2068;p148"/>
          <p:cNvSpPr/>
          <p:nvPr/>
        </p:nvSpPr>
        <p:spPr>
          <a:xfrm>
            <a:off x="874775" y="1062735"/>
            <a:ext cx="7645800" cy="4045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69" name="Google Shape;2069;p148"/>
          <p:cNvSpPr/>
          <p:nvPr/>
        </p:nvSpPr>
        <p:spPr>
          <a:xfrm>
            <a:off x="506044" y="1124711"/>
            <a:ext cx="8098500" cy="3816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70" name="Google Shape;2070;p148"/>
          <p:cNvSpPr/>
          <p:nvPr/>
        </p:nvSpPr>
        <p:spPr>
          <a:xfrm>
            <a:off x="506044" y="1124711"/>
            <a:ext cx="8098790" cy="3814387"/>
          </a:xfrm>
          <a:custGeom>
            <a:rect b="b" l="l" r="r" t="t"/>
            <a:pathLst>
              <a:path extrusionOk="0" h="2862579" w="8098790">
                <a:moveTo>
                  <a:pt x="0" y="2862326"/>
                </a:moveTo>
                <a:lnTo>
                  <a:pt x="8098408" y="2862326"/>
                </a:lnTo>
                <a:lnTo>
                  <a:pt x="8098408" y="0"/>
                </a:lnTo>
                <a:lnTo>
                  <a:pt x="0" y="0"/>
                </a:lnTo>
                <a:lnTo>
                  <a:pt x="0" y="286232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71" name="Google Shape;2071;p148"/>
          <p:cNvSpPr txBox="1"/>
          <p:nvPr/>
        </p:nvSpPr>
        <p:spPr>
          <a:xfrm>
            <a:off x="789850" y="1149100"/>
            <a:ext cx="7513500" cy="3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171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// на вход подаются элементы из двух множеств A и B  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(rowkey key, value t)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Emit(value t, string t.SetName)	// t.SetName либо ‘A‘ либо ‘B'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213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// массив n может быть [‘A'], [‘B'], [‘A' ‘B‘] или [‘A', ‘B']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(value t, array n)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14400" lvl="0" marL="2298700" marR="2186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if n.size() = 1 and (n[1] = ‘A‘ or n[1] = ‘B‘)  Emit(value t, null)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2" name="Google Shape;2072;p148"/>
          <p:cNvSpPr/>
          <p:nvPr/>
        </p:nvSpPr>
        <p:spPr>
          <a:xfrm>
            <a:off x="6505804" y="4271219"/>
            <a:ext cx="2638200" cy="2736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49"/>
          <p:cNvSpPr txBox="1"/>
          <p:nvPr>
            <p:ph type="title"/>
          </p:nvPr>
        </p:nvSpPr>
        <p:spPr>
          <a:xfrm>
            <a:off x="1923669" y="333349"/>
            <a:ext cx="5295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GroupBy и Aggregation</a:t>
            </a:r>
            <a:endParaRPr sz="2200"/>
          </a:p>
        </p:txBody>
      </p:sp>
      <p:sp>
        <p:nvSpPr>
          <p:cNvPr id="2078" name="Google Shape;2078;p149"/>
          <p:cNvSpPr/>
          <p:nvPr/>
        </p:nvSpPr>
        <p:spPr>
          <a:xfrm>
            <a:off x="530351" y="1568703"/>
            <a:ext cx="8121300" cy="3204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79" name="Google Shape;2079;p149"/>
          <p:cNvSpPr/>
          <p:nvPr/>
        </p:nvSpPr>
        <p:spPr>
          <a:xfrm>
            <a:off x="946403" y="1542288"/>
            <a:ext cx="7344300" cy="3314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80" name="Google Shape;2080;p149"/>
          <p:cNvSpPr/>
          <p:nvPr/>
        </p:nvSpPr>
        <p:spPr>
          <a:xfrm>
            <a:off x="578053" y="1604771"/>
            <a:ext cx="8026500" cy="3078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81" name="Google Shape;2081;p149"/>
          <p:cNvSpPr txBox="1"/>
          <p:nvPr/>
        </p:nvSpPr>
        <p:spPr>
          <a:xfrm>
            <a:off x="578053" y="1604771"/>
            <a:ext cx="8026500" cy="307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noAutofit/>
          </a:bodyPr>
          <a:lstStyle/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(null, tuple [value GroupBy, value AggregateBy, value ...])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Emit(value GroupBy, value AggregateBy)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(value GroupBy, [v1, v2,...])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// aggregate() : sum(), max(),...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Emit(value GroupBy, aggregate( [v1, v2,...] ) 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50"/>
          <p:cNvSpPr txBox="1"/>
          <p:nvPr>
            <p:ph type="title"/>
          </p:nvPr>
        </p:nvSpPr>
        <p:spPr>
          <a:xfrm>
            <a:off x="2772917" y="333349"/>
            <a:ext cx="3604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Repartition Join</a:t>
            </a:r>
            <a:endParaRPr sz="2200"/>
          </a:p>
        </p:txBody>
      </p:sp>
      <p:sp>
        <p:nvSpPr>
          <p:cNvPr id="2087" name="Google Shape;2087;p150"/>
          <p:cNvSpPr txBox="1"/>
          <p:nvPr/>
        </p:nvSpPr>
        <p:spPr>
          <a:xfrm>
            <a:off x="402437" y="1476548"/>
            <a:ext cx="75375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Описание задачи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Объединить два множества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B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 ключу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1217930" rtl="0" algn="r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1217930" rtl="0" algn="r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1217930" rtl="0" algn="r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id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(a, 5)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88" name="Google Shape;2088;p150"/>
          <p:cNvGraphicFramePr/>
          <p:nvPr/>
        </p:nvGraphicFramePr>
        <p:xfrm>
          <a:off x="2076576" y="35739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857875"/>
                <a:gridCol w="810250"/>
                <a:gridCol w="1004575"/>
                <a:gridCol w="615325"/>
                <a:gridCol w="1393825"/>
              </a:tblGrid>
              <a:tr h="472425"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96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baseline="-25000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a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215900" marR="0" rtl="0" algn="l">
                        <a:lnSpc>
                          <a:spcPct val="96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baseline="-25000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5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317500" marR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baseline="-25000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(b, 7)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1462200"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9979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baseline="-25000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b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381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baseline="-25000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c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0104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join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215900" marR="0" rtl="0" algn="l">
                        <a:lnSpc>
                          <a:spcPct val="9979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baseline="-25000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7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baseline="-25000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4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941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317500" marR="0" rtl="0" algn="l">
                        <a:lnSpc>
                          <a:spcPct val="9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baseline="-25000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(b, 4)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317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baseline="-25000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(c, 7)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317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r>
                        <a:rPr baseline="-25000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(c, 4)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51"/>
          <p:cNvSpPr txBox="1"/>
          <p:nvPr>
            <p:ph type="title"/>
          </p:nvPr>
        </p:nvSpPr>
        <p:spPr>
          <a:xfrm>
            <a:off x="2939033" y="171636"/>
            <a:ext cx="3270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Repartition Join</a:t>
            </a:r>
            <a:endParaRPr sz="2200"/>
          </a:p>
        </p:txBody>
      </p:sp>
      <p:sp>
        <p:nvSpPr>
          <p:cNvPr id="2094" name="Google Shape;2094;p151"/>
          <p:cNvSpPr/>
          <p:nvPr/>
        </p:nvSpPr>
        <p:spPr>
          <a:xfrm>
            <a:off x="512063" y="1089151"/>
            <a:ext cx="8211300" cy="467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95" name="Google Shape;2095;p151"/>
          <p:cNvSpPr/>
          <p:nvPr/>
        </p:nvSpPr>
        <p:spPr>
          <a:xfrm>
            <a:off x="928116" y="1062735"/>
            <a:ext cx="7537800" cy="4777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96" name="Google Shape;2096;p151"/>
          <p:cNvSpPr/>
          <p:nvPr/>
        </p:nvSpPr>
        <p:spPr>
          <a:xfrm>
            <a:off x="558800" y="1124763"/>
            <a:ext cx="8117700" cy="4555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97" name="Google Shape;2097;p151"/>
          <p:cNvSpPr/>
          <p:nvPr/>
        </p:nvSpPr>
        <p:spPr>
          <a:xfrm>
            <a:off x="558800" y="1124763"/>
            <a:ext cx="8117840" cy="4552220"/>
          </a:xfrm>
          <a:custGeom>
            <a:rect b="b" l="l" r="r" t="t"/>
            <a:pathLst>
              <a:path extrusionOk="0" h="3416300" w="8117840">
                <a:moveTo>
                  <a:pt x="0" y="3416300"/>
                </a:moveTo>
                <a:lnTo>
                  <a:pt x="8117713" y="3416300"/>
                </a:lnTo>
                <a:lnTo>
                  <a:pt x="8117713" y="0"/>
                </a:lnTo>
                <a:lnTo>
                  <a:pt x="0" y="0"/>
                </a:lnTo>
                <a:lnTo>
                  <a:pt x="0" y="34163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98" name="Google Shape;2098;p151"/>
          <p:cNvSpPr txBox="1"/>
          <p:nvPr/>
        </p:nvSpPr>
        <p:spPr>
          <a:xfrm>
            <a:off x="1094943" y="1149095"/>
            <a:ext cx="7152000" cy="4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19733" lvl="0" marL="889000" marR="138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(null, tuple [join_key k, value v1, value v2,...])  Emit(join_key k, tagged_tuple [set_name tag, values [v1, v2, ...] ]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Reduce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(join_key k, tagged_tuples [t1, t2,...])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H = new AssociativeArray : set_name -&gt; values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for all tagged_tuple t in [t1, t2,...]	// separate values into 2 arrays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22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H{t.tag}.add(t.values)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for all values a in H{‘A'}	// produce a cross-join of the two arrays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for all values b in H{‘B'}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68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Emit(null, [k a b]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1526025" y="375602"/>
            <a:ext cx="609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Экосистема Hadoop</a:t>
            </a:r>
            <a:endParaRPr sz="2200"/>
          </a:p>
        </p:txBody>
      </p:sp>
      <p:sp>
        <p:nvSpPr>
          <p:cNvPr id="260" name="Google Shape;260;p26"/>
          <p:cNvSpPr txBox="1"/>
          <p:nvPr/>
        </p:nvSpPr>
        <p:spPr>
          <a:xfrm>
            <a:off x="535940" y="1238843"/>
            <a:ext cx="75603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Apache Pig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инструмент для обработки данных с помощью  высокоуровневых команд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794004" y="3271448"/>
            <a:ext cx="7716000" cy="3131352"/>
            <a:chOff x="794004" y="2453647"/>
            <a:chExt cx="7716000" cy="2348573"/>
          </a:xfrm>
        </p:grpSpPr>
        <p:sp>
          <p:nvSpPr>
            <p:cNvPr id="262" name="Google Shape;262;p26"/>
            <p:cNvSpPr/>
            <p:nvPr/>
          </p:nvSpPr>
          <p:spPr>
            <a:xfrm>
              <a:off x="4815839" y="2453647"/>
              <a:ext cx="489300" cy="1830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847717" y="2468880"/>
              <a:ext cx="420900" cy="1760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4847717" y="2468880"/>
              <a:ext cx="421004" cy="1760854"/>
            </a:xfrm>
            <a:custGeom>
              <a:rect b="b" l="l" r="r" t="t"/>
              <a:pathLst>
                <a:path extrusionOk="0" h="1760854" w="421004">
                  <a:moveTo>
                    <a:pt x="0" y="1550200"/>
                  </a:moveTo>
                  <a:lnTo>
                    <a:pt x="105283" y="1550200"/>
                  </a:lnTo>
                  <a:lnTo>
                    <a:pt x="105283" y="0"/>
                  </a:lnTo>
                  <a:lnTo>
                    <a:pt x="315722" y="0"/>
                  </a:lnTo>
                  <a:lnTo>
                    <a:pt x="315722" y="1550200"/>
                  </a:lnTo>
                  <a:lnTo>
                    <a:pt x="421005" y="1550200"/>
                  </a:lnTo>
                  <a:lnTo>
                    <a:pt x="210566" y="1760664"/>
                  </a:lnTo>
                  <a:lnTo>
                    <a:pt x="0" y="1550200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794004" y="4244339"/>
              <a:ext cx="7716000" cy="486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221480" y="4236720"/>
              <a:ext cx="911400" cy="565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841832" y="4268101"/>
              <a:ext cx="7620000" cy="391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841832" y="4268101"/>
              <a:ext cx="7620634" cy="392429"/>
            </a:xfrm>
            <a:custGeom>
              <a:rect b="b" l="l" r="r" t="t"/>
              <a:pathLst>
                <a:path extrusionOk="0" h="392429" w="7620634">
                  <a:moveTo>
                    <a:pt x="0" y="65316"/>
                  </a:moveTo>
                  <a:lnTo>
                    <a:pt x="5131" y="39888"/>
                  </a:lnTo>
                  <a:lnTo>
                    <a:pt x="19127" y="19127"/>
                  </a:lnTo>
                  <a:lnTo>
                    <a:pt x="39888" y="5131"/>
                  </a:lnTo>
                  <a:lnTo>
                    <a:pt x="65316" y="0"/>
                  </a:lnTo>
                  <a:lnTo>
                    <a:pt x="7554645" y="0"/>
                  </a:lnTo>
                  <a:lnTo>
                    <a:pt x="7580081" y="5131"/>
                  </a:lnTo>
                  <a:lnTo>
                    <a:pt x="7600873" y="19127"/>
                  </a:lnTo>
                  <a:lnTo>
                    <a:pt x="7614903" y="39888"/>
                  </a:lnTo>
                  <a:lnTo>
                    <a:pt x="7620050" y="65316"/>
                  </a:lnTo>
                  <a:lnTo>
                    <a:pt x="7620050" y="326567"/>
                  </a:lnTo>
                  <a:lnTo>
                    <a:pt x="7614903" y="351989"/>
                  </a:lnTo>
                  <a:lnTo>
                    <a:pt x="7600873" y="372751"/>
                  </a:lnTo>
                  <a:lnTo>
                    <a:pt x="7580081" y="386750"/>
                  </a:lnTo>
                  <a:lnTo>
                    <a:pt x="7554645" y="391883"/>
                  </a:lnTo>
                  <a:lnTo>
                    <a:pt x="65316" y="391883"/>
                  </a:lnTo>
                  <a:lnTo>
                    <a:pt x="39888" y="386750"/>
                  </a:lnTo>
                  <a:lnTo>
                    <a:pt x="19127" y="372751"/>
                  </a:lnTo>
                  <a:lnTo>
                    <a:pt x="5131" y="351989"/>
                  </a:lnTo>
                  <a:lnTo>
                    <a:pt x="0" y="326567"/>
                  </a:lnTo>
                  <a:lnTo>
                    <a:pt x="0" y="65316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803153" y="3517349"/>
              <a:ext cx="2493300" cy="465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572768" y="3497580"/>
              <a:ext cx="1004400" cy="565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841832" y="3528568"/>
              <a:ext cx="2415600" cy="3918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841832" y="3528568"/>
              <a:ext cx="2416175" cy="392429"/>
            </a:xfrm>
            <a:custGeom>
              <a:rect b="b" l="l" r="r" t="t"/>
              <a:pathLst>
                <a:path extrusionOk="0" h="392429" w="2416175">
                  <a:moveTo>
                    <a:pt x="0" y="65404"/>
                  </a:moveTo>
                  <a:lnTo>
                    <a:pt x="5131" y="39915"/>
                  </a:lnTo>
                  <a:lnTo>
                    <a:pt x="19127" y="19129"/>
                  </a:lnTo>
                  <a:lnTo>
                    <a:pt x="39888" y="5129"/>
                  </a:lnTo>
                  <a:lnTo>
                    <a:pt x="65316" y="0"/>
                  </a:lnTo>
                  <a:lnTo>
                    <a:pt x="2350439" y="0"/>
                  </a:lnTo>
                  <a:lnTo>
                    <a:pt x="2375855" y="5129"/>
                  </a:lnTo>
                  <a:lnTo>
                    <a:pt x="2396604" y="19129"/>
                  </a:lnTo>
                  <a:lnTo>
                    <a:pt x="2410590" y="39915"/>
                  </a:lnTo>
                  <a:lnTo>
                    <a:pt x="2415717" y="65404"/>
                  </a:lnTo>
                  <a:lnTo>
                    <a:pt x="2415717" y="326643"/>
                  </a:lnTo>
                  <a:lnTo>
                    <a:pt x="2410590" y="352041"/>
                  </a:lnTo>
                  <a:lnTo>
                    <a:pt x="2396604" y="372787"/>
                  </a:lnTo>
                  <a:lnTo>
                    <a:pt x="2375855" y="386778"/>
                  </a:lnTo>
                  <a:lnTo>
                    <a:pt x="2350439" y="391909"/>
                  </a:lnTo>
                  <a:lnTo>
                    <a:pt x="65316" y="391909"/>
                  </a:lnTo>
                  <a:lnTo>
                    <a:pt x="39888" y="386778"/>
                  </a:lnTo>
                  <a:lnTo>
                    <a:pt x="19127" y="372787"/>
                  </a:lnTo>
                  <a:lnTo>
                    <a:pt x="5131" y="352041"/>
                  </a:lnTo>
                  <a:lnTo>
                    <a:pt x="0" y="326643"/>
                  </a:lnTo>
                  <a:lnTo>
                    <a:pt x="0" y="65404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1723643" y="3957827"/>
              <a:ext cx="540900" cy="342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1783842" y="3982338"/>
              <a:ext cx="420900" cy="247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1783842" y="3982338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609"/>
                  </a:moveTo>
                  <a:lnTo>
                    <a:pt x="105282" y="123609"/>
                  </a:lnTo>
                  <a:lnTo>
                    <a:pt x="105282" y="0"/>
                  </a:lnTo>
                  <a:lnTo>
                    <a:pt x="315721" y="0"/>
                  </a:lnTo>
                  <a:lnTo>
                    <a:pt x="315721" y="123609"/>
                  </a:lnTo>
                  <a:lnTo>
                    <a:pt x="421005" y="123609"/>
                  </a:lnTo>
                  <a:lnTo>
                    <a:pt x="210565" y="247205"/>
                  </a:lnTo>
                  <a:lnTo>
                    <a:pt x="0" y="123609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1731264" y="3211068"/>
              <a:ext cx="540900" cy="3429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1791207" y="3234816"/>
              <a:ext cx="420900" cy="247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1791207" y="3234816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697"/>
                  </a:moveTo>
                  <a:lnTo>
                    <a:pt x="105156" y="123697"/>
                  </a:lnTo>
                  <a:lnTo>
                    <a:pt x="105156" y="0"/>
                  </a:lnTo>
                  <a:lnTo>
                    <a:pt x="315594" y="0"/>
                  </a:lnTo>
                  <a:lnTo>
                    <a:pt x="315594" y="123697"/>
                  </a:lnTo>
                  <a:lnTo>
                    <a:pt x="420878" y="123697"/>
                  </a:lnTo>
                  <a:lnTo>
                    <a:pt x="210439" y="247269"/>
                  </a:lnTo>
                  <a:lnTo>
                    <a:pt x="0" y="123697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94004" y="2741676"/>
              <a:ext cx="6626400" cy="486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3360420" y="2735580"/>
              <a:ext cx="1543800" cy="5655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841832" y="2765933"/>
              <a:ext cx="6531300" cy="3918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841832" y="2765933"/>
              <a:ext cx="6531609" cy="391794"/>
            </a:xfrm>
            <a:custGeom>
              <a:rect b="b" l="l" r="r" t="t"/>
              <a:pathLst>
                <a:path extrusionOk="0" h="391794" w="6531609">
                  <a:moveTo>
                    <a:pt x="0" y="65278"/>
                  </a:moveTo>
                  <a:lnTo>
                    <a:pt x="5131" y="39862"/>
                  </a:lnTo>
                  <a:lnTo>
                    <a:pt x="19127" y="19113"/>
                  </a:lnTo>
                  <a:lnTo>
                    <a:pt x="39888" y="5127"/>
                  </a:lnTo>
                  <a:lnTo>
                    <a:pt x="65316" y="0"/>
                  </a:lnTo>
                  <a:lnTo>
                    <a:pt x="6466128" y="0"/>
                  </a:lnTo>
                  <a:lnTo>
                    <a:pt x="6491544" y="5127"/>
                  </a:lnTo>
                  <a:lnTo>
                    <a:pt x="6512293" y="19113"/>
                  </a:lnTo>
                  <a:lnTo>
                    <a:pt x="6526279" y="39862"/>
                  </a:lnTo>
                  <a:lnTo>
                    <a:pt x="6531406" y="65278"/>
                  </a:lnTo>
                  <a:lnTo>
                    <a:pt x="6531406" y="326517"/>
                  </a:lnTo>
                  <a:lnTo>
                    <a:pt x="6526279" y="351932"/>
                  </a:lnTo>
                  <a:lnTo>
                    <a:pt x="6512293" y="372681"/>
                  </a:lnTo>
                  <a:lnTo>
                    <a:pt x="6491544" y="386667"/>
                  </a:lnTo>
                  <a:lnTo>
                    <a:pt x="6466128" y="391794"/>
                  </a:lnTo>
                  <a:lnTo>
                    <a:pt x="65316" y="391794"/>
                  </a:lnTo>
                  <a:lnTo>
                    <a:pt x="39888" y="386667"/>
                  </a:lnTo>
                  <a:lnTo>
                    <a:pt x="19127" y="372681"/>
                  </a:lnTo>
                  <a:lnTo>
                    <a:pt x="5131" y="351932"/>
                  </a:lnTo>
                  <a:lnTo>
                    <a:pt x="0" y="326517"/>
                  </a:lnTo>
                  <a:lnTo>
                    <a:pt x="0" y="6527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3" name="Google Shape;283;p26"/>
          <p:cNvSpPr txBox="1"/>
          <p:nvPr/>
        </p:nvSpPr>
        <p:spPr>
          <a:xfrm>
            <a:off x="1740535" y="3730073"/>
            <a:ext cx="3174900" cy="2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8008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MapReduce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HBase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1595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1595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HDFS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6"/>
          <p:cNvGrpSpPr/>
          <p:nvPr/>
        </p:nvGrpSpPr>
        <p:grpSpPr>
          <a:xfrm>
            <a:off x="794004" y="2659822"/>
            <a:ext cx="3351348" cy="3076386"/>
            <a:chOff x="794004" y="1994916"/>
            <a:chExt cx="3351348" cy="2307347"/>
          </a:xfrm>
        </p:grpSpPr>
        <p:sp>
          <p:nvSpPr>
            <p:cNvPr id="285" name="Google Shape;285;p26"/>
            <p:cNvSpPr/>
            <p:nvPr/>
          </p:nvSpPr>
          <p:spPr>
            <a:xfrm>
              <a:off x="3616452" y="3217163"/>
              <a:ext cx="528900" cy="10851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3670680" y="3242183"/>
              <a:ext cx="420900" cy="9873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3670680" y="3242183"/>
              <a:ext cx="421004" cy="987425"/>
            </a:xfrm>
            <a:custGeom>
              <a:rect b="b" l="l" r="r" t="t"/>
              <a:pathLst>
                <a:path extrusionOk="0" h="987425" w="421004">
                  <a:moveTo>
                    <a:pt x="0" y="776897"/>
                  </a:moveTo>
                  <a:lnTo>
                    <a:pt x="105283" y="776897"/>
                  </a:lnTo>
                  <a:lnTo>
                    <a:pt x="105283" y="0"/>
                  </a:lnTo>
                  <a:lnTo>
                    <a:pt x="315722" y="0"/>
                  </a:lnTo>
                  <a:lnTo>
                    <a:pt x="315722" y="776897"/>
                  </a:lnTo>
                  <a:lnTo>
                    <a:pt x="421005" y="776897"/>
                  </a:lnTo>
                  <a:lnTo>
                    <a:pt x="210439" y="987361"/>
                  </a:lnTo>
                  <a:lnTo>
                    <a:pt x="0" y="776897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513331" y="2452116"/>
              <a:ext cx="540900" cy="3429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573402" y="2476119"/>
              <a:ext cx="420900" cy="24720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573402" y="2476119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570"/>
                  </a:moveTo>
                  <a:lnTo>
                    <a:pt x="105283" y="123570"/>
                  </a:lnTo>
                  <a:lnTo>
                    <a:pt x="105283" y="0"/>
                  </a:lnTo>
                  <a:lnTo>
                    <a:pt x="315722" y="0"/>
                  </a:lnTo>
                  <a:lnTo>
                    <a:pt x="315722" y="123570"/>
                  </a:lnTo>
                  <a:lnTo>
                    <a:pt x="421004" y="123570"/>
                  </a:lnTo>
                  <a:lnTo>
                    <a:pt x="210439" y="247142"/>
                  </a:lnTo>
                  <a:lnTo>
                    <a:pt x="0" y="123570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794004" y="2001012"/>
              <a:ext cx="1982700" cy="487800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336548" y="1994916"/>
              <a:ext cx="949500" cy="56550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841832" y="2026158"/>
              <a:ext cx="1887000" cy="391800"/>
            </a:xfrm>
            <a:prstGeom prst="rect">
              <a:avLst/>
            </a:pr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841832" y="2026158"/>
              <a:ext cx="1887220" cy="392430"/>
            </a:xfrm>
            <a:custGeom>
              <a:rect b="b" l="l" r="r" t="t"/>
              <a:pathLst>
                <a:path extrusionOk="0" h="392430" w="1887220">
                  <a:moveTo>
                    <a:pt x="0" y="65278"/>
                  </a:moveTo>
                  <a:lnTo>
                    <a:pt x="5131" y="39862"/>
                  </a:lnTo>
                  <a:lnTo>
                    <a:pt x="19127" y="19113"/>
                  </a:lnTo>
                  <a:lnTo>
                    <a:pt x="39888" y="5127"/>
                  </a:lnTo>
                  <a:lnTo>
                    <a:pt x="65316" y="0"/>
                  </a:lnTo>
                  <a:lnTo>
                    <a:pt x="1821484" y="0"/>
                  </a:lnTo>
                  <a:lnTo>
                    <a:pt x="1846920" y="5127"/>
                  </a:lnTo>
                  <a:lnTo>
                    <a:pt x="1867712" y="19113"/>
                  </a:lnTo>
                  <a:lnTo>
                    <a:pt x="1881742" y="39862"/>
                  </a:lnTo>
                  <a:lnTo>
                    <a:pt x="1886889" y="65278"/>
                  </a:lnTo>
                  <a:lnTo>
                    <a:pt x="1886889" y="326517"/>
                  </a:lnTo>
                  <a:lnTo>
                    <a:pt x="1881742" y="351952"/>
                  </a:lnTo>
                  <a:lnTo>
                    <a:pt x="1867712" y="372745"/>
                  </a:lnTo>
                  <a:lnTo>
                    <a:pt x="1846920" y="386774"/>
                  </a:lnTo>
                  <a:lnTo>
                    <a:pt x="1821484" y="391922"/>
                  </a:lnTo>
                  <a:lnTo>
                    <a:pt x="65316" y="391922"/>
                  </a:lnTo>
                  <a:lnTo>
                    <a:pt x="39888" y="386774"/>
                  </a:lnTo>
                  <a:lnTo>
                    <a:pt x="19127" y="372744"/>
                  </a:lnTo>
                  <a:lnTo>
                    <a:pt x="5131" y="351952"/>
                  </a:lnTo>
                  <a:lnTo>
                    <a:pt x="0" y="326517"/>
                  </a:lnTo>
                  <a:lnTo>
                    <a:pt x="0" y="6527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5" name="Google Shape;295;p26"/>
          <p:cNvSpPr txBox="1"/>
          <p:nvPr/>
        </p:nvSpPr>
        <p:spPr>
          <a:xfrm>
            <a:off x="1503922" y="2743300"/>
            <a:ext cx="795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Oozie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26"/>
          <p:cNvGrpSpPr/>
          <p:nvPr/>
        </p:nvGrpSpPr>
        <p:grpSpPr>
          <a:xfrm>
            <a:off x="3595115" y="2641534"/>
            <a:ext cx="1982700" cy="753981"/>
            <a:chOff x="3595115" y="1981200"/>
            <a:chExt cx="1982700" cy="565500"/>
          </a:xfrm>
        </p:grpSpPr>
        <p:sp>
          <p:nvSpPr>
            <p:cNvPr id="297" name="Google Shape;297;p26"/>
            <p:cNvSpPr/>
            <p:nvPr/>
          </p:nvSpPr>
          <p:spPr>
            <a:xfrm>
              <a:off x="3595115" y="1987295"/>
              <a:ext cx="1982700" cy="486300"/>
            </a:xfrm>
            <a:prstGeom prst="rect">
              <a:avLst/>
            </a:pr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4262627" y="1981200"/>
              <a:ext cx="698100" cy="565500"/>
            </a:xfrm>
            <a:prstGeom prst="rect">
              <a:avLst/>
            </a:prstGeom>
            <a:blipFill rotWithShape="1">
              <a:blip r:embed="rId2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643121" y="2011680"/>
              <a:ext cx="1886700" cy="391800"/>
            </a:xfrm>
            <a:prstGeom prst="rect">
              <a:avLst/>
            </a:prstGeom>
            <a:blipFill rotWithShape="1">
              <a:blip r:embed="rId2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643121" y="2011680"/>
              <a:ext cx="1887220" cy="391794"/>
            </a:xfrm>
            <a:custGeom>
              <a:rect b="b" l="l" r="r" t="t"/>
              <a:pathLst>
                <a:path extrusionOk="0" h="391794" w="1887220">
                  <a:moveTo>
                    <a:pt x="0" y="65277"/>
                  </a:moveTo>
                  <a:lnTo>
                    <a:pt x="5127" y="39862"/>
                  </a:lnTo>
                  <a:lnTo>
                    <a:pt x="19113" y="19113"/>
                  </a:lnTo>
                  <a:lnTo>
                    <a:pt x="39862" y="5127"/>
                  </a:lnTo>
                  <a:lnTo>
                    <a:pt x="65277" y="0"/>
                  </a:lnTo>
                  <a:lnTo>
                    <a:pt x="1821561" y="0"/>
                  </a:lnTo>
                  <a:lnTo>
                    <a:pt x="1846976" y="5127"/>
                  </a:lnTo>
                  <a:lnTo>
                    <a:pt x="1867725" y="19113"/>
                  </a:lnTo>
                  <a:lnTo>
                    <a:pt x="1881711" y="39862"/>
                  </a:lnTo>
                  <a:lnTo>
                    <a:pt x="1886839" y="65277"/>
                  </a:lnTo>
                  <a:lnTo>
                    <a:pt x="1886839" y="326517"/>
                  </a:lnTo>
                  <a:lnTo>
                    <a:pt x="1881711" y="351932"/>
                  </a:lnTo>
                  <a:lnTo>
                    <a:pt x="1867725" y="372681"/>
                  </a:lnTo>
                  <a:lnTo>
                    <a:pt x="1846976" y="386667"/>
                  </a:lnTo>
                  <a:lnTo>
                    <a:pt x="1821561" y="391794"/>
                  </a:lnTo>
                  <a:lnTo>
                    <a:pt x="65277" y="391794"/>
                  </a:lnTo>
                  <a:lnTo>
                    <a:pt x="39862" y="386667"/>
                  </a:lnTo>
                  <a:lnTo>
                    <a:pt x="19113" y="372681"/>
                  </a:lnTo>
                  <a:lnTo>
                    <a:pt x="5127" y="351932"/>
                  </a:lnTo>
                  <a:lnTo>
                    <a:pt x="0" y="326517"/>
                  </a:lnTo>
                  <a:lnTo>
                    <a:pt x="0" y="65277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1" name="Google Shape;301;p26"/>
          <p:cNvSpPr txBox="1"/>
          <p:nvPr/>
        </p:nvSpPr>
        <p:spPr>
          <a:xfrm>
            <a:off x="4430652" y="2724225"/>
            <a:ext cx="562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6"/>
          <p:cNvGrpSpPr/>
          <p:nvPr/>
        </p:nvGrpSpPr>
        <p:grpSpPr>
          <a:xfrm>
            <a:off x="3909059" y="3249087"/>
            <a:ext cx="540900" cy="457189"/>
            <a:chOff x="3909059" y="2436876"/>
            <a:chExt cx="540900" cy="342900"/>
          </a:xfrm>
        </p:grpSpPr>
        <p:sp>
          <p:nvSpPr>
            <p:cNvPr id="303" name="Google Shape;303;p26"/>
            <p:cNvSpPr/>
            <p:nvPr/>
          </p:nvSpPr>
          <p:spPr>
            <a:xfrm>
              <a:off x="3909059" y="2436876"/>
              <a:ext cx="540900" cy="342900"/>
            </a:xfrm>
            <a:prstGeom prst="rect">
              <a:avLst/>
            </a:prstGeom>
            <a:blipFill rotWithShape="1">
              <a:blip r:embed="rId2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3969638" y="2461641"/>
              <a:ext cx="420900" cy="247200"/>
            </a:xfrm>
            <a:prstGeom prst="rect">
              <a:avLst/>
            </a:prstGeom>
            <a:blipFill rotWithShape="1">
              <a:blip r:embed="rId2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3969638" y="2461641"/>
              <a:ext cx="421004" cy="247650"/>
            </a:xfrm>
            <a:custGeom>
              <a:rect b="b" l="l" r="r" t="t"/>
              <a:pathLst>
                <a:path extrusionOk="0" h="247650" w="421004">
                  <a:moveTo>
                    <a:pt x="0" y="123570"/>
                  </a:moveTo>
                  <a:lnTo>
                    <a:pt x="105283" y="123570"/>
                  </a:lnTo>
                  <a:lnTo>
                    <a:pt x="105283" y="0"/>
                  </a:lnTo>
                  <a:lnTo>
                    <a:pt x="315722" y="0"/>
                  </a:lnTo>
                  <a:lnTo>
                    <a:pt x="315722" y="123570"/>
                  </a:lnTo>
                  <a:lnTo>
                    <a:pt x="421005" y="123570"/>
                  </a:lnTo>
                  <a:lnTo>
                    <a:pt x="210438" y="247141"/>
                  </a:lnTo>
                  <a:lnTo>
                    <a:pt x="0" y="123570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52"/>
          <p:cNvSpPr txBox="1"/>
          <p:nvPr>
            <p:ph type="title"/>
          </p:nvPr>
        </p:nvSpPr>
        <p:spPr>
          <a:xfrm>
            <a:off x="2862833" y="333349"/>
            <a:ext cx="3425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Replicated Join</a:t>
            </a:r>
            <a:endParaRPr sz="2200"/>
          </a:p>
        </p:txBody>
      </p:sp>
      <p:sp>
        <p:nvSpPr>
          <p:cNvPr id="2104" name="Google Shape;2104;p152"/>
          <p:cNvSpPr txBox="1"/>
          <p:nvPr/>
        </p:nvSpPr>
        <p:spPr>
          <a:xfrm>
            <a:off x="258267" y="1499936"/>
            <a:ext cx="78594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noAutofit/>
          </a:bodyPr>
          <a:lstStyle/>
          <a:p>
            <a:pPr indent="-2921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Одно множество большое, другое – маленькое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Храним маленькое в хеш-таблице с ключом k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5080" rtl="0" algn="l">
              <a:lnSpc>
                <a:spcPct val="107857"/>
              </a:lnSpc>
              <a:spcBef>
                <a:spcPts val="7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Mapper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объединяет элементы с данными из этой  хеш-таблице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53"/>
          <p:cNvSpPr txBox="1"/>
          <p:nvPr>
            <p:ph type="title"/>
          </p:nvPr>
        </p:nvSpPr>
        <p:spPr>
          <a:xfrm>
            <a:off x="2862833" y="31089"/>
            <a:ext cx="3425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Replicated Join</a:t>
            </a:r>
            <a:endParaRPr sz="2200"/>
          </a:p>
        </p:txBody>
      </p:sp>
      <p:sp>
        <p:nvSpPr>
          <p:cNvPr id="2110" name="Google Shape;2110;p153"/>
          <p:cNvSpPr/>
          <p:nvPr/>
        </p:nvSpPr>
        <p:spPr>
          <a:xfrm>
            <a:off x="347472" y="1089151"/>
            <a:ext cx="8520600" cy="517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1" name="Google Shape;2111;p153"/>
          <p:cNvSpPr/>
          <p:nvPr/>
        </p:nvSpPr>
        <p:spPr>
          <a:xfrm>
            <a:off x="719327" y="1034288"/>
            <a:ext cx="8177700" cy="5356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2" name="Google Shape;2112;p153"/>
          <p:cNvSpPr/>
          <p:nvPr/>
        </p:nvSpPr>
        <p:spPr>
          <a:xfrm>
            <a:off x="395541" y="1124796"/>
            <a:ext cx="8424900" cy="50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3" name="Google Shape;2113;p153"/>
          <p:cNvSpPr/>
          <p:nvPr/>
        </p:nvSpPr>
        <p:spPr>
          <a:xfrm>
            <a:off x="395541" y="1124796"/>
            <a:ext cx="8425180" cy="5044672"/>
          </a:xfrm>
          <a:custGeom>
            <a:rect b="b" l="l" r="r" t="t"/>
            <a:pathLst>
              <a:path extrusionOk="0" h="3785870" w="8425180">
                <a:moveTo>
                  <a:pt x="0" y="3785616"/>
                </a:moveTo>
                <a:lnTo>
                  <a:pt x="8424926" y="3785616"/>
                </a:lnTo>
                <a:lnTo>
                  <a:pt x="8424926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4" name="Google Shape;2114;p153"/>
          <p:cNvSpPr txBox="1"/>
          <p:nvPr/>
        </p:nvSpPr>
        <p:spPr>
          <a:xfrm>
            <a:off x="931570" y="1143000"/>
            <a:ext cx="7684200" cy="49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Initialize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H = new AssociativeArray : join_key -&gt; tuple from A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A = load()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915035" lvl="0" marL="2298700" marR="13131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for all [ join_key k, tuple [a1, a2,...] ] in A  H{k} = H{k}.append( [a1, a2,...]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14400" lvl="0" marL="1384300" marR="316039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method </a:t>
            </a:r>
            <a:r>
              <a:rPr b="1" i="1" lang="en-US" sz="1800"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(join_key k, tuple B)  for all tuple a in H{k}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9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Emit(null, tuple [k a B]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54"/>
          <p:cNvSpPr txBox="1"/>
          <p:nvPr>
            <p:ph type="title"/>
          </p:nvPr>
        </p:nvSpPr>
        <p:spPr>
          <a:xfrm>
            <a:off x="2068448" y="2353564"/>
            <a:ext cx="50082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TF-IDF на MapReduce</a:t>
            </a:r>
            <a:endParaRPr sz="28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155"/>
          <p:cNvSpPr txBox="1"/>
          <p:nvPr>
            <p:ph type="title"/>
          </p:nvPr>
        </p:nvSpPr>
        <p:spPr>
          <a:xfrm>
            <a:off x="1526025" y="375602"/>
            <a:ext cx="6091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TF-IDF</a:t>
            </a:r>
            <a:endParaRPr sz="2200"/>
          </a:p>
        </p:txBody>
      </p:sp>
      <p:sp>
        <p:nvSpPr>
          <p:cNvPr id="2125" name="Google Shape;2125;p155"/>
          <p:cNvSpPr txBox="1"/>
          <p:nvPr/>
        </p:nvSpPr>
        <p:spPr>
          <a:xfrm>
            <a:off x="535950" y="1551527"/>
            <a:ext cx="6892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Term Frequency – Inverse Document Frequency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73685" lvl="0" marL="75628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Используется при работе с текстом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73685" lvl="0" marL="756285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В Information Retrieval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56"/>
          <p:cNvSpPr txBox="1"/>
          <p:nvPr>
            <p:ph type="title"/>
          </p:nvPr>
        </p:nvSpPr>
        <p:spPr>
          <a:xfrm>
            <a:off x="4293900" y="123325"/>
            <a:ext cx="556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TF</a:t>
            </a:r>
            <a:endParaRPr sz="2000"/>
          </a:p>
        </p:txBody>
      </p:sp>
      <p:sp>
        <p:nvSpPr>
          <p:cNvPr id="2131" name="Google Shape;2131;p156"/>
          <p:cNvSpPr txBox="1"/>
          <p:nvPr/>
        </p:nvSpPr>
        <p:spPr>
          <a:xfrm>
            <a:off x="687625" y="432351"/>
            <a:ext cx="76593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Term Frequency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— отношение числа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8125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вхождения слова к общему количеству слов  документа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156"/>
          <p:cNvSpPr txBox="1"/>
          <p:nvPr/>
        </p:nvSpPr>
        <p:spPr>
          <a:xfrm>
            <a:off x="912074" y="2075833"/>
            <a:ext cx="63846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𝑛</a:t>
            </a:r>
            <a:r>
              <a:rPr baseline="-25000" lang="en-US" sz="2000">
                <a:latin typeface="Verdana"/>
                <a:ea typeface="Verdana"/>
                <a:cs typeface="Verdana"/>
                <a:sym typeface="Verdana"/>
              </a:rPr>
              <a:t>𝑖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- число вхождений слова в документ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156"/>
          <p:cNvSpPr/>
          <p:nvPr/>
        </p:nvSpPr>
        <p:spPr>
          <a:xfrm>
            <a:off x="3663867" y="1574230"/>
            <a:ext cx="518896" cy="236686"/>
          </a:xfrm>
          <a:custGeom>
            <a:rect b="b" l="l" r="r" t="t"/>
            <a:pathLst>
              <a:path extrusionOk="0" h="377189" w="836929">
                <a:moveTo>
                  <a:pt x="716280" y="0"/>
                </a:moveTo>
                <a:lnTo>
                  <a:pt x="710946" y="15367"/>
                </a:lnTo>
                <a:lnTo>
                  <a:pt x="732756" y="24818"/>
                </a:lnTo>
                <a:lnTo>
                  <a:pt x="751506" y="37925"/>
                </a:lnTo>
                <a:lnTo>
                  <a:pt x="779780" y="75057"/>
                </a:lnTo>
                <a:lnTo>
                  <a:pt x="796528" y="125142"/>
                </a:lnTo>
                <a:lnTo>
                  <a:pt x="802132" y="186563"/>
                </a:lnTo>
                <a:lnTo>
                  <a:pt x="800729" y="219805"/>
                </a:lnTo>
                <a:lnTo>
                  <a:pt x="789541" y="277145"/>
                </a:lnTo>
                <a:lnTo>
                  <a:pt x="767085" y="321941"/>
                </a:lnTo>
                <a:lnTo>
                  <a:pt x="732934" y="352143"/>
                </a:lnTo>
                <a:lnTo>
                  <a:pt x="711454" y="361696"/>
                </a:lnTo>
                <a:lnTo>
                  <a:pt x="716280" y="376936"/>
                </a:lnTo>
                <a:lnTo>
                  <a:pt x="767667" y="352837"/>
                </a:lnTo>
                <a:lnTo>
                  <a:pt x="805434" y="311023"/>
                </a:lnTo>
                <a:lnTo>
                  <a:pt x="828690" y="255190"/>
                </a:lnTo>
                <a:lnTo>
                  <a:pt x="836422" y="188595"/>
                </a:lnTo>
                <a:lnTo>
                  <a:pt x="834491" y="154070"/>
                </a:lnTo>
                <a:lnTo>
                  <a:pt x="819009" y="92833"/>
                </a:lnTo>
                <a:lnTo>
                  <a:pt x="788146" y="42969"/>
                </a:lnTo>
                <a:lnTo>
                  <a:pt x="743569" y="9909"/>
                </a:lnTo>
                <a:lnTo>
                  <a:pt x="716280" y="0"/>
                </a:lnTo>
                <a:close/>
              </a:path>
              <a:path extrusionOk="0" h="377189" w="836929">
                <a:moveTo>
                  <a:pt x="120142" y="0"/>
                </a:moveTo>
                <a:lnTo>
                  <a:pt x="68913" y="24225"/>
                </a:lnTo>
                <a:lnTo>
                  <a:pt x="31115" y="66167"/>
                </a:lnTo>
                <a:lnTo>
                  <a:pt x="7747" y="122142"/>
                </a:lnTo>
                <a:lnTo>
                  <a:pt x="0" y="188595"/>
                </a:lnTo>
                <a:lnTo>
                  <a:pt x="1930" y="223244"/>
                </a:lnTo>
                <a:lnTo>
                  <a:pt x="17412" y="284446"/>
                </a:lnTo>
                <a:lnTo>
                  <a:pt x="48204" y="334144"/>
                </a:lnTo>
                <a:lnTo>
                  <a:pt x="92781" y="367101"/>
                </a:lnTo>
                <a:lnTo>
                  <a:pt x="120142" y="376936"/>
                </a:lnTo>
                <a:lnTo>
                  <a:pt x="124968" y="361696"/>
                </a:lnTo>
                <a:lnTo>
                  <a:pt x="103487" y="352143"/>
                </a:lnTo>
                <a:lnTo>
                  <a:pt x="84947" y="338899"/>
                </a:lnTo>
                <a:lnTo>
                  <a:pt x="56642" y="301244"/>
                </a:lnTo>
                <a:lnTo>
                  <a:pt x="39893" y="249999"/>
                </a:lnTo>
                <a:lnTo>
                  <a:pt x="34290" y="186563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3" y="54675"/>
                </a:lnTo>
                <a:lnTo>
                  <a:pt x="103808" y="24818"/>
                </a:lnTo>
                <a:lnTo>
                  <a:pt x="125603" y="15367"/>
                </a:lnTo>
                <a:lnTo>
                  <a:pt x="1201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4" name="Google Shape;2134;p156"/>
          <p:cNvSpPr txBox="1"/>
          <p:nvPr/>
        </p:nvSpPr>
        <p:spPr>
          <a:xfrm>
            <a:off x="3428590" y="1574233"/>
            <a:ext cx="21075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𝑡𝑓 𝑡, 𝑑	=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5" name="Google Shape;2135;p156"/>
          <p:cNvSpPr txBox="1"/>
          <p:nvPr/>
        </p:nvSpPr>
        <p:spPr>
          <a:xfrm>
            <a:off x="5248905" y="1121550"/>
            <a:ext cx="213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𝑛</a:t>
            </a:r>
            <a:r>
              <a:rPr baseline="-25000" lang="en-US" sz="2000">
                <a:latin typeface="Verdana"/>
                <a:ea typeface="Verdana"/>
                <a:cs typeface="Verdana"/>
                <a:sym typeface="Verdana"/>
              </a:rPr>
              <a:t>𝑖</a:t>
            </a:r>
            <a:endParaRPr baseline="-25000"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6" name="Google Shape;2136;p156"/>
          <p:cNvSpPr txBox="1"/>
          <p:nvPr/>
        </p:nvSpPr>
        <p:spPr>
          <a:xfrm>
            <a:off x="4959867" y="1580038"/>
            <a:ext cx="916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aseline="-25000" lang="en-US" sz="2000">
                <a:latin typeface="Verdana"/>
                <a:ea typeface="Verdana"/>
                <a:cs typeface="Verdana"/>
                <a:sym typeface="Verdana"/>
              </a:rPr>
              <a:t>𝑘 𝑛𝑘</a:t>
            </a:r>
            <a:endParaRPr baseline="-25000"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7" name="Google Shape;2137;p156"/>
          <p:cNvSpPr/>
          <p:nvPr/>
        </p:nvSpPr>
        <p:spPr>
          <a:xfrm>
            <a:off x="4970883" y="1626477"/>
            <a:ext cx="915445" cy="0"/>
          </a:xfrm>
          <a:custGeom>
            <a:rect b="b" l="l" r="r" t="t"/>
            <a:pathLst>
              <a:path extrusionOk="0" h="120000" w="981710">
                <a:moveTo>
                  <a:pt x="0" y="0"/>
                </a:moveTo>
                <a:lnTo>
                  <a:pt x="981455" y="0"/>
                </a:lnTo>
              </a:path>
            </a:pathLst>
          </a:custGeom>
          <a:noFill/>
          <a:ln cap="flat" cmpd="sng" w="25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38" name="Google Shape;2138;p156"/>
          <p:cNvSpPr txBox="1"/>
          <p:nvPr>
            <p:ph type="title"/>
          </p:nvPr>
        </p:nvSpPr>
        <p:spPr>
          <a:xfrm>
            <a:off x="4187850" y="2421587"/>
            <a:ext cx="7683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IDF</a:t>
            </a:r>
            <a:endParaRPr sz="2200"/>
          </a:p>
        </p:txBody>
      </p:sp>
      <p:sp>
        <p:nvSpPr>
          <p:cNvPr id="2139" name="Google Shape;2139;p156"/>
          <p:cNvSpPr txBox="1"/>
          <p:nvPr/>
        </p:nvSpPr>
        <p:spPr>
          <a:xfrm>
            <a:off x="504650" y="2793155"/>
            <a:ext cx="79554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Inverse Document Frequency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— инверсия частоты,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083945" rtl="0" algn="l">
              <a:lnSpc>
                <a:spcPct val="70100"/>
              </a:lnSpc>
              <a:spcBef>
                <a:spcPts val="53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 которой слово встречается в документах  коллекции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156"/>
          <p:cNvSpPr/>
          <p:nvPr/>
        </p:nvSpPr>
        <p:spPr>
          <a:xfrm>
            <a:off x="3181478" y="4022158"/>
            <a:ext cx="807744" cy="371596"/>
          </a:xfrm>
          <a:custGeom>
            <a:rect b="b" l="l" r="r" t="t"/>
            <a:pathLst>
              <a:path extrusionOk="0" h="353060" w="824229">
                <a:moveTo>
                  <a:pt x="711581" y="0"/>
                </a:moveTo>
                <a:lnTo>
                  <a:pt x="706628" y="14350"/>
                </a:lnTo>
                <a:lnTo>
                  <a:pt x="727031" y="23207"/>
                </a:lnTo>
                <a:lnTo>
                  <a:pt x="744601" y="35480"/>
                </a:lnTo>
                <a:lnTo>
                  <a:pt x="771144" y="70231"/>
                </a:lnTo>
                <a:lnTo>
                  <a:pt x="786749" y="117205"/>
                </a:lnTo>
                <a:lnTo>
                  <a:pt x="791971" y="174751"/>
                </a:lnTo>
                <a:lnTo>
                  <a:pt x="790662" y="205878"/>
                </a:lnTo>
                <a:lnTo>
                  <a:pt x="780184" y="259512"/>
                </a:lnTo>
                <a:lnTo>
                  <a:pt x="759178" y="301452"/>
                </a:lnTo>
                <a:lnTo>
                  <a:pt x="727261" y="329697"/>
                </a:lnTo>
                <a:lnTo>
                  <a:pt x="707135" y="338581"/>
                </a:lnTo>
                <a:lnTo>
                  <a:pt x="711581" y="352932"/>
                </a:lnTo>
                <a:lnTo>
                  <a:pt x="759745" y="330374"/>
                </a:lnTo>
                <a:lnTo>
                  <a:pt x="795146" y="291338"/>
                </a:lnTo>
                <a:lnTo>
                  <a:pt x="816864" y="238934"/>
                </a:lnTo>
                <a:lnTo>
                  <a:pt x="824103" y="176530"/>
                </a:lnTo>
                <a:lnTo>
                  <a:pt x="822291" y="144216"/>
                </a:lnTo>
                <a:lnTo>
                  <a:pt x="807761" y="86875"/>
                </a:lnTo>
                <a:lnTo>
                  <a:pt x="778875" y="40201"/>
                </a:lnTo>
                <a:lnTo>
                  <a:pt x="737155" y="9288"/>
                </a:lnTo>
                <a:lnTo>
                  <a:pt x="711581" y="0"/>
                </a:lnTo>
                <a:close/>
              </a:path>
              <a:path extrusionOk="0" h="353060" w="824229">
                <a:moveTo>
                  <a:pt x="112521" y="0"/>
                </a:moveTo>
                <a:lnTo>
                  <a:pt x="64516" y="22685"/>
                </a:lnTo>
                <a:lnTo>
                  <a:pt x="29082" y="61849"/>
                </a:lnTo>
                <a:lnTo>
                  <a:pt x="7254" y="114331"/>
                </a:lnTo>
                <a:lnTo>
                  <a:pt x="0" y="176530"/>
                </a:lnTo>
                <a:lnTo>
                  <a:pt x="1809" y="208988"/>
                </a:lnTo>
                <a:lnTo>
                  <a:pt x="16287" y="266380"/>
                </a:lnTo>
                <a:lnTo>
                  <a:pt x="45102" y="312910"/>
                </a:lnTo>
                <a:lnTo>
                  <a:pt x="86873" y="343719"/>
                </a:lnTo>
                <a:lnTo>
                  <a:pt x="112521" y="352932"/>
                </a:lnTo>
                <a:lnTo>
                  <a:pt x="116967" y="338581"/>
                </a:lnTo>
                <a:lnTo>
                  <a:pt x="96841" y="329697"/>
                </a:lnTo>
                <a:lnTo>
                  <a:pt x="79501" y="317325"/>
                </a:lnTo>
                <a:lnTo>
                  <a:pt x="53086" y="282067"/>
                </a:lnTo>
                <a:lnTo>
                  <a:pt x="37369" y="234124"/>
                </a:lnTo>
                <a:lnTo>
                  <a:pt x="32131" y="174751"/>
                </a:lnTo>
                <a:lnTo>
                  <a:pt x="33440" y="144651"/>
                </a:lnTo>
                <a:lnTo>
                  <a:pt x="43918" y="92402"/>
                </a:lnTo>
                <a:lnTo>
                  <a:pt x="64968" y="51159"/>
                </a:lnTo>
                <a:lnTo>
                  <a:pt x="97162" y="23207"/>
                </a:lnTo>
                <a:lnTo>
                  <a:pt x="117474" y="14350"/>
                </a:lnTo>
                <a:lnTo>
                  <a:pt x="1125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41" name="Google Shape;2141;p156"/>
          <p:cNvSpPr txBox="1"/>
          <p:nvPr/>
        </p:nvSpPr>
        <p:spPr>
          <a:xfrm>
            <a:off x="2815602" y="3969597"/>
            <a:ext cx="2420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𝑖𝑑𝑓  𝑡, 𝐷	= log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2" name="Google Shape;2142;p156"/>
          <p:cNvSpPr/>
          <p:nvPr/>
        </p:nvSpPr>
        <p:spPr>
          <a:xfrm>
            <a:off x="6009228" y="3721737"/>
            <a:ext cx="0" cy="364912"/>
          </a:xfrm>
          <a:custGeom>
            <a:rect b="b" l="l" r="r" t="t"/>
            <a:pathLst>
              <a:path extrusionOk="0" h="346710" w="120000">
                <a:moveTo>
                  <a:pt x="0" y="0"/>
                </a:moveTo>
                <a:lnTo>
                  <a:pt x="0" y="346201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43" name="Google Shape;2143;p156"/>
          <p:cNvSpPr/>
          <p:nvPr/>
        </p:nvSpPr>
        <p:spPr>
          <a:xfrm>
            <a:off x="5622651" y="3721737"/>
            <a:ext cx="0" cy="364912"/>
          </a:xfrm>
          <a:custGeom>
            <a:rect b="b" l="l" r="r" t="t"/>
            <a:pathLst>
              <a:path extrusionOk="0" h="346710" w="120000">
                <a:moveTo>
                  <a:pt x="0" y="0"/>
                </a:moveTo>
                <a:lnTo>
                  <a:pt x="0" y="346201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44" name="Google Shape;2144;p156"/>
          <p:cNvSpPr txBox="1"/>
          <p:nvPr/>
        </p:nvSpPr>
        <p:spPr>
          <a:xfrm>
            <a:off x="5669979" y="3604350"/>
            <a:ext cx="283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𝐷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5" name="Google Shape;2145;p156"/>
          <p:cNvSpPr/>
          <p:nvPr/>
        </p:nvSpPr>
        <p:spPr>
          <a:xfrm>
            <a:off x="6519690" y="4292897"/>
            <a:ext cx="0" cy="364912"/>
          </a:xfrm>
          <a:custGeom>
            <a:rect b="b" l="l" r="r" t="t"/>
            <a:pathLst>
              <a:path extrusionOk="0" h="346710" w="120000">
                <a:moveTo>
                  <a:pt x="0" y="0"/>
                </a:moveTo>
                <a:lnTo>
                  <a:pt x="0" y="346201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46" name="Google Shape;2146;p156"/>
          <p:cNvSpPr/>
          <p:nvPr/>
        </p:nvSpPr>
        <p:spPr>
          <a:xfrm>
            <a:off x="5112190" y="4292897"/>
            <a:ext cx="0" cy="364912"/>
          </a:xfrm>
          <a:custGeom>
            <a:rect b="b" l="l" r="r" t="t"/>
            <a:pathLst>
              <a:path extrusionOk="0" h="346710" w="120000">
                <a:moveTo>
                  <a:pt x="0" y="0"/>
                </a:moveTo>
                <a:lnTo>
                  <a:pt x="0" y="346201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47" name="Google Shape;2147;p156"/>
          <p:cNvSpPr txBox="1"/>
          <p:nvPr/>
        </p:nvSpPr>
        <p:spPr>
          <a:xfrm>
            <a:off x="5159516" y="4175776"/>
            <a:ext cx="1314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(𝑑</a:t>
            </a:r>
            <a:r>
              <a:rPr baseline="-25000" lang="en-US" sz="2000">
                <a:latin typeface="Verdana"/>
                <a:ea typeface="Verdana"/>
                <a:cs typeface="Verdana"/>
                <a:sym typeface="Verdana"/>
              </a:rPr>
              <a:t>𝑖 </a:t>
            </a: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⊃ 𝑡)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8" name="Google Shape;2148;p156"/>
          <p:cNvSpPr/>
          <p:nvPr/>
        </p:nvSpPr>
        <p:spPr>
          <a:xfrm>
            <a:off x="5053171" y="4207329"/>
            <a:ext cx="1526501" cy="0"/>
          </a:xfrm>
          <a:custGeom>
            <a:rect b="b" l="l" r="r" t="t"/>
            <a:pathLst>
              <a:path extrusionOk="0" h="120000" w="1557654">
                <a:moveTo>
                  <a:pt x="0" y="0"/>
                </a:moveTo>
                <a:lnTo>
                  <a:pt x="1557528" y="0"/>
                </a:lnTo>
              </a:path>
            </a:pathLst>
          </a:custGeom>
          <a:noFill/>
          <a:ln cap="flat" cmpd="sng" w="24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49" name="Google Shape;2149;p156"/>
          <p:cNvSpPr txBox="1"/>
          <p:nvPr/>
        </p:nvSpPr>
        <p:spPr>
          <a:xfrm>
            <a:off x="636137" y="4442104"/>
            <a:ext cx="636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Где: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p156"/>
          <p:cNvSpPr/>
          <p:nvPr/>
        </p:nvSpPr>
        <p:spPr>
          <a:xfrm>
            <a:off x="2365537" y="5359877"/>
            <a:ext cx="0" cy="316791"/>
          </a:xfrm>
          <a:custGeom>
            <a:rect b="b" l="l" r="r" t="t"/>
            <a:pathLst>
              <a:path extrusionOk="0" h="300989" w="120000">
                <a:moveTo>
                  <a:pt x="0" y="0"/>
                </a:moveTo>
                <a:lnTo>
                  <a:pt x="0" y="300507"/>
                </a:lnTo>
              </a:path>
            </a:pathLst>
          </a:custGeom>
          <a:noFill/>
          <a:ln cap="flat" cmpd="sng" w="24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51" name="Google Shape;2151;p156"/>
          <p:cNvSpPr/>
          <p:nvPr/>
        </p:nvSpPr>
        <p:spPr>
          <a:xfrm>
            <a:off x="1147593" y="5359877"/>
            <a:ext cx="0" cy="316791"/>
          </a:xfrm>
          <a:custGeom>
            <a:rect b="b" l="l" r="r" t="t"/>
            <a:pathLst>
              <a:path extrusionOk="0" h="300989" w="120000">
                <a:moveTo>
                  <a:pt x="0" y="0"/>
                </a:moveTo>
                <a:lnTo>
                  <a:pt x="0" y="300507"/>
                </a:lnTo>
              </a:path>
            </a:pathLst>
          </a:custGeom>
          <a:noFill/>
          <a:ln cap="flat" cmpd="sng" w="248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52" name="Google Shape;2152;p156"/>
          <p:cNvSpPr txBox="1"/>
          <p:nvPr/>
        </p:nvSpPr>
        <p:spPr>
          <a:xfrm>
            <a:off x="1084208" y="4881705"/>
            <a:ext cx="64884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4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|D| — количество документов в корпусе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4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(𝑑</a:t>
            </a:r>
            <a:r>
              <a:rPr baseline="-25000" lang="en-US" sz="2000">
                <a:latin typeface="Verdana"/>
                <a:ea typeface="Verdana"/>
                <a:cs typeface="Verdana"/>
                <a:sym typeface="Verdana"/>
              </a:rPr>
              <a:t>𝑖 </a:t>
            </a: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⊃ 𝑡)	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— кол-во документов, содержащих </a:t>
            </a: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𝑡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3" name="Google Shape;2153;p156"/>
          <p:cNvSpPr txBox="1"/>
          <p:nvPr>
            <p:ph type="title"/>
          </p:nvPr>
        </p:nvSpPr>
        <p:spPr>
          <a:xfrm>
            <a:off x="2143350" y="5676675"/>
            <a:ext cx="2360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TF-IDF</a:t>
            </a:r>
            <a:endParaRPr sz="2200"/>
          </a:p>
        </p:txBody>
      </p:sp>
      <p:sp>
        <p:nvSpPr>
          <p:cNvPr id="2154" name="Google Shape;2154;p156"/>
          <p:cNvSpPr/>
          <p:nvPr/>
        </p:nvSpPr>
        <p:spPr>
          <a:xfrm>
            <a:off x="1664632" y="6017618"/>
            <a:ext cx="1441450" cy="564372"/>
          </a:xfrm>
          <a:custGeom>
            <a:rect b="b" l="l" r="r" t="t"/>
            <a:pathLst>
              <a:path extrusionOk="0" h="423544" w="1441450">
                <a:moveTo>
                  <a:pt x="1306321" y="0"/>
                </a:moveTo>
                <a:lnTo>
                  <a:pt x="1300353" y="17145"/>
                </a:lnTo>
                <a:lnTo>
                  <a:pt x="1324852" y="27783"/>
                </a:lnTo>
                <a:lnTo>
                  <a:pt x="1345945" y="42529"/>
                </a:lnTo>
                <a:lnTo>
                  <a:pt x="1377822" y="84200"/>
                </a:lnTo>
                <a:lnTo>
                  <a:pt x="1396571" y="140493"/>
                </a:lnTo>
                <a:lnTo>
                  <a:pt x="1402842" y="209550"/>
                </a:lnTo>
                <a:lnTo>
                  <a:pt x="1401270" y="246961"/>
                </a:lnTo>
                <a:lnTo>
                  <a:pt x="1388697" y="311402"/>
                </a:lnTo>
                <a:lnTo>
                  <a:pt x="1363477" y="361696"/>
                </a:lnTo>
                <a:lnTo>
                  <a:pt x="1325135" y="395605"/>
                </a:lnTo>
                <a:lnTo>
                  <a:pt x="1300988" y="406273"/>
                </a:lnTo>
                <a:lnTo>
                  <a:pt x="1306321" y="423418"/>
                </a:lnTo>
                <a:lnTo>
                  <a:pt x="1364154" y="396367"/>
                </a:lnTo>
                <a:lnTo>
                  <a:pt x="1406652" y="349504"/>
                </a:lnTo>
                <a:lnTo>
                  <a:pt x="1432718" y="286670"/>
                </a:lnTo>
                <a:lnTo>
                  <a:pt x="1441450" y="211836"/>
                </a:lnTo>
                <a:lnTo>
                  <a:pt x="1439261" y="173019"/>
                </a:lnTo>
                <a:lnTo>
                  <a:pt x="1421786" y="104197"/>
                </a:lnTo>
                <a:lnTo>
                  <a:pt x="1387117" y="48166"/>
                </a:lnTo>
                <a:lnTo>
                  <a:pt x="1337016" y="11070"/>
                </a:lnTo>
                <a:lnTo>
                  <a:pt x="1306321" y="0"/>
                </a:lnTo>
                <a:close/>
              </a:path>
              <a:path extrusionOk="0" h="423544" w="1441450">
                <a:moveTo>
                  <a:pt x="135128" y="0"/>
                </a:moveTo>
                <a:lnTo>
                  <a:pt x="77517" y="27130"/>
                </a:lnTo>
                <a:lnTo>
                  <a:pt x="35051" y="74168"/>
                </a:lnTo>
                <a:lnTo>
                  <a:pt x="8763" y="137144"/>
                </a:lnTo>
                <a:lnTo>
                  <a:pt x="0" y="211836"/>
                </a:lnTo>
                <a:lnTo>
                  <a:pt x="2188" y="250741"/>
                </a:lnTo>
                <a:lnTo>
                  <a:pt x="19663" y="319599"/>
                </a:lnTo>
                <a:lnTo>
                  <a:pt x="54207" y="375412"/>
                </a:lnTo>
                <a:lnTo>
                  <a:pt x="104344" y="412369"/>
                </a:lnTo>
                <a:lnTo>
                  <a:pt x="135128" y="423418"/>
                </a:lnTo>
                <a:lnTo>
                  <a:pt x="140462" y="406273"/>
                </a:lnTo>
                <a:lnTo>
                  <a:pt x="116314" y="395605"/>
                </a:lnTo>
                <a:lnTo>
                  <a:pt x="95488" y="380746"/>
                </a:lnTo>
                <a:lnTo>
                  <a:pt x="63754" y="338455"/>
                </a:lnTo>
                <a:lnTo>
                  <a:pt x="44958" y="280908"/>
                </a:lnTo>
                <a:lnTo>
                  <a:pt x="38735" y="209550"/>
                </a:lnTo>
                <a:lnTo>
                  <a:pt x="40286" y="173426"/>
                </a:lnTo>
                <a:lnTo>
                  <a:pt x="52772" y="110751"/>
                </a:lnTo>
                <a:lnTo>
                  <a:pt x="78017" y="61346"/>
                </a:lnTo>
                <a:lnTo>
                  <a:pt x="116689" y="27783"/>
                </a:lnTo>
                <a:lnTo>
                  <a:pt x="141097" y="17145"/>
                </a:lnTo>
                <a:lnTo>
                  <a:pt x="1351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55" name="Google Shape;2155;p156"/>
          <p:cNvSpPr txBox="1"/>
          <p:nvPr/>
        </p:nvSpPr>
        <p:spPr>
          <a:xfrm>
            <a:off x="912075" y="6017630"/>
            <a:ext cx="2633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𝑡𝑓_𝑖𝑑𝑓 𝑡, 𝑑, 𝐷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6" name="Google Shape;2156;p156"/>
          <p:cNvSpPr txBox="1"/>
          <p:nvPr/>
        </p:nvSpPr>
        <p:spPr>
          <a:xfrm>
            <a:off x="3435403" y="6092693"/>
            <a:ext cx="42381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= 𝑡𝑓(𝑡, 𝑑) × 𝑖𝑑𝑓(𝑡, 𝐷)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57"/>
          <p:cNvSpPr txBox="1"/>
          <p:nvPr>
            <p:ph type="title"/>
          </p:nvPr>
        </p:nvSpPr>
        <p:spPr>
          <a:xfrm>
            <a:off x="1526032" y="375604"/>
            <a:ext cx="60918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TF-IDF</a:t>
            </a:r>
            <a:endParaRPr sz="2200"/>
          </a:p>
        </p:txBody>
      </p:sp>
      <p:sp>
        <p:nvSpPr>
          <p:cNvPr id="2162" name="Google Shape;2162;p157"/>
          <p:cNvSpPr txBox="1"/>
          <p:nvPr/>
        </p:nvSpPr>
        <p:spPr>
          <a:xfrm>
            <a:off x="535951" y="1476550"/>
            <a:ext cx="8365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Что нужно будет вычислить: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274320" rtl="0" algn="l">
              <a:lnSpc>
                <a:spcPct val="107857"/>
              </a:lnSpc>
              <a:spcBef>
                <a:spcPts val="73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Сколько раз слово T встречается в данном  документе (tf)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5080" rtl="0" algn="l">
              <a:lnSpc>
                <a:spcPct val="107857"/>
              </a:lnSpc>
              <a:spcBef>
                <a:spcPts val="68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Сколько документов, в котором встречается  данное слово T (n)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Общее число документов (N)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58"/>
          <p:cNvSpPr txBox="1"/>
          <p:nvPr>
            <p:ph type="title"/>
          </p:nvPr>
        </p:nvSpPr>
        <p:spPr>
          <a:xfrm>
            <a:off x="1526100" y="99777"/>
            <a:ext cx="609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TF-IDF</a:t>
            </a:r>
            <a:endParaRPr sz="2200"/>
          </a:p>
        </p:txBody>
      </p:sp>
      <p:sp>
        <p:nvSpPr>
          <p:cNvPr id="2168" name="Google Shape;2168;p158"/>
          <p:cNvSpPr txBox="1"/>
          <p:nvPr/>
        </p:nvSpPr>
        <p:spPr>
          <a:xfrm>
            <a:off x="573550" y="501475"/>
            <a:ext cx="5751900" cy="2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60350" lvl="0" marL="355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Job 1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: Частота слова в документе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60350" lvl="0" marL="355600" marR="0" rtl="0" algn="l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i="1" lang="en-US" sz="17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9234" lvl="1" marL="756285" marR="0" rtl="0" algn="l">
              <a:lnSpc>
                <a:spcPct val="108076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sng" cap="none" strike="noStrike"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7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(docname, contents)</a:t>
            </a:r>
            <a:endParaRPr b="0" i="0" sz="1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9234" lvl="1" marL="756285" marR="0" rtl="0" algn="l">
              <a:lnSpc>
                <a:spcPct val="107115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sng" cap="none" strike="noStrike"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7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((word, docname), 1)</a:t>
            </a:r>
            <a:endParaRPr b="0" i="0" sz="1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350" lvl="0" marL="355600" marR="0" rtl="0" algn="l">
              <a:lnSpc>
                <a:spcPct val="108833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i="1" lang="en-US" sz="17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9234" lvl="1" marL="756285" marR="0" rtl="0" algn="l">
              <a:lnSpc>
                <a:spcPct val="108076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  <a:t>Суммирует число слов в документе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9234" lvl="1" marL="756285" marR="0" rtl="0" algn="l">
              <a:lnSpc>
                <a:spcPct val="107115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sng" cap="none" strike="noStrike">
                <a:latin typeface="Arial"/>
                <a:ea typeface="Arial"/>
                <a:cs typeface="Arial"/>
                <a:sym typeface="Arial"/>
              </a:rPr>
              <a:t>Outputs</a:t>
            </a:r>
            <a: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7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((word, docname), tf)</a:t>
            </a:r>
            <a:endParaRPr b="0" i="0" sz="1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350" lvl="0" marL="355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i="1" lang="en-US" sz="1700">
                <a:latin typeface="Trebuchet MS"/>
                <a:ea typeface="Trebuchet MS"/>
                <a:cs typeface="Trebuchet MS"/>
                <a:sym typeface="Trebuchet MS"/>
              </a:rPr>
              <a:t>Combiner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такой же как и </a:t>
            </a:r>
            <a:r>
              <a:rPr i="1" lang="en-US" sz="17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9" name="Google Shape;2169;p158"/>
          <p:cNvSpPr txBox="1"/>
          <p:nvPr/>
        </p:nvSpPr>
        <p:spPr>
          <a:xfrm>
            <a:off x="448200" y="2955350"/>
            <a:ext cx="6734700" cy="2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476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Job 2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: Кол-во документов для слова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476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i="1" lang="en-US" sz="17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6534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sng" cap="none" strike="noStrike"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7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((word, docname), tf)</a:t>
            </a:r>
            <a:endParaRPr b="0" i="0" sz="1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6534" lvl="1" marL="756285" marR="0" rtl="0" algn="l">
              <a:lnSpc>
                <a:spcPct val="119785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sng" cap="none" strike="noStrike"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7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(word, (docname, tf, 1))</a:t>
            </a:r>
            <a:endParaRPr b="0" i="0" sz="1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355600" marR="0" rtl="0" algn="l">
              <a:lnSpc>
                <a:spcPct val="119843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i="1" lang="en-US" sz="17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6534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  <a:t>Суммирует единицы чтобы посчитать n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534" lvl="1" marL="7562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sng" cap="none" strike="noStrike"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7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((word, docname), (tf,n))</a:t>
            </a:r>
            <a:endParaRPr b="0" i="0" sz="1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0" name="Google Shape;2170;p158"/>
          <p:cNvSpPr txBox="1"/>
          <p:nvPr/>
        </p:nvSpPr>
        <p:spPr>
          <a:xfrm>
            <a:off x="573550" y="4871750"/>
            <a:ext cx="6023100" cy="19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noAutofit/>
          </a:bodyPr>
          <a:lstStyle/>
          <a:p>
            <a:pPr indent="-2476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Job 3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: Расчет TF-IDF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47650" lvl="0" marL="355600" marR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i="1" lang="en-US" sz="1700">
                <a:latin typeface="Trebuchet MS"/>
                <a:ea typeface="Trebuchet MS"/>
                <a:cs typeface="Trebuchet MS"/>
                <a:sym typeface="Trebuchet MS"/>
              </a:rPr>
              <a:t>Mapper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6534" lvl="1" marL="756285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sng" cap="none" strike="noStrike"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7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((word, docname), (tf,n))</a:t>
            </a:r>
            <a:endParaRPr b="0" i="0" sz="1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6534" lvl="1" marL="756285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sng" cap="none" strike="noStrike"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7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((word, docname), (TF*IDF))</a:t>
            </a:r>
            <a:endParaRPr b="0" i="0" sz="1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355600" marR="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i="1" lang="en-US" sz="17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6534" lvl="1" marL="756285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none" cap="none" strike="noStrike">
                <a:latin typeface="Arial"/>
                <a:ea typeface="Arial"/>
                <a:cs typeface="Arial"/>
                <a:sym typeface="Arial"/>
              </a:rPr>
              <a:t>Не требуется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59"/>
          <p:cNvSpPr txBox="1"/>
          <p:nvPr>
            <p:ph type="title"/>
          </p:nvPr>
        </p:nvSpPr>
        <p:spPr>
          <a:xfrm>
            <a:off x="1184326" y="1981375"/>
            <a:ext cx="71748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1608455" lvl="0" marL="162052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MapReduce в Hadoop  Графы</a:t>
            </a:r>
            <a:endParaRPr sz="28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60"/>
          <p:cNvSpPr txBox="1"/>
          <p:nvPr>
            <p:ph type="title"/>
          </p:nvPr>
        </p:nvSpPr>
        <p:spPr>
          <a:xfrm>
            <a:off x="1385697" y="187112"/>
            <a:ext cx="63735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Граф как структура данных</a:t>
            </a:r>
            <a:endParaRPr sz="2000"/>
          </a:p>
        </p:txBody>
      </p:sp>
      <p:sp>
        <p:nvSpPr>
          <p:cNvPr id="2181" name="Google Shape;2181;p160"/>
          <p:cNvSpPr txBox="1"/>
          <p:nvPr/>
        </p:nvSpPr>
        <p:spPr>
          <a:xfrm>
            <a:off x="374875" y="663772"/>
            <a:ext cx="82530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G = (V,E)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V представляет собой множество вершин (nodes)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1466850" rtl="0" algn="l">
              <a:lnSpc>
                <a:spcPct val="108214"/>
              </a:lnSpc>
              <a:spcBef>
                <a:spcPts val="7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E представляет собой множество ребер  (edges/links)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2212340" rtl="0" algn="l">
              <a:lnSpc>
                <a:spcPct val="108214"/>
              </a:lnSpc>
              <a:spcBef>
                <a:spcPts val="66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Ребра и вершины могут содержать  дополнительную информацию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160"/>
          <p:cNvSpPr txBox="1"/>
          <p:nvPr/>
        </p:nvSpPr>
        <p:spPr>
          <a:xfrm>
            <a:off x="374875" y="4168625"/>
            <a:ext cx="59931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V = {1, 2, 3, 4, 5, 6}</a:t>
            </a:r>
            <a:endParaRPr b="0" i="0" sz="20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E = {[1,2], [1,4], [1,6], [3,1], … }</a:t>
            </a:r>
            <a:endParaRPr b="0" i="0" sz="20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3" name="Google Shape;2183;p160"/>
          <p:cNvSpPr txBox="1"/>
          <p:nvPr/>
        </p:nvSpPr>
        <p:spPr>
          <a:xfrm>
            <a:off x="4405404" y="6372880"/>
            <a:ext cx="4230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4" name="Google Shape;2184;p160"/>
          <p:cNvSpPr txBox="1"/>
          <p:nvPr/>
        </p:nvSpPr>
        <p:spPr>
          <a:xfrm>
            <a:off x="137700" y="5364225"/>
            <a:ext cx="62304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baseline="-25000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1,2</a:t>
            </a:r>
            <a:r>
              <a:rPr b="0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 =3, W</a:t>
            </a:r>
            <a:r>
              <a:rPr b="0" baseline="-25000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1,4	</a:t>
            </a:r>
            <a:r>
              <a:rPr b="0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= 2, W</a:t>
            </a:r>
            <a:r>
              <a:rPr b="0" baseline="-25000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1,6	</a:t>
            </a:r>
            <a:r>
              <a:rPr b="0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= 7, W</a:t>
            </a:r>
            <a:r>
              <a:rPr b="0" baseline="-25000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3,1	</a:t>
            </a:r>
            <a:r>
              <a:rPr b="0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= 8, …</a:t>
            </a:r>
            <a:endParaRPr b="0" i="0" sz="20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185" name="Google Shape;2185;p160"/>
          <p:cNvGrpSpPr/>
          <p:nvPr/>
        </p:nvGrpSpPr>
        <p:grpSpPr>
          <a:xfrm>
            <a:off x="5911666" y="4156388"/>
            <a:ext cx="243714" cy="281662"/>
            <a:chOff x="2784094" y="2264410"/>
            <a:chExt cx="360044" cy="360044"/>
          </a:xfrm>
        </p:grpSpPr>
        <p:sp>
          <p:nvSpPr>
            <p:cNvPr id="2186" name="Google Shape;2186;p160"/>
            <p:cNvSpPr/>
            <p:nvPr/>
          </p:nvSpPr>
          <p:spPr>
            <a:xfrm>
              <a:off x="2784094" y="2264410"/>
              <a:ext cx="360044" cy="360044"/>
            </a:xfrm>
            <a:custGeom>
              <a:rect b="b" l="l" r="r" t="t"/>
              <a:pathLst>
                <a:path extrusionOk="0" h="360044" w="360044">
                  <a:moveTo>
                    <a:pt x="180086" y="0"/>
                  </a:moveTo>
                  <a:lnTo>
                    <a:pt x="132218" y="6434"/>
                  </a:lnTo>
                  <a:lnTo>
                    <a:pt x="89201" y="24590"/>
                  </a:lnTo>
                  <a:lnTo>
                    <a:pt x="52752" y="52752"/>
                  </a:lnTo>
                  <a:lnTo>
                    <a:pt x="24590" y="89201"/>
                  </a:lnTo>
                  <a:lnTo>
                    <a:pt x="6434" y="132218"/>
                  </a:lnTo>
                  <a:lnTo>
                    <a:pt x="0" y="180085"/>
                  </a:lnTo>
                  <a:lnTo>
                    <a:pt x="6434" y="227944"/>
                  </a:lnTo>
                  <a:lnTo>
                    <a:pt x="24590" y="270938"/>
                  </a:lnTo>
                  <a:lnTo>
                    <a:pt x="52752" y="307355"/>
                  </a:lnTo>
                  <a:lnTo>
                    <a:pt x="89201" y="335486"/>
                  </a:lnTo>
                  <a:lnTo>
                    <a:pt x="132218" y="353620"/>
                  </a:lnTo>
                  <a:lnTo>
                    <a:pt x="180086" y="360044"/>
                  </a:lnTo>
                  <a:lnTo>
                    <a:pt x="227944" y="353620"/>
                  </a:lnTo>
                  <a:lnTo>
                    <a:pt x="270938" y="335486"/>
                  </a:lnTo>
                  <a:lnTo>
                    <a:pt x="307355" y="307355"/>
                  </a:lnTo>
                  <a:lnTo>
                    <a:pt x="335486" y="270938"/>
                  </a:lnTo>
                  <a:lnTo>
                    <a:pt x="353620" y="227944"/>
                  </a:lnTo>
                  <a:lnTo>
                    <a:pt x="360044" y="180085"/>
                  </a:lnTo>
                  <a:lnTo>
                    <a:pt x="353620" y="132218"/>
                  </a:lnTo>
                  <a:lnTo>
                    <a:pt x="335486" y="89201"/>
                  </a:lnTo>
                  <a:lnTo>
                    <a:pt x="307355" y="52752"/>
                  </a:lnTo>
                  <a:lnTo>
                    <a:pt x="270938" y="24590"/>
                  </a:lnTo>
                  <a:lnTo>
                    <a:pt x="227944" y="6434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94B3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187" name="Google Shape;2187;p160"/>
            <p:cNvSpPr/>
            <p:nvPr/>
          </p:nvSpPr>
          <p:spPr>
            <a:xfrm>
              <a:off x="2784094" y="2264410"/>
              <a:ext cx="360044" cy="360044"/>
            </a:xfrm>
            <a:custGeom>
              <a:rect b="b" l="l" r="r" t="t"/>
              <a:pathLst>
                <a:path extrusionOk="0" h="360044" w="360044">
                  <a:moveTo>
                    <a:pt x="0" y="180085"/>
                  </a:moveTo>
                  <a:lnTo>
                    <a:pt x="6434" y="132218"/>
                  </a:lnTo>
                  <a:lnTo>
                    <a:pt x="24590" y="89201"/>
                  </a:lnTo>
                  <a:lnTo>
                    <a:pt x="52752" y="52752"/>
                  </a:lnTo>
                  <a:lnTo>
                    <a:pt x="89201" y="24590"/>
                  </a:lnTo>
                  <a:lnTo>
                    <a:pt x="132218" y="6434"/>
                  </a:lnTo>
                  <a:lnTo>
                    <a:pt x="180086" y="0"/>
                  </a:lnTo>
                  <a:lnTo>
                    <a:pt x="227944" y="6434"/>
                  </a:lnTo>
                  <a:lnTo>
                    <a:pt x="270938" y="24590"/>
                  </a:lnTo>
                  <a:lnTo>
                    <a:pt x="307355" y="52752"/>
                  </a:lnTo>
                  <a:lnTo>
                    <a:pt x="335486" y="89201"/>
                  </a:lnTo>
                  <a:lnTo>
                    <a:pt x="353620" y="132218"/>
                  </a:lnTo>
                  <a:lnTo>
                    <a:pt x="360044" y="180085"/>
                  </a:lnTo>
                  <a:lnTo>
                    <a:pt x="353620" y="227944"/>
                  </a:lnTo>
                  <a:lnTo>
                    <a:pt x="335486" y="270938"/>
                  </a:lnTo>
                  <a:lnTo>
                    <a:pt x="307355" y="307355"/>
                  </a:lnTo>
                  <a:lnTo>
                    <a:pt x="270938" y="335486"/>
                  </a:lnTo>
                  <a:lnTo>
                    <a:pt x="227944" y="353620"/>
                  </a:lnTo>
                  <a:lnTo>
                    <a:pt x="180086" y="360044"/>
                  </a:lnTo>
                  <a:lnTo>
                    <a:pt x="132218" y="353620"/>
                  </a:lnTo>
                  <a:lnTo>
                    <a:pt x="89201" y="335486"/>
                  </a:lnTo>
                  <a:lnTo>
                    <a:pt x="52752" y="307355"/>
                  </a:lnTo>
                  <a:lnTo>
                    <a:pt x="24590" y="270938"/>
                  </a:lnTo>
                  <a:lnTo>
                    <a:pt x="6434" y="227944"/>
                  </a:lnTo>
                  <a:lnTo>
                    <a:pt x="0" y="180085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188" name="Google Shape;2188;p160"/>
          <p:cNvSpPr txBox="1"/>
          <p:nvPr/>
        </p:nvSpPr>
        <p:spPr>
          <a:xfrm>
            <a:off x="5985944" y="4168635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9" name="Google Shape;2189;p160"/>
          <p:cNvGrpSpPr/>
          <p:nvPr/>
        </p:nvGrpSpPr>
        <p:grpSpPr>
          <a:xfrm>
            <a:off x="5773518" y="3317559"/>
            <a:ext cx="243714" cy="281662"/>
            <a:chOff x="2580004" y="1192149"/>
            <a:chExt cx="360044" cy="360044"/>
          </a:xfrm>
        </p:grpSpPr>
        <p:sp>
          <p:nvSpPr>
            <p:cNvPr id="2190" name="Google Shape;2190;p160"/>
            <p:cNvSpPr/>
            <p:nvPr/>
          </p:nvSpPr>
          <p:spPr>
            <a:xfrm>
              <a:off x="2580004" y="1192149"/>
              <a:ext cx="360044" cy="360044"/>
            </a:xfrm>
            <a:custGeom>
              <a:rect b="b" l="l" r="r" t="t"/>
              <a:pathLst>
                <a:path extrusionOk="0" h="360044" w="360044">
                  <a:moveTo>
                    <a:pt x="180086" y="0"/>
                  </a:moveTo>
                  <a:lnTo>
                    <a:pt x="132218" y="6434"/>
                  </a:lnTo>
                  <a:lnTo>
                    <a:pt x="89201" y="24590"/>
                  </a:lnTo>
                  <a:lnTo>
                    <a:pt x="52752" y="52752"/>
                  </a:lnTo>
                  <a:lnTo>
                    <a:pt x="24590" y="89201"/>
                  </a:lnTo>
                  <a:lnTo>
                    <a:pt x="6434" y="132218"/>
                  </a:lnTo>
                  <a:lnTo>
                    <a:pt x="0" y="180086"/>
                  </a:lnTo>
                  <a:lnTo>
                    <a:pt x="6434" y="227900"/>
                  </a:lnTo>
                  <a:lnTo>
                    <a:pt x="24590" y="270881"/>
                  </a:lnTo>
                  <a:lnTo>
                    <a:pt x="52752" y="307308"/>
                  </a:lnTo>
                  <a:lnTo>
                    <a:pt x="89201" y="335458"/>
                  </a:lnTo>
                  <a:lnTo>
                    <a:pt x="132218" y="353611"/>
                  </a:lnTo>
                  <a:lnTo>
                    <a:pt x="180086" y="360045"/>
                  </a:lnTo>
                  <a:lnTo>
                    <a:pt x="227944" y="353611"/>
                  </a:lnTo>
                  <a:lnTo>
                    <a:pt x="270938" y="335458"/>
                  </a:lnTo>
                  <a:lnTo>
                    <a:pt x="307355" y="307308"/>
                  </a:lnTo>
                  <a:lnTo>
                    <a:pt x="335486" y="270881"/>
                  </a:lnTo>
                  <a:lnTo>
                    <a:pt x="353620" y="227900"/>
                  </a:lnTo>
                  <a:lnTo>
                    <a:pt x="360044" y="180086"/>
                  </a:lnTo>
                  <a:lnTo>
                    <a:pt x="353620" y="132218"/>
                  </a:lnTo>
                  <a:lnTo>
                    <a:pt x="335486" y="89201"/>
                  </a:lnTo>
                  <a:lnTo>
                    <a:pt x="307355" y="52752"/>
                  </a:lnTo>
                  <a:lnTo>
                    <a:pt x="270938" y="24590"/>
                  </a:lnTo>
                  <a:lnTo>
                    <a:pt x="227944" y="6434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94B3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191" name="Google Shape;2191;p160"/>
            <p:cNvSpPr/>
            <p:nvPr/>
          </p:nvSpPr>
          <p:spPr>
            <a:xfrm>
              <a:off x="2580004" y="1192149"/>
              <a:ext cx="360044" cy="360044"/>
            </a:xfrm>
            <a:custGeom>
              <a:rect b="b" l="l" r="r" t="t"/>
              <a:pathLst>
                <a:path extrusionOk="0" h="360044" w="360044">
                  <a:moveTo>
                    <a:pt x="0" y="180086"/>
                  </a:moveTo>
                  <a:lnTo>
                    <a:pt x="6434" y="132218"/>
                  </a:lnTo>
                  <a:lnTo>
                    <a:pt x="24590" y="89201"/>
                  </a:lnTo>
                  <a:lnTo>
                    <a:pt x="52752" y="52752"/>
                  </a:lnTo>
                  <a:lnTo>
                    <a:pt x="89201" y="24590"/>
                  </a:lnTo>
                  <a:lnTo>
                    <a:pt x="132218" y="6434"/>
                  </a:lnTo>
                  <a:lnTo>
                    <a:pt x="180086" y="0"/>
                  </a:lnTo>
                  <a:lnTo>
                    <a:pt x="227944" y="6434"/>
                  </a:lnTo>
                  <a:lnTo>
                    <a:pt x="270938" y="24590"/>
                  </a:lnTo>
                  <a:lnTo>
                    <a:pt x="307355" y="52752"/>
                  </a:lnTo>
                  <a:lnTo>
                    <a:pt x="335486" y="89201"/>
                  </a:lnTo>
                  <a:lnTo>
                    <a:pt x="353620" y="132218"/>
                  </a:lnTo>
                  <a:lnTo>
                    <a:pt x="360044" y="180086"/>
                  </a:lnTo>
                  <a:lnTo>
                    <a:pt x="353620" y="227900"/>
                  </a:lnTo>
                  <a:lnTo>
                    <a:pt x="335486" y="270881"/>
                  </a:lnTo>
                  <a:lnTo>
                    <a:pt x="307355" y="307308"/>
                  </a:lnTo>
                  <a:lnTo>
                    <a:pt x="270938" y="335458"/>
                  </a:lnTo>
                  <a:lnTo>
                    <a:pt x="227944" y="353611"/>
                  </a:lnTo>
                  <a:lnTo>
                    <a:pt x="180086" y="360045"/>
                  </a:lnTo>
                  <a:lnTo>
                    <a:pt x="132218" y="353611"/>
                  </a:lnTo>
                  <a:lnTo>
                    <a:pt x="89201" y="335458"/>
                  </a:lnTo>
                  <a:lnTo>
                    <a:pt x="52752" y="307308"/>
                  </a:lnTo>
                  <a:lnTo>
                    <a:pt x="24590" y="270881"/>
                  </a:lnTo>
                  <a:lnTo>
                    <a:pt x="6434" y="227900"/>
                  </a:lnTo>
                  <a:lnTo>
                    <a:pt x="0" y="180086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192" name="Google Shape;2192;p160"/>
          <p:cNvSpPr txBox="1"/>
          <p:nvPr/>
        </p:nvSpPr>
        <p:spPr>
          <a:xfrm>
            <a:off x="5847967" y="3329495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3" name="Google Shape;2193;p160"/>
          <p:cNvGrpSpPr/>
          <p:nvPr/>
        </p:nvGrpSpPr>
        <p:grpSpPr>
          <a:xfrm>
            <a:off x="6754050" y="3599222"/>
            <a:ext cx="243714" cy="281662"/>
            <a:chOff x="4028566" y="1552194"/>
            <a:chExt cx="360045" cy="360044"/>
          </a:xfrm>
        </p:grpSpPr>
        <p:sp>
          <p:nvSpPr>
            <p:cNvPr id="2194" name="Google Shape;2194;p160"/>
            <p:cNvSpPr/>
            <p:nvPr/>
          </p:nvSpPr>
          <p:spPr>
            <a:xfrm>
              <a:off x="4028566" y="1552194"/>
              <a:ext cx="360045" cy="360044"/>
            </a:xfrm>
            <a:custGeom>
              <a:rect b="b" l="l" r="r" t="t"/>
              <a:pathLst>
                <a:path extrusionOk="0" h="360044" w="360045">
                  <a:moveTo>
                    <a:pt x="179959" y="0"/>
                  </a:moveTo>
                  <a:lnTo>
                    <a:pt x="132144" y="6434"/>
                  </a:lnTo>
                  <a:lnTo>
                    <a:pt x="89163" y="24590"/>
                  </a:lnTo>
                  <a:lnTo>
                    <a:pt x="52736" y="52752"/>
                  </a:lnTo>
                  <a:lnTo>
                    <a:pt x="24586" y="89201"/>
                  </a:lnTo>
                  <a:lnTo>
                    <a:pt x="6433" y="132218"/>
                  </a:lnTo>
                  <a:lnTo>
                    <a:pt x="0" y="180085"/>
                  </a:lnTo>
                  <a:lnTo>
                    <a:pt x="6433" y="227900"/>
                  </a:lnTo>
                  <a:lnTo>
                    <a:pt x="24586" y="270881"/>
                  </a:lnTo>
                  <a:lnTo>
                    <a:pt x="52736" y="307308"/>
                  </a:lnTo>
                  <a:lnTo>
                    <a:pt x="89163" y="335458"/>
                  </a:lnTo>
                  <a:lnTo>
                    <a:pt x="132144" y="353611"/>
                  </a:lnTo>
                  <a:lnTo>
                    <a:pt x="179959" y="360044"/>
                  </a:lnTo>
                  <a:lnTo>
                    <a:pt x="227826" y="353611"/>
                  </a:lnTo>
                  <a:lnTo>
                    <a:pt x="270843" y="335458"/>
                  </a:lnTo>
                  <a:lnTo>
                    <a:pt x="307292" y="307308"/>
                  </a:lnTo>
                  <a:lnTo>
                    <a:pt x="335454" y="270881"/>
                  </a:lnTo>
                  <a:lnTo>
                    <a:pt x="353610" y="227900"/>
                  </a:lnTo>
                  <a:lnTo>
                    <a:pt x="360045" y="180085"/>
                  </a:lnTo>
                  <a:lnTo>
                    <a:pt x="353610" y="132218"/>
                  </a:lnTo>
                  <a:lnTo>
                    <a:pt x="335454" y="89201"/>
                  </a:lnTo>
                  <a:lnTo>
                    <a:pt x="307292" y="52752"/>
                  </a:lnTo>
                  <a:lnTo>
                    <a:pt x="270843" y="24590"/>
                  </a:lnTo>
                  <a:lnTo>
                    <a:pt x="227826" y="6434"/>
                  </a:lnTo>
                  <a:lnTo>
                    <a:pt x="179959" y="0"/>
                  </a:lnTo>
                  <a:close/>
                </a:path>
              </a:pathLst>
            </a:custGeom>
            <a:solidFill>
              <a:srgbClr val="94B3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195" name="Google Shape;2195;p160"/>
            <p:cNvSpPr/>
            <p:nvPr/>
          </p:nvSpPr>
          <p:spPr>
            <a:xfrm>
              <a:off x="4028566" y="1552194"/>
              <a:ext cx="360045" cy="360044"/>
            </a:xfrm>
            <a:custGeom>
              <a:rect b="b" l="l" r="r" t="t"/>
              <a:pathLst>
                <a:path extrusionOk="0" h="360044" w="360045">
                  <a:moveTo>
                    <a:pt x="0" y="180085"/>
                  </a:moveTo>
                  <a:lnTo>
                    <a:pt x="6433" y="132218"/>
                  </a:lnTo>
                  <a:lnTo>
                    <a:pt x="24586" y="89201"/>
                  </a:lnTo>
                  <a:lnTo>
                    <a:pt x="52736" y="52752"/>
                  </a:lnTo>
                  <a:lnTo>
                    <a:pt x="89163" y="24590"/>
                  </a:lnTo>
                  <a:lnTo>
                    <a:pt x="132144" y="6434"/>
                  </a:lnTo>
                  <a:lnTo>
                    <a:pt x="179959" y="0"/>
                  </a:lnTo>
                  <a:lnTo>
                    <a:pt x="227826" y="6434"/>
                  </a:lnTo>
                  <a:lnTo>
                    <a:pt x="270843" y="24590"/>
                  </a:lnTo>
                  <a:lnTo>
                    <a:pt x="307292" y="52752"/>
                  </a:lnTo>
                  <a:lnTo>
                    <a:pt x="335454" y="89201"/>
                  </a:lnTo>
                  <a:lnTo>
                    <a:pt x="353610" y="132218"/>
                  </a:lnTo>
                  <a:lnTo>
                    <a:pt x="360045" y="180085"/>
                  </a:lnTo>
                  <a:lnTo>
                    <a:pt x="353610" y="227900"/>
                  </a:lnTo>
                  <a:lnTo>
                    <a:pt x="335454" y="270881"/>
                  </a:lnTo>
                  <a:lnTo>
                    <a:pt x="307292" y="307308"/>
                  </a:lnTo>
                  <a:lnTo>
                    <a:pt x="270843" y="335458"/>
                  </a:lnTo>
                  <a:lnTo>
                    <a:pt x="227826" y="353611"/>
                  </a:lnTo>
                  <a:lnTo>
                    <a:pt x="179959" y="360044"/>
                  </a:lnTo>
                  <a:lnTo>
                    <a:pt x="132144" y="353611"/>
                  </a:lnTo>
                  <a:lnTo>
                    <a:pt x="89163" y="335458"/>
                  </a:lnTo>
                  <a:lnTo>
                    <a:pt x="52736" y="307308"/>
                  </a:lnTo>
                  <a:lnTo>
                    <a:pt x="24586" y="270881"/>
                  </a:lnTo>
                  <a:lnTo>
                    <a:pt x="6433" y="227900"/>
                  </a:lnTo>
                  <a:lnTo>
                    <a:pt x="0" y="180085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196" name="Google Shape;2196;p160"/>
          <p:cNvSpPr txBox="1"/>
          <p:nvPr/>
        </p:nvSpPr>
        <p:spPr>
          <a:xfrm>
            <a:off x="6828587" y="3611361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7" name="Google Shape;2197;p160"/>
          <p:cNvGrpSpPr/>
          <p:nvPr/>
        </p:nvGrpSpPr>
        <p:grpSpPr>
          <a:xfrm>
            <a:off x="7485194" y="3003606"/>
            <a:ext cx="243714" cy="281662"/>
            <a:chOff x="5108702" y="790829"/>
            <a:chExt cx="360045" cy="360044"/>
          </a:xfrm>
        </p:grpSpPr>
        <p:sp>
          <p:nvSpPr>
            <p:cNvPr id="2198" name="Google Shape;2198;p160"/>
            <p:cNvSpPr/>
            <p:nvPr/>
          </p:nvSpPr>
          <p:spPr>
            <a:xfrm>
              <a:off x="5108702" y="790829"/>
              <a:ext cx="360045" cy="360044"/>
            </a:xfrm>
            <a:custGeom>
              <a:rect b="b" l="l" r="r" t="t"/>
              <a:pathLst>
                <a:path extrusionOk="0" h="360044" w="360045">
                  <a:moveTo>
                    <a:pt x="179959" y="0"/>
                  </a:moveTo>
                  <a:lnTo>
                    <a:pt x="132100" y="6424"/>
                  </a:lnTo>
                  <a:lnTo>
                    <a:pt x="89106" y="24558"/>
                  </a:lnTo>
                  <a:lnTo>
                    <a:pt x="52689" y="52689"/>
                  </a:lnTo>
                  <a:lnTo>
                    <a:pt x="24558" y="89106"/>
                  </a:lnTo>
                  <a:lnTo>
                    <a:pt x="6424" y="132100"/>
                  </a:lnTo>
                  <a:lnTo>
                    <a:pt x="0" y="179959"/>
                  </a:lnTo>
                  <a:lnTo>
                    <a:pt x="6424" y="227826"/>
                  </a:lnTo>
                  <a:lnTo>
                    <a:pt x="24558" y="270843"/>
                  </a:lnTo>
                  <a:lnTo>
                    <a:pt x="52689" y="307292"/>
                  </a:lnTo>
                  <a:lnTo>
                    <a:pt x="89106" y="335454"/>
                  </a:lnTo>
                  <a:lnTo>
                    <a:pt x="132100" y="353610"/>
                  </a:lnTo>
                  <a:lnTo>
                    <a:pt x="179959" y="360045"/>
                  </a:lnTo>
                  <a:lnTo>
                    <a:pt x="227826" y="353610"/>
                  </a:lnTo>
                  <a:lnTo>
                    <a:pt x="270843" y="335454"/>
                  </a:lnTo>
                  <a:lnTo>
                    <a:pt x="307292" y="307292"/>
                  </a:lnTo>
                  <a:lnTo>
                    <a:pt x="335454" y="270843"/>
                  </a:lnTo>
                  <a:lnTo>
                    <a:pt x="353610" y="227826"/>
                  </a:lnTo>
                  <a:lnTo>
                    <a:pt x="360045" y="179959"/>
                  </a:lnTo>
                  <a:lnTo>
                    <a:pt x="353610" y="132100"/>
                  </a:lnTo>
                  <a:lnTo>
                    <a:pt x="335454" y="89106"/>
                  </a:lnTo>
                  <a:lnTo>
                    <a:pt x="307292" y="52689"/>
                  </a:lnTo>
                  <a:lnTo>
                    <a:pt x="270843" y="24558"/>
                  </a:lnTo>
                  <a:lnTo>
                    <a:pt x="227826" y="6424"/>
                  </a:lnTo>
                  <a:lnTo>
                    <a:pt x="179959" y="0"/>
                  </a:lnTo>
                  <a:close/>
                </a:path>
              </a:pathLst>
            </a:custGeom>
            <a:solidFill>
              <a:srgbClr val="94B3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199" name="Google Shape;2199;p160"/>
            <p:cNvSpPr/>
            <p:nvPr/>
          </p:nvSpPr>
          <p:spPr>
            <a:xfrm>
              <a:off x="5108702" y="790829"/>
              <a:ext cx="360045" cy="360044"/>
            </a:xfrm>
            <a:custGeom>
              <a:rect b="b" l="l" r="r" t="t"/>
              <a:pathLst>
                <a:path extrusionOk="0" h="360044" w="360045">
                  <a:moveTo>
                    <a:pt x="0" y="179959"/>
                  </a:moveTo>
                  <a:lnTo>
                    <a:pt x="6424" y="132100"/>
                  </a:lnTo>
                  <a:lnTo>
                    <a:pt x="24558" y="89106"/>
                  </a:lnTo>
                  <a:lnTo>
                    <a:pt x="52689" y="52689"/>
                  </a:lnTo>
                  <a:lnTo>
                    <a:pt x="89106" y="24558"/>
                  </a:lnTo>
                  <a:lnTo>
                    <a:pt x="132100" y="6424"/>
                  </a:lnTo>
                  <a:lnTo>
                    <a:pt x="179959" y="0"/>
                  </a:lnTo>
                  <a:lnTo>
                    <a:pt x="227826" y="6424"/>
                  </a:lnTo>
                  <a:lnTo>
                    <a:pt x="270843" y="24558"/>
                  </a:lnTo>
                  <a:lnTo>
                    <a:pt x="307292" y="52689"/>
                  </a:lnTo>
                  <a:lnTo>
                    <a:pt x="335454" y="89106"/>
                  </a:lnTo>
                  <a:lnTo>
                    <a:pt x="353610" y="132100"/>
                  </a:lnTo>
                  <a:lnTo>
                    <a:pt x="360045" y="179959"/>
                  </a:lnTo>
                  <a:lnTo>
                    <a:pt x="353610" y="227826"/>
                  </a:lnTo>
                  <a:lnTo>
                    <a:pt x="335454" y="270843"/>
                  </a:lnTo>
                  <a:lnTo>
                    <a:pt x="307292" y="307292"/>
                  </a:lnTo>
                  <a:lnTo>
                    <a:pt x="270843" y="335454"/>
                  </a:lnTo>
                  <a:lnTo>
                    <a:pt x="227826" y="353610"/>
                  </a:lnTo>
                  <a:lnTo>
                    <a:pt x="179959" y="360045"/>
                  </a:lnTo>
                  <a:lnTo>
                    <a:pt x="132100" y="353610"/>
                  </a:lnTo>
                  <a:lnTo>
                    <a:pt x="89106" y="335454"/>
                  </a:lnTo>
                  <a:lnTo>
                    <a:pt x="52689" y="307292"/>
                  </a:lnTo>
                  <a:lnTo>
                    <a:pt x="24558" y="270843"/>
                  </a:lnTo>
                  <a:lnTo>
                    <a:pt x="6424" y="227826"/>
                  </a:lnTo>
                  <a:lnTo>
                    <a:pt x="0" y="17995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200" name="Google Shape;2200;p160"/>
          <p:cNvSpPr txBox="1"/>
          <p:nvPr/>
        </p:nvSpPr>
        <p:spPr>
          <a:xfrm>
            <a:off x="7559817" y="3015438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1" name="Google Shape;2201;p160"/>
          <p:cNvGrpSpPr/>
          <p:nvPr/>
        </p:nvGrpSpPr>
        <p:grpSpPr>
          <a:xfrm>
            <a:off x="6851535" y="2784633"/>
            <a:ext cx="243714" cy="281662"/>
            <a:chOff x="4172584" y="510920"/>
            <a:chExt cx="360045" cy="360044"/>
          </a:xfrm>
        </p:grpSpPr>
        <p:sp>
          <p:nvSpPr>
            <p:cNvPr id="2202" name="Google Shape;2202;p160"/>
            <p:cNvSpPr/>
            <p:nvPr/>
          </p:nvSpPr>
          <p:spPr>
            <a:xfrm>
              <a:off x="4172584" y="510920"/>
              <a:ext cx="360045" cy="360044"/>
            </a:xfrm>
            <a:custGeom>
              <a:rect b="b" l="l" r="r" t="t"/>
              <a:pathLst>
                <a:path extrusionOk="0" h="360044" w="360045">
                  <a:moveTo>
                    <a:pt x="179959" y="0"/>
                  </a:moveTo>
                  <a:lnTo>
                    <a:pt x="132144" y="6434"/>
                  </a:lnTo>
                  <a:lnTo>
                    <a:pt x="89163" y="24590"/>
                  </a:lnTo>
                  <a:lnTo>
                    <a:pt x="52736" y="52752"/>
                  </a:lnTo>
                  <a:lnTo>
                    <a:pt x="24586" y="89201"/>
                  </a:lnTo>
                  <a:lnTo>
                    <a:pt x="6433" y="132218"/>
                  </a:lnTo>
                  <a:lnTo>
                    <a:pt x="0" y="180086"/>
                  </a:lnTo>
                  <a:lnTo>
                    <a:pt x="6433" y="227944"/>
                  </a:lnTo>
                  <a:lnTo>
                    <a:pt x="24586" y="270938"/>
                  </a:lnTo>
                  <a:lnTo>
                    <a:pt x="52736" y="307355"/>
                  </a:lnTo>
                  <a:lnTo>
                    <a:pt x="89163" y="335486"/>
                  </a:lnTo>
                  <a:lnTo>
                    <a:pt x="132144" y="353620"/>
                  </a:lnTo>
                  <a:lnTo>
                    <a:pt x="179959" y="360044"/>
                  </a:lnTo>
                  <a:lnTo>
                    <a:pt x="227826" y="353620"/>
                  </a:lnTo>
                  <a:lnTo>
                    <a:pt x="270843" y="335486"/>
                  </a:lnTo>
                  <a:lnTo>
                    <a:pt x="307292" y="307355"/>
                  </a:lnTo>
                  <a:lnTo>
                    <a:pt x="335454" y="270938"/>
                  </a:lnTo>
                  <a:lnTo>
                    <a:pt x="353610" y="227944"/>
                  </a:lnTo>
                  <a:lnTo>
                    <a:pt x="360044" y="180086"/>
                  </a:lnTo>
                  <a:lnTo>
                    <a:pt x="353610" y="132218"/>
                  </a:lnTo>
                  <a:lnTo>
                    <a:pt x="335454" y="89201"/>
                  </a:lnTo>
                  <a:lnTo>
                    <a:pt x="307292" y="52752"/>
                  </a:lnTo>
                  <a:lnTo>
                    <a:pt x="270843" y="24590"/>
                  </a:lnTo>
                  <a:lnTo>
                    <a:pt x="227826" y="6434"/>
                  </a:lnTo>
                  <a:lnTo>
                    <a:pt x="179959" y="0"/>
                  </a:lnTo>
                  <a:close/>
                </a:path>
              </a:pathLst>
            </a:custGeom>
            <a:solidFill>
              <a:srgbClr val="94B3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03" name="Google Shape;2203;p160"/>
            <p:cNvSpPr/>
            <p:nvPr/>
          </p:nvSpPr>
          <p:spPr>
            <a:xfrm>
              <a:off x="4172584" y="510920"/>
              <a:ext cx="360045" cy="360044"/>
            </a:xfrm>
            <a:custGeom>
              <a:rect b="b" l="l" r="r" t="t"/>
              <a:pathLst>
                <a:path extrusionOk="0" h="360044" w="360045">
                  <a:moveTo>
                    <a:pt x="0" y="180086"/>
                  </a:moveTo>
                  <a:lnTo>
                    <a:pt x="6433" y="132218"/>
                  </a:lnTo>
                  <a:lnTo>
                    <a:pt x="24586" y="89201"/>
                  </a:lnTo>
                  <a:lnTo>
                    <a:pt x="52736" y="52752"/>
                  </a:lnTo>
                  <a:lnTo>
                    <a:pt x="89163" y="24590"/>
                  </a:lnTo>
                  <a:lnTo>
                    <a:pt x="132144" y="6434"/>
                  </a:lnTo>
                  <a:lnTo>
                    <a:pt x="179959" y="0"/>
                  </a:lnTo>
                  <a:lnTo>
                    <a:pt x="227826" y="6434"/>
                  </a:lnTo>
                  <a:lnTo>
                    <a:pt x="270843" y="24590"/>
                  </a:lnTo>
                  <a:lnTo>
                    <a:pt x="307292" y="52752"/>
                  </a:lnTo>
                  <a:lnTo>
                    <a:pt x="335454" y="89201"/>
                  </a:lnTo>
                  <a:lnTo>
                    <a:pt x="353610" y="132218"/>
                  </a:lnTo>
                  <a:lnTo>
                    <a:pt x="360044" y="180086"/>
                  </a:lnTo>
                  <a:lnTo>
                    <a:pt x="353610" y="227944"/>
                  </a:lnTo>
                  <a:lnTo>
                    <a:pt x="335454" y="270938"/>
                  </a:lnTo>
                  <a:lnTo>
                    <a:pt x="307292" y="307355"/>
                  </a:lnTo>
                  <a:lnTo>
                    <a:pt x="270843" y="335486"/>
                  </a:lnTo>
                  <a:lnTo>
                    <a:pt x="227826" y="353620"/>
                  </a:lnTo>
                  <a:lnTo>
                    <a:pt x="179959" y="360044"/>
                  </a:lnTo>
                  <a:lnTo>
                    <a:pt x="132144" y="353620"/>
                  </a:lnTo>
                  <a:lnTo>
                    <a:pt x="89163" y="335486"/>
                  </a:lnTo>
                  <a:lnTo>
                    <a:pt x="52736" y="307355"/>
                  </a:lnTo>
                  <a:lnTo>
                    <a:pt x="24586" y="270938"/>
                  </a:lnTo>
                  <a:lnTo>
                    <a:pt x="6433" y="227944"/>
                  </a:lnTo>
                  <a:lnTo>
                    <a:pt x="0" y="18008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204" name="Google Shape;2204;p160"/>
          <p:cNvSpPr txBox="1"/>
          <p:nvPr/>
        </p:nvSpPr>
        <p:spPr>
          <a:xfrm>
            <a:off x="6925986" y="2796562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5" name="Google Shape;2205;p160"/>
          <p:cNvGrpSpPr/>
          <p:nvPr/>
        </p:nvGrpSpPr>
        <p:grpSpPr>
          <a:xfrm>
            <a:off x="5886134" y="2914586"/>
            <a:ext cx="2015480" cy="1482233"/>
            <a:chOff x="2746375" y="677036"/>
            <a:chExt cx="2977515" cy="1894712"/>
          </a:xfrm>
        </p:grpSpPr>
        <p:sp>
          <p:nvSpPr>
            <p:cNvPr id="2206" name="Google Shape;2206;p160"/>
            <p:cNvSpPr/>
            <p:nvPr/>
          </p:nvSpPr>
          <p:spPr>
            <a:xfrm>
              <a:off x="2746375" y="677036"/>
              <a:ext cx="2977515" cy="1734185"/>
            </a:xfrm>
            <a:custGeom>
              <a:rect b="b" l="l" r="r" t="t"/>
              <a:pathLst>
                <a:path extrusionOk="0" h="1734185" w="2977515">
                  <a:moveTo>
                    <a:pt x="250190" y="1459865"/>
                  </a:moveTo>
                  <a:lnTo>
                    <a:pt x="245618" y="1452118"/>
                  </a:lnTo>
                  <a:lnTo>
                    <a:pt x="237998" y="1450213"/>
                  </a:lnTo>
                  <a:lnTo>
                    <a:pt x="230378" y="1448181"/>
                  </a:lnTo>
                  <a:lnTo>
                    <a:pt x="222504" y="1452880"/>
                  </a:lnTo>
                  <a:lnTo>
                    <a:pt x="220599" y="1460500"/>
                  </a:lnTo>
                  <a:lnTo>
                    <a:pt x="209194" y="1505432"/>
                  </a:lnTo>
                  <a:lnTo>
                    <a:pt x="27432" y="871220"/>
                  </a:lnTo>
                  <a:lnTo>
                    <a:pt x="0" y="879094"/>
                  </a:lnTo>
                  <a:lnTo>
                    <a:pt x="181648" y="1513281"/>
                  </a:lnTo>
                  <a:lnTo>
                    <a:pt x="142494" y="1475740"/>
                  </a:lnTo>
                  <a:lnTo>
                    <a:pt x="133477" y="1475994"/>
                  </a:lnTo>
                  <a:lnTo>
                    <a:pt x="122555" y="1487424"/>
                  </a:lnTo>
                  <a:lnTo>
                    <a:pt x="122682" y="1496441"/>
                  </a:lnTo>
                  <a:lnTo>
                    <a:pt x="217805" y="1587500"/>
                  </a:lnTo>
                  <a:lnTo>
                    <a:pt x="223735" y="1564132"/>
                  </a:lnTo>
                  <a:lnTo>
                    <a:pt x="248285" y="1467485"/>
                  </a:lnTo>
                  <a:lnTo>
                    <a:pt x="250190" y="1459865"/>
                  </a:lnTo>
                  <a:close/>
                </a:path>
                <a:path extrusionOk="0" h="1734185" w="2977515">
                  <a:moveTo>
                    <a:pt x="1335024" y="927862"/>
                  </a:moveTo>
                  <a:lnTo>
                    <a:pt x="1236853" y="840232"/>
                  </a:lnTo>
                  <a:lnTo>
                    <a:pt x="1227836" y="840740"/>
                  </a:lnTo>
                  <a:lnTo>
                    <a:pt x="1222502" y="846582"/>
                  </a:lnTo>
                  <a:lnTo>
                    <a:pt x="1217295" y="852424"/>
                  </a:lnTo>
                  <a:lnTo>
                    <a:pt x="1217803" y="861568"/>
                  </a:lnTo>
                  <a:lnTo>
                    <a:pt x="1258290" y="897763"/>
                  </a:lnTo>
                  <a:lnTo>
                    <a:pt x="196596" y="681101"/>
                  </a:lnTo>
                  <a:lnTo>
                    <a:pt x="190881" y="709168"/>
                  </a:lnTo>
                  <a:lnTo>
                    <a:pt x="1252512" y="925690"/>
                  </a:lnTo>
                  <a:lnTo>
                    <a:pt x="1201166" y="943102"/>
                  </a:lnTo>
                  <a:lnTo>
                    <a:pt x="1197102" y="951230"/>
                  </a:lnTo>
                  <a:lnTo>
                    <a:pt x="1202182" y="966216"/>
                  </a:lnTo>
                  <a:lnTo>
                    <a:pt x="1210310" y="970153"/>
                  </a:lnTo>
                  <a:lnTo>
                    <a:pt x="1310297" y="936244"/>
                  </a:lnTo>
                  <a:lnTo>
                    <a:pt x="1335024" y="927862"/>
                  </a:lnTo>
                  <a:close/>
                </a:path>
                <a:path extrusionOk="0" h="1734185" w="2977515">
                  <a:moveTo>
                    <a:pt x="1431798" y="27051"/>
                  </a:moveTo>
                  <a:lnTo>
                    <a:pt x="1420495" y="762"/>
                  </a:lnTo>
                  <a:lnTo>
                    <a:pt x="209791" y="522655"/>
                  </a:lnTo>
                  <a:lnTo>
                    <a:pt x="242062" y="478917"/>
                  </a:lnTo>
                  <a:lnTo>
                    <a:pt x="240792" y="470027"/>
                  </a:lnTo>
                  <a:lnTo>
                    <a:pt x="228092" y="460629"/>
                  </a:lnTo>
                  <a:lnTo>
                    <a:pt x="219075" y="462026"/>
                  </a:lnTo>
                  <a:lnTo>
                    <a:pt x="140970" y="567944"/>
                  </a:lnTo>
                  <a:lnTo>
                    <a:pt x="271653" y="583819"/>
                  </a:lnTo>
                  <a:lnTo>
                    <a:pt x="278765" y="578231"/>
                  </a:lnTo>
                  <a:lnTo>
                    <a:pt x="279730" y="569722"/>
                  </a:lnTo>
                  <a:lnTo>
                    <a:pt x="280670" y="562483"/>
                  </a:lnTo>
                  <a:lnTo>
                    <a:pt x="275082" y="555371"/>
                  </a:lnTo>
                  <a:lnTo>
                    <a:pt x="221056" y="548843"/>
                  </a:lnTo>
                  <a:lnTo>
                    <a:pt x="1431798" y="27051"/>
                  </a:lnTo>
                  <a:close/>
                </a:path>
                <a:path extrusionOk="0" h="1734185" w="2977515">
                  <a:moveTo>
                    <a:pt x="1620139" y="196977"/>
                  </a:moveTo>
                  <a:lnTo>
                    <a:pt x="1592199" y="191008"/>
                  </a:lnTo>
                  <a:lnTo>
                    <a:pt x="1464970" y="792746"/>
                  </a:lnTo>
                  <a:lnTo>
                    <a:pt x="1450467" y="748792"/>
                  </a:lnTo>
                  <a:lnTo>
                    <a:pt x="1447927" y="741299"/>
                  </a:lnTo>
                  <a:lnTo>
                    <a:pt x="1439799" y="737235"/>
                  </a:lnTo>
                  <a:lnTo>
                    <a:pt x="1432433" y="739775"/>
                  </a:lnTo>
                  <a:lnTo>
                    <a:pt x="1424940" y="742188"/>
                  </a:lnTo>
                  <a:lnTo>
                    <a:pt x="1420876" y="750316"/>
                  </a:lnTo>
                  <a:lnTo>
                    <a:pt x="1423365" y="758063"/>
                  </a:lnTo>
                  <a:lnTo>
                    <a:pt x="1462151" y="875284"/>
                  </a:lnTo>
                  <a:lnTo>
                    <a:pt x="1484731" y="850392"/>
                  </a:lnTo>
                  <a:lnTo>
                    <a:pt x="1545336" y="783590"/>
                  </a:lnTo>
                  <a:lnTo>
                    <a:pt x="1550543" y="777748"/>
                  </a:lnTo>
                  <a:lnTo>
                    <a:pt x="1550162" y="768731"/>
                  </a:lnTo>
                  <a:lnTo>
                    <a:pt x="1538478" y="758063"/>
                  </a:lnTo>
                  <a:lnTo>
                    <a:pt x="1529461" y="758571"/>
                  </a:lnTo>
                  <a:lnTo>
                    <a:pt x="1492999" y="798741"/>
                  </a:lnTo>
                  <a:lnTo>
                    <a:pt x="1620139" y="196977"/>
                  </a:lnTo>
                  <a:close/>
                </a:path>
                <a:path extrusionOk="0" h="1734185" w="2977515">
                  <a:moveTo>
                    <a:pt x="2362454" y="1714754"/>
                  </a:moveTo>
                  <a:lnTo>
                    <a:pt x="2281682" y="1610741"/>
                  </a:lnTo>
                  <a:lnTo>
                    <a:pt x="2272665" y="1609725"/>
                  </a:lnTo>
                  <a:lnTo>
                    <a:pt x="2260219" y="1619377"/>
                  </a:lnTo>
                  <a:lnTo>
                    <a:pt x="2259076" y="1628394"/>
                  </a:lnTo>
                  <a:lnTo>
                    <a:pt x="2292299" y="1671129"/>
                  </a:lnTo>
                  <a:lnTo>
                    <a:pt x="146304" y="809244"/>
                  </a:lnTo>
                  <a:lnTo>
                    <a:pt x="135636" y="835660"/>
                  </a:lnTo>
                  <a:lnTo>
                    <a:pt x="2281720" y="1697710"/>
                  </a:lnTo>
                  <a:lnTo>
                    <a:pt x="2228088" y="1705610"/>
                  </a:lnTo>
                  <a:lnTo>
                    <a:pt x="2222627" y="1712849"/>
                  </a:lnTo>
                  <a:lnTo>
                    <a:pt x="2223770" y="1720723"/>
                  </a:lnTo>
                  <a:lnTo>
                    <a:pt x="2225040" y="1728470"/>
                  </a:lnTo>
                  <a:lnTo>
                    <a:pt x="2232279" y="1733931"/>
                  </a:lnTo>
                  <a:lnTo>
                    <a:pt x="2344343" y="1717421"/>
                  </a:lnTo>
                  <a:lnTo>
                    <a:pt x="2362454" y="1714754"/>
                  </a:lnTo>
                  <a:close/>
                </a:path>
                <a:path extrusionOk="0" h="1734185" w="2977515">
                  <a:moveTo>
                    <a:pt x="2415032" y="166497"/>
                  </a:moveTo>
                  <a:lnTo>
                    <a:pt x="2325878" y="80772"/>
                  </a:lnTo>
                  <a:lnTo>
                    <a:pt x="2320290" y="75184"/>
                  </a:lnTo>
                  <a:lnTo>
                    <a:pt x="2311146" y="75438"/>
                  </a:lnTo>
                  <a:lnTo>
                    <a:pt x="2305685" y="81153"/>
                  </a:lnTo>
                  <a:lnTo>
                    <a:pt x="2300224" y="86741"/>
                  </a:lnTo>
                  <a:lnTo>
                    <a:pt x="2300478" y="95885"/>
                  </a:lnTo>
                  <a:lnTo>
                    <a:pt x="2306066" y="101346"/>
                  </a:lnTo>
                  <a:lnTo>
                    <a:pt x="2339543" y="133464"/>
                  </a:lnTo>
                  <a:lnTo>
                    <a:pt x="1789557" y="0"/>
                  </a:lnTo>
                  <a:lnTo>
                    <a:pt x="1782826" y="27813"/>
                  </a:lnTo>
                  <a:lnTo>
                    <a:pt x="2332799" y="161277"/>
                  </a:lnTo>
                  <a:lnTo>
                    <a:pt x="2280793" y="176784"/>
                  </a:lnTo>
                  <a:lnTo>
                    <a:pt x="2276475" y="184785"/>
                  </a:lnTo>
                  <a:lnTo>
                    <a:pt x="2278761" y="192278"/>
                  </a:lnTo>
                  <a:lnTo>
                    <a:pt x="2281047" y="199898"/>
                  </a:lnTo>
                  <a:lnTo>
                    <a:pt x="2288921" y="204089"/>
                  </a:lnTo>
                  <a:lnTo>
                    <a:pt x="2296541" y="201930"/>
                  </a:lnTo>
                  <a:lnTo>
                    <a:pt x="2390813" y="173736"/>
                  </a:lnTo>
                  <a:lnTo>
                    <a:pt x="2415032" y="166497"/>
                  </a:lnTo>
                  <a:close/>
                </a:path>
                <a:path extrusionOk="0" h="1734185" w="2977515">
                  <a:moveTo>
                    <a:pt x="2415159" y="1587500"/>
                  </a:moveTo>
                  <a:lnTo>
                    <a:pt x="2413127" y="1583182"/>
                  </a:lnTo>
                  <a:lnTo>
                    <a:pt x="2362454" y="1475486"/>
                  </a:lnTo>
                  <a:lnTo>
                    <a:pt x="2359152" y="1468374"/>
                  </a:lnTo>
                  <a:lnTo>
                    <a:pt x="2350643" y="1465326"/>
                  </a:lnTo>
                  <a:lnTo>
                    <a:pt x="2336419" y="1471930"/>
                  </a:lnTo>
                  <a:lnTo>
                    <a:pt x="2333244" y="1480439"/>
                  </a:lnTo>
                  <a:lnTo>
                    <a:pt x="2336673" y="1487678"/>
                  </a:lnTo>
                  <a:lnTo>
                    <a:pt x="2356332" y="1529549"/>
                  </a:lnTo>
                  <a:lnTo>
                    <a:pt x="1650365" y="1043432"/>
                  </a:lnTo>
                  <a:lnTo>
                    <a:pt x="1634109" y="1066927"/>
                  </a:lnTo>
                  <a:lnTo>
                    <a:pt x="2340051" y="1553159"/>
                  </a:lnTo>
                  <a:lnTo>
                    <a:pt x="2293874" y="1549654"/>
                  </a:lnTo>
                  <a:lnTo>
                    <a:pt x="2286000" y="1549146"/>
                  </a:lnTo>
                  <a:lnTo>
                    <a:pt x="2279142" y="1554988"/>
                  </a:lnTo>
                  <a:lnTo>
                    <a:pt x="2278634" y="1562862"/>
                  </a:lnTo>
                  <a:lnTo>
                    <a:pt x="2277999" y="1570736"/>
                  </a:lnTo>
                  <a:lnTo>
                    <a:pt x="2283968" y="1577594"/>
                  </a:lnTo>
                  <a:lnTo>
                    <a:pt x="2415159" y="1587500"/>
                  </a:lnTo>
                  <a:close/>
                </a:path>
                <a:path extrusionOk="0" h="1734185" w="2977515">
                  <a:moveTo>
                    <a:pt x="2422525" y="433197"/>
                  </a:moveTo>
                  <a:lnTo>
                    <a:pt x="2407539" y="408940"/>
                  </a:lnTo>
                  <a:lnTo>
                    <a:pt x="1651152" y="873315"/>
                  </a:lnTo>
                  <a:lnTo>
                    <a:pt x="1673098" y="832358"/>
                  </a:lnTo>
                  <a:lnTo>
                    <a:pt x="1676781" y="825373"/>
                  </a:lnTo>
                  <a:lnTo>
                    <a:pt x="1674241" y="816737"/>
                  </a:lnTo>
                  <a:lnTo>
                    <a:pt x="1667256" y="813054"/>
                  </a:lnTo>
                  <a:lnTo>
                    <a:pt x="1660271" y="809244"/>
                  </a:lnTo>
                  <a:lnTo>
                    <a:pt x="1651635" y="811911"/>
                  </a:lnTo>
                  <a:lnTo>
                    <a:pt x="1647952" y="818896"/>
                  </a:lnTo>
                  <a:lnTo>
                    <a:pt x="1589405" y="927989"/>
                  </a:lnTo>
                  <a:lnTo>
                    <a:pt x="1707476" y="925322"/>
                  </a:lnTo>
                  <a:lnTo>
                    <a:pt x="1720977" y="924941"/>
                  </a:lnTo>
                  <a:lnTo>
                    <a:pt x="1727327" y="918464"/>
                  </a:lnTo>
                  <a:lnTo>
                    <a:pt x="1727073" y="910590"/>
                  </a:lnTo>
                  <a:lnTo>
                    <a:pt x="1726946" y="902589"/>
                  </a:lnTo>
                  <a:lnTo>
                    <a:pt x="1720342" y="896366"/>
                  </a:lnTo>
                  <a:lnTo>
                    <a:pt x="1712468" y="896620"/>
                  </a:lnTo>
                  <a:lnTo>
                    <a:pt x="1666125" y="897636"/>
                  </a:lnTo>
                  <a:lnTo>
                    <a:pt x="2422525" y="433197"/>
                  </a:lnTo>
                  <a:close/>
                </a:path>
                <a:path extrusionOk="0" h="1734185" w="2977515">
                  <a:moveTo>
                    <a:pt x="2608707" y="1421003"/>
                  </a:moveTo>
                  <a:lnTo>
                    <a:pt x="2606421" y="1412240"/>
                  </a:lnTo>
                  <a:lnTo>
                    <a:pt x="2599563" y="1408303"/>
                  </a:lnTo>
                  <a:lnTo>
                    <a:pt x="2592832" y="1404366"/>
                  </a:lnTo>
                  <a:lnTo>
                    <a:pt x="2584069" y="1406652"/>
                  </a:lnTo>
                  <a:lnTo>
                    <a:pt x="2580132" y="1413510"/>
                  </a:lnTo>
                  <a:lnTo>
                    <a:pt x="2556751" y="1453565"/>
                  </a:lnTo>
                  <a:lnTo>
                    <a:pt x="2556637" y="1453756"/>
                  </a:lnTo>
                  <a:lnTo>
                    <a:pt x="2556637" y="473837"/>
                  </a:lnTo>
                  <a:lnTo>
                    <a:pt x="2528062" y="473837"/>
                  </a:lnTo>
                  <a:lnTo>
                    <a:pt x="2528176" y="1453756"/>
                  </a:lnTo>
                  <a:lnTo>
                    <a:pt x="2528189" y="1506347"/>
                  </a:lnTo>
                  <a:lnTo>
                    <a:pt x="2528062" y="1453565"/>
                  </a:lnTo>
                  <a:lnTo>
                    <a:pt x="2504694" y="1413510"/>
                  </a:lnTo>
                  <a:lnTo>
                    <a:pt x="2500757" y="1406652"/>
                  </a:lnTo>
                  <a:lnTo>
                    <a:pt x="2491994" y="1404366"/>
                  </a:lnTo>
                  <a:lnTo>
                    <a:pt x="2485263" y="1408303"/>
                  </a:lnTo>
                  <a:lnTo>
                    <a:pt x="2478405" y="1412240"/>
                  </a:lnTo>
                  <a:lnTo>
                    <a:pt x="2476119" y="1421003"/>
                  </a:lnTo>
                  <a:lnTo>
                    <a:pt x="2480056" y="1427861"/>
                  </a:lnTo>
                  <a:lnTo>
                    <a:pt x="2542413" y="1534795"/>
                  </a:lnTo>
                  <a:lnTo>
                    <a:pt x="2558999" y="1506347"/>
                  </a:lnTo>
                  <a:lnTo>
                    <a:pt x="2604770" y="1427861"/>
                  </a:lnTo>
                  <a:lnTo>
                    <a:pt x="2608707" y="1421003"/>
                  </a:lnTo>
                  <a:close/>
                </a:path>
                <a:path extrusionOk="0" h="1734185" w="2977515">
                  <a:moveTo>
                    <a:pt x="2977515" y="955548"/>
                  </a:moveTo>
                  <a:lnTo>
                    <a:pt x="2975483" y="911352"/>
                  </a:lnTo>
                  <a:lnTo>
                    <a:pt x="2971419" y="867410"/>
                  </a:lnTo>
                  <a:lnTo>
                    <a:pt x="2965323" y="823595"/>
                  </a:lnTo>
                  <a:lnTo>
                    <a:pt x="2957068" y="780034"/>
                  </a:lnTo>
                  <a:lnTo>
                    <a:pt x="2946654" y="736854"/>
                  </a:lnTo>
                  <a:lnTo>
                    <a:pt x="2934208" y="694055"/>
                  </a:lnTo>
                  <a:lnTo>
                    <a:pt x="2919603" y="651891"/>
                  </a:lnTo>
                  <a:lnTo>
                    <a:pt x="2902839" y="610235"/>
                  </a:lnTo>
                  <a:lnTo>
                    <a:pt x="2883916" y="569214"/>
                  </a:lnTo>
                  <a:lnTo>
                    <a:pt x="2862961" y="529082"/>
                  </a:lnTo>
                  <a:lnTo>
                    <a:pt x="2839847" y="489585"/>
                  </a:lnTo>
                  <a:lnTo>
                    <a:pt x="2814574" y="451231"/>
                  </a:lnTo>
                  <a:lnTo>
                    <a:pt x="2787269" y="413766"/>
                  </a:lnTo>
                  <a:lnTo>
                    <a:pt x="2777909" y="402336"/>
                  </a:lnTo>
                  <a:lnTo>
                    <a:pt x="2832481" y="419862"/>
                  </a:lnTo>
                  <a:lnTo>
                    <a:pt x="2840482" y="415671"/>
                  </a:lnTo>
                  <a:lnTo>
                    <a:pt x="2845308" y="400685"/>
                  </a:lnTo>
                  <a:lnTo>
                    <a:pt x="2841244" y="392684"/>
                  </a:lnTo>
                  <a:lnTo>
                    <a:pt x="2751874" y="363982"/>
                  </a:lnTo>
                  <a:lnTo>
                    <a:pt x="2715895" y="352425"/>
                  </a:lnTo>
                  <a:lnTo>
                    <a:pt x="2740914" y="473583"/>
                  </a:lnTo>
                  <a:lnTo>
                    <a:pt x="2742565" y="481330"/>
                  </a:lnTo>
                  <a:lnTo>
                    <a:pt x="2750058" y="486283"/>
                  </a:lnTo>
                  <a:lnTo>
                    <a:pt x="2757805" y="484632"/>
                  </a:lnTo>
                  <a:lnTo>
                    <a:pt x="2765552" y="483108"/>
                  </a:lnTo>
                  <a:lnTo>
                    <a:pt x="2770505" y="475488"/>
                  </a:lnTo>
                  <a:lnTo>
                    <a:pt x="2768854" y="467741"/>
                  </a:lnTo>
                  <a:lnTo>
                    <a:pt x="2760192" y="425843"/>
                  </a:lnTo>
                  <a:lnTo>
                    <a:pt x="2791587" y="468122"/>
                  </a:lnTo>
                  <a:lnTo>
                    <a:pt x="2815971" y="505333"/>
                  </a:lnTo>
                  <a:lnTo>
                    <a:pt x="2838323" y="543433"/>
                  </a:lnTo>
                  <a:lnTo>
                    <a:pt x="2858643" y="582549"/>
                  </a:lnTo>
                  <a:lnTo>
                    <a:pt x="2876931" y="622173"/>
                  </a:lnTo>
                  <a:lnTo>
                    <a:pt x="2893060" y="662559"/>
                  </a:lnTo>
                  <a:lnTo>
                    <a:pt x="2907157" y="703453"/>
                  </a:lnTo>
                  <a:lnTo>
                    <a:pt x="2919349" y="744855"/>
                  </a:lnTo>
                  <a:lnTo>
                    <a:pt x="2929255" y="786638"/>
                  </a:lnTo>
                  <a:lnTo>
                    <a:pt x="2937256" y="828802"/>
                  </a:lnTo>
                  <a:lnTo>
                    <a:pt x="2943098" y="871347"/>
                  </a:lnTo>
                  <a:lnTo>
                    <a:pt x="2947035" y="914019"/>
                  </a:lnTo>
                  <a:lnTo>
                    <a:pt x="2948940" y="956691"/>
                  </a:lnTo>
                  <a:lnTo>
                    <a:pt x="2948673" y="999617"/>
                  </a:lnTo>
                  <a:lnTo>
                    <a:pt x="2946400" y="1042162"/>
                  </a:lnTo>
                  <a:lnTo>
                    <a:pt x="2942209" y="1084707"/>
                  </a:lnTo>
                  <a:lnTo>
                    <a:pt x="2935859" y="1127125"/>
                  </a:lnTo>
                  <a:lnTo>
                    <a:pt x="2927604" y="1169162"/>
                  </a:lnTo>
                  <a:lnTo>
                    <a:pt x="2917190" y="1210818"/>
                  </a:lnTo>
                  <a:lnTo>
                    <a:pt x="2904744" y="1252093"/>
                  </a:lnTo>
                  <a:lnTo>
                    <a:pt x="2890393" y="1292733"/>
                  </a:lnTo>
                  <a:lnTo>
                    <a:pt x="2873883" y="1332865"/>
                  </a:lnTo>
                  <a:lnTo>
                    <a:pt x="2855468" y="1372235"/>
                  </a:lnTo>
                  <a:lnTo>
                    <a:pt x="2834894" y="1410843"/>
                  </a:lnTo>
                  <a:lnTo>
                    <a:pt x="2812542" y="1448689"/>
                  </a:lnTo>
                  <a:lnTo>
                    <a:pt x="2787904" y="1485519"/>
                  </a:lnTo>
                  <a:lnTo>
                    <a:pt x="2761361" y="1521333"/>
                  </a:lnTo>
                  <a:lnTo>
                    <a:pt x="2732913" y="1556131"/>
                  </a:lnTo>
                  <a:lnTo>
                    <a:pt x="2702433" y="1589786"/>
                  </a:lnTo>
                  <a:lnTo>
                    <a:pt x="2669794" y="1622044"/>
                  </a:lnTo>
                  <a:lnTo>
                    <a:pt x="2689987" y="1642364"/>
                  </a:lnTo>
                  <a:lnTo>
                    <a:pt x="2723515" y="1608963"/>
                  </a:lnTo>
                  <a:lnTo>
                    <a:pt x="2755011" y="1574165"/>
                  </a:lnTo>
                  <a:lnTo>
                    <a:pt x="2784348" y="1538351"/>
                  </a:lnTo>
                  <a:lnTo>
                    <a:pt x="2811780" y="1501394"/>
                  </a:lnTo>
                  <a:lnTo>
                    <a:pt x="2837053" y="1463294"/>
                  </a:lnTo>
                  <a:lnTo>
                    <a:pt x="2860167" y="1424178"/>
                  </a:lnTo>
                  <a:lnTo>
                    <a:pt x="2881376" y="1384300"/>
                  </a:lnTo>
                  <a:lnTo>
                    <a:pt x="2900299" y="1343660"/>
                  </a:lnTo>
                  <a:lnTo>
                    <a:pt x="2917317" y="1302258"/>
                  </a:lnTo>
                  <a:lnTo>
                    <a:pt x="2932176" y="1260221"/>
                  </a:lnTo>
                  <a:lnTo>
                    <a:pt x="2944876" y="1217676"/>
                  </a:lnTo>
                  <a:lnTo>
                    <a:pt x="2955544" y="1174750"/>
                  </a:lnTo>
                  <a:lnTo>
                    <a:pt x="2964180" y="1131316"/>
                  </a:lnTo>
                  <a:lnTo>
                    <a:pt x="2970657" y="1087501"/>
                  </a:lnTo>
                  <a:lnTo>
                    <a:pt x="2974975" y="1043686"/>
                  </a:lnTo>
                  <a:lnTo>
                    <a:pt x="2977261" y="999490"/>
                  </a:lnTo>
                  <a:lnTo>
                    <a:pt x="2977515" y="955548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07" name="Google Shape;2207;p160"/>
            <p:cNvSpPr/>
            <p:nvPr/>
          </p:nvSpPr>
          <p:spPr>
            <a:xfrm>
              <a:off x="5108829" y="2211704"/>
              <a:ext cx="360045" cy="360044"/>
            </a:xfrm>
            <a:custGeom>
              <a:rect b="b" l="l" r="r" t="t"/>
              <a:pathLst>
                <a:path extrusionOk="0" h="360044" w="360045">
                  <a:moveTo>
                    <a:pt x="179959" y="0"/>
                  </a:moveTo>
                  <a:lnTo>
                    <a:pt x="132100" y="6434"/>
                  </a:lnTo>
                  <a:lnTo>
                    <a:pt x="89106" y="24590"/>
                  </a:lnTo>
                  <a:lnTo>
                    <a:pt x="52689" y="52752"/>
                  </a:lnTo>
                  <a:lnTo>
                    <a:pt x="24558" y="89201"/>
                  </a:lnTo>
                  <a:lnTo>
                    <a:pt x="6424" y="132218"/>
                  </a:lnTo>
                  <a:lnTo>
                    <a:pt x="0" y="180086"/>
                  </a:lnTo>
                  <a:lnTo>
                    <a:pt x="6424" y="227900"/>
                  </a:lnTo>
                  <a:lnTo>
                    <a:pt x="24558" y="270881"/>
                  </a:lnTo>
                  <a:lnTo>
                    <a:pt x="52689" y="307308"/>
                  </a:lnTo>
                  <a:lnTo>
                    <a:pt x="89106" y="335458"/>
                  </a:lnTo>
                  <a:lnTo>
                    <a:pt x="132100" y="353611"/>
                  </a:lnTo>
                  <a:lnTo>
                    <a:pt x="179959" y="360044"/>
                  </a:lnTo>
                  <a:lnTo>
                    <a:pt x="227826" y="353611"/>
                  </a:lnTo>
                  <a:lnTo>
                    <a:pt x="270843" y="335458"/>
                  </a:lnTo>
                  <a:lnTo>
                    <a:pt x="307292" y="307308"/>
                  </a:lnTo>
                  <a:lnTo>
                    <a:pt x="335454" y="270881"/>
                  </a:lnTo>
                  <a:lnTo>
                    <a:pt x="353610" y="227900"/>
                  </a:lnTo>
                  <a:lnTo>
                    <a:pt x="360045" y="180086"/>
                  </a:lnTo>
                  <a:lnTo>
                    <a:pt x="353610" y="132218"/>
                  </a:lnTo>
                  <a:lnTo>
                    <a:pt x="335454" y="89201"/>
                  </a:lnTo>
                  <a:lnTo>
                    <a:pt x="307292" y="52752"/>
                  </a:lnTo>
                  <a:lnTo>
                    <a:pt x="270843" y="24590"/>
                  </a:lnTo>
                  <a:lnTo>
                    <a:pt x="227826" y="6434"/>
                  </a:lnTo>
                  <a:lnTo>
                    <a:pt x="179959" y="0"/>
                  </a:lnTo>
                  <a:close/>
                </a:path>
              </a:pathLst>
            </a:custGeom>
            <a:solidFill>
              <a:srgbClr val="94B3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08" name="Google Shape;2208;p160"/>
            <p:cNvSpPr/>
            <p:nvPr/>
          </p:nvSpPr>
          <p:spPr>
            <a:xfrm>
              <a:off x="5108829" y="2211704"/>
              <a:ext cx="360045" cy="360044"/>
            </a:xfrm>
            <a:custGeom>
              <a:rect b="b" l="l" r="r" t="t"/>
              <a:pathLst>
                <a:path extrusionOk="0" h="360044" w="360045">
                  <a:moveTo>
                    <a:pt x="0" y="180086"/>
                  </a:moveTo>
                  <a:lnTo>
                    <a:pt x="6424" y="132218"/>
                  </a:lnTo>
                  <a:lnTo>
                    <a:pt x="24558" y="89201"/>
                  </a:lnTo>
                  <a:lnTo>
                    <a:pt x="52689" y="52752"/>
                  </a:lnTo>
                  <a:lnTo>
                    <a:pt x="89106" y="24590"/>
                  </a:lnTo>
                  <a:lnTo>
                    <a:pt x="132100" y="6434"/>
                  </a:lnTo>
                  <a:lnTo>
                    <a:pt x="179959" y="0"/>
                  </a:lnTo>
                  <a:lnTo>
                    <a:pt x="227826" y="6434"/>
                  </a:lnTo>
                  <a:lnTo>
                    <a:pt x="270843" y="24590"/>
                  </a:lnTo>
                  <a:lnTo>
                    <a:pt x="307292" y="52752"/>
                  </a:lnTo>
                  <a:lnTo>
                    <a:pt x="335454" y="89201"/>
                  </a:lnTo>
                  <a:lnTo>
                    <a:pt x="353610" y="132218"/>
                  </a:lnTo>
                  <a:lnTo>
                    <a:pt x="360045" y="180086"/>
                  </a:lnTo>
                  <a:lnTo>
                    <a:pt x="353610" y="227900"/>
                  </a:lnTo>
                  <a:lnTo>
                    <a:pt x="335454" y="270881"/>
                  </a:lnTo>
                  <a:lnTo>
                    <a:pt x="307292" y="307308"/>
                  </a:lnTo>
                  <a:lnTo>
                    <a:pt x="270843" y="335458"/>
                  </a:lnTo>
                  <a:lnTo>
                    <a:pt x="227826" y="353611"/>
                  </a:lnTo>
                  <a:lnTo>
                    <a:pt x="179959" y="360044"/>
                  </a:lnTo>
                  <a:lnTo>
                    <a:pt x="132100" y="353611"/>
                  </a:lnTo>
                  <a:lnTo>
                    <a:pt x="89106" y="335458"/>
                  </a:lnTo>
                  <a:lnTo>
                    <a:pt x="52689" y="307308"/>
                  </a:lnTo>
                  <a:lnTo>
                    <a:pt x="24558" y="270881"/>
                  </a:lnTo>
                  <a:lnTo>
                    <a:pt x="6424" y="227900"/>
                  </a:lnTo>
                  <a:lnTo>
                    <a:pt x="0" y="180086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209" name="Google Shape;2209;p160"/>
          <p:cNvSpPr txBox="1"/>
          <p:nvPr/>
        </p:nvSpPr>
        <p:spPr>
          <a:xfrm>
            <a:off x="7559817" y="4127404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160"/>
          <p:cNvSpPr txBox="1"/>
          <p:nvPr/>
        </p:nvSpPr>
        <p:spPr>
          <a:xfrm>
            <a:off x="6012765" y="3714390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7375E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1" name="Google Shape;2211;p160"/>
          <p:cNvSpPr txBox="1"/>
          <p:nvPr/>
        </p:nvSpPr>
        <p:spPr>
          <a:xfrm>
            <a:off x="6368064" y="3311870"/>
            <a:ext cx="957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7375E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2" name="Google Shape;2212;p160"/>
          <p:cNvSpPr txBox="1"/>
          <p:nvPr/>
        </p:nvSpPr>
        <p:spPr>
          <a:xfrm>
            <a:off x="6639203" y="3858851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7375E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3" name="Google Shape;2213;p160"/>
          <p:cNvSpPr txBox="1"/>
          <p:nvPr/>
        </p:nvSpPr>
        <p:spPr>
          <a:xfrm>
            <a:off x="6389985" y="2854784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7375E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4" name="Google Shape;2214;p160"/>
          <p:cNvSpPr txBox="1"/>
          <p:nvPr/>
        </p:nvSpPr>
        <p:spPr>
          <a:xfrm>
            <a:off x="7259794" y="2720954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7375E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5" name="Google Shape;2215;p160"/>
          <p:cNvSpPr txBox="1"/>
          <p:nvPr/>
        </p:nvSpPr>
        <p:spPr>
          <a:xfrm>
            <a:off x="6803226" y="3143803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7375E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6" name="Google Shape;2216;p160"/>
          <p:cNvSpPr txBox="1"/>
          <p:nvPr/>
        </p:nvSpPr>
        <p:spPr>
          <a:xfrm>
            <a:off x="7295298" y="3387915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7375E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7" name="Google Shape;2217;p160"/>
          <p:cNvSpPr txBox="1"/>
          <p:nvPr/>
        </p:nvSpPr>
        <p:spPr>
          <a:xfrm>
            <a:off x="7259794" y="3728002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7375E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8" name="Google Shape;2218;p160"/>
          <p:cNvSpPr txBox="1"/>
          <p:nvPr/>
        </p:nvSpPr>
        <p:spPr>
          <a:xfrm>
            <a:off x="7636498" y="3510219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7375E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9" name="Google Shape;2219;p160"/>
          <p:cNvSpPr txBox="1"/>
          <p:nvPr/>
        </p:nvSpPr>
        <p:spPr>
          <a:xfrm>
            <a:off x="7929128" y="3544596"/>
            <a:ext cx="95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7375E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61"/>
          <p:cNvSpPr txBox="1"/>
          <p:nvPr>
            <p:ph type="title"/>
          </p:nvPr>
        </p:nvSpPr>
        <p:spPr>
          <a:xfrm>
            <a:off x="151475" y="214900"/>
            <a:ext cx="55239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Виды графов</a:t>
            </a:r>
            <a:endParaRPr sz="1600"/>
          </a:p>
        </p:txBody>
      </p:sp>
      <p:sp>
        <p:nvSpPr>
          <p:cNvPr id="2225" name="Google Shape;2225;p161"/>
          <p:cNvSpPr/>
          <p:nvPr/>
        </p:nvSpPr>
        <p:spPr>
          <a:xfrm>
            <a:off x="592922" y="1020729"/>
            <a:ext cx="1587900" cy="182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26" name="Google Shape;2226;p161"/>
          <p:cNvSpPr txBox="1"/>
          <p:nvPr/>
        </p:nvSpPr>
        <p:spPr>
          <a:xfrm>
            <a:off x="283500" y="3280175"/>
            <a:ext cx="2553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Неориентированный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161"/>
          <p:cNvSpPr/>
          <p:nvPr/>
        </p:nvSpPr>
        <p:spPr>
          <a:xfrm>
            <a:off x="3187899" y="961375"/>
            <a:ext cx="1656600" cy="1904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28" name="Google Shape;2228;p161"/>
          <p:cNvSpPr txBox="1"/>
          <p:nvPr/>
        </p:nvSpPr>
        <p:spPr>
          <a:xfrm>
            <a:off x="3027550" y="3280175"/>
            <a:ext cx="23844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Ориентированный (</a:t>
            </a:r>
            <a:r>
              <a:rPr lang="en-US" sz="1600"/>
              <a:t>с направлениями)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161"/>
          <p:cNvSpPr txBox="1"/>
          <p:nvPr/>
        </p:nvSpPr>
        <p:spPr>
          <a:xfrm>
            <a:off x="136200" y="6226950"/>
            <a:ext cx="25533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Несвязный, Связанный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если из каждой вершины есть путь в каждую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161"/>
          <p:cNvSpPr txBox="1"/>
          <p:nvPr/>
        </p:nvSpPr>
        <p:spPr>
          <a:xfrm>
            <a:off x="2930350" y="6226950"/>
            <a:ext cx="2745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Полный(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из каждой вершины в каждую ребро)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161"/>
          <p:cNvSpPr/>
          <p:nvPr/>
        </p:nvSpPr>
        <p:spPr>
          <a:xfrm>
            <a:off x="283500" y="4136150"/>
            <a:ext cx="1816200" cy="197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32" name="Google Shape;2232;p161"/>
          <p:cNvSpPr/>
          <p:nvPr/>
        </p:nvSpPr>
        <p:spPr>
          <a:xfrm>
            <a:off x="2837652" y="4109826"/>
            <a:ext cx="1607700" cy="2010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33" name="Google Shape;2233;p161"/>
          <p:cNvSpPr/>
          <p:nvPr/>
        </p:nvSpPr>
        <p:spPr>
          <a:xfrm>
            <a:off x="6080021" y="214897"/>
            <a:ext cx="1810800" cy="2446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34" name="Google Shape;2234;p161"/>
          <p:cNvSpPr txBox="1"/>
          <p:nvPr/>
        </p:nvSpPr>
        <p:spPr>
          <a:xfrm>
            <a:off x="5801350" y="2923825"/>
            <a:ext cx="3108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Двудольный-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есть</a:t>
            </a:r>
            <a:r>
              <a:rPr lang="en-US" sz="1200"/>
              <a:t> непересекаемые плоскости вершин . Пример команды и Игроки . Игрок может играть в любой команде , но команда не может играть в команде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161"/>
          <p:cNvSpPr/>
          <p:nvPr/>
        </p:nvSpPr>
        <p:spPr>
          <a:xfrm>
            <a:off x="6080025" y="4195075"/>
            <a:ext cx="2320200" cy="2047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36" name="Google Shape;2236;p161"/>
          <p:cNvSpPr txBox="1"/>
          <p:nvPr/>
        </p:nvSpPr>
        <p:spPr>
          <a:xfrm>
            <a:off x="5675350" y="6431000"/>
            <a:ext cx="3349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Дерево.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 Есть корень(без входящих ребер)  и листья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type="title"/>
          </p:nvPr>
        </p:nvSpPr>
        <p:spPr>
          <a:xfrm>
            <a:off x="1526025" y="375602"/>
            <a:ext cx="60918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Экосистема Hadoop</a:t>
            </a:r>
            <a:endParaRPr sz="2200"/>
          </a:p>
        </p:txBody>
      </p:sp>
      <p:grpSp>
        <p:nvGrpSpPr>
          <p:cNvPr id="311" name="Google Shape;311;p27"/>
          <p:cNvGrpSpPr/>
          <p:nvPr/>
        </p:nvGrpSpPr>
        <p:grpSpPr>
          <a:xfrm>
            <a:off x="794004" y="3058093"/>
            <a:ext cx="7716000" cy="3131352"/>
            <a:chOff x="794004" y="2293627"/>
            <a:chExt cx="7716000" cy="2348573"/>
          </a:xfrm>
        </p:grpSpPr>
        <p:sp>
          <p:nvSpPr>
            <p:cNvPr id="312" name="Google Shape;312;p27"/>
            <p:cNvSpPr/>
            <p:nvPr/>
          </p:nvSpPr>
          <p:spPr>
            <a:xfrm>
              <a:off x="4815839" y="2293627"/>
              <a:ext cx="489300" cy="1830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847717" y="2308859"/>
              <a:ext cx="420900" cy="1760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4847717" y="2308859"/>
              <a:ext cx="421004" cy="1760854"/>
            </a:xfrm>
            <a:custGeom>
              <a:rect b="b" l="l" r="r" t="t"/>
              <a:pathLst>
                <a:path extrusionOk="0" h="1760854" w="421004">
                  <a:moveTo>
                    <a:pt x="0" y="1550289"/>
                  </a:moveTo>
                  <a:lnTo>
                    <a:pt x="105283" y="1550289"/>
                  </a:lnTo>
                  <a:lnTo>
                    <a:pt x="105283" y="0"/>
                  </a:lnTo>
                  <a:lnTo>
                    <a:pt x="315722" y="0"/>
                  </a:lnTo>
                  <a:lnTo>
                    <a:pt x="315722" y="1550289"/>
                  </a:lnTo>
                  <a:lnTo>
                    <a:pt x="421005" y="1550289"/>
                  </a:lnTo>
                  <a:lnTo>
                    <a:pt x="210566" y="1760702"/>
                  </a:lnTo>
                  <a:lnTo>
                    <a:pt x="0" y="1550289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794004" y="4084319"/>
              <a:ext cx="7716000" cy="486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4221480" y="4076700"/>
              <a:ext cx="911400" cy="565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841832" y="4108119"/>
              <a:ext cx="7620000" cy="391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841832" y="4108119"/>
              <a:ext cx="7620634" cy="392429"/>
            </a:xfrm>
            <a:custGeom>
              <a:rect b="b" l="l" r="r" t="t"/>
              <a:pathLst>
                <a:path extrusionOk="0" h="392429" w="7620634">
                  <a:moveTo>
                    <a:pt x="0" y="65316"/>
                  </a:moveTo>
                  <a:lnTo>
                    <a:pt x="5131" y="39894"/>
                  </a:lnTo>
                  <a:lnTo>
                    <a:pt x="19127" y="19132"/>
                  </a:lnTo>
                  <a:lnTo>
                    <a:pt x="39888" y="5133"/>
                  </a:lnTo>
                  <a:lnTo>
                    <a:pt x="65316" y="0"/>
                  </a:lnTo>
                  <a:lnTo>
                    <a:pt x="7554645" y="0"/>
                  </a:lnTo>
                  <a:lnTo>
                    <a:pt x="7580081" y="5133"/>
                  </a:lnTo>
                  <a:lnTo>
                    <a:pt x="7600873" y="19132"/>
                  </a:lnTo>
                  <a:lnTo>
                    <a:pt x="7614903" y="39894"/>
                  </a:lnTo>
                  <a:lnTo>
                    <a:pt x="7620050" y="65316"/>
                  </a:lnTo>
                  <a:lnTo>
                    <a:pt x="7620050" y="326567"/>
                  </a:lnTo>
                  <a:lnTo>
                    <a:pt x="7614903" y="351994"/>
                  </a:lnTo>
                  <a:lnTo>
                    <a:pt x="7600873" y="372756"/>
                  </a:lnTo>
                  <a:lnTo>
                    <a:pt x="7580081" y="386752"/>
                  </a:lnTo>
                  <a:lnTo>
                    <a:pt x="7554645" y="391883"/>
                  </a:lnTo>
                  <a:lnTo>
                    <a:pt x="65316" y="391883"/>
                  </a:lnTo>
                  <a:lnTo>
                    <a:pt x="39888" y="386752"/>
                  </a:lnTo>
                  <a:lnTo>
                    <a:pt x="19127" y="372756"/>
                  </a:lnTo>
                  <a:lnTo>
                    <a:pt x="5131" y="351994"/>
                  </a:lnTo>
                  <a:lnTo>
                    <a:pt x="0" y="326567"/>
                  </a:lnTo>
                  <a:lnTo>
                    <a:pt x="0" y="65316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803153" y="3357329"/>
              <a:ext cx="2493300" cy="465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1572768" y="3337559"/>
              <a:ext cx="1004400" cy="565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841832" y="3368674"/>
              <a:ext cx="2415600" cy="3918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841832" y="3368674"/>
              <a:ext cx="2416175" cy="391795"/>
            </a:xfrm>
            <a:custGeom>
              <a:rect b="b" l="l" r="r" t="t"/>
              <a:pathLst>
                <a:path extrusionOk="0" h="391795" w="2416175">
                  <a:moveTo>
                    <a:pt x="0" y="65277"/>
                  </a:moveTo>
                  <a:lnTo>
                    <a:pt x="5131" y="39862"/>
                  </a:lnTo>
                  <a:lnTo>
                    <a:pt x="19127" y="19113"/>
                  </a:lnTo>
                  <a:lnTo>
                    <a:pt x="39888" y="5127"/>
                  </a:lnTo>
                  <a:lnTo>
                    <a:pt x="65316" y="0"/>
                  </a:lnTo>
                  <a:lnTo>
                    <a:pt x="2350439" y="0"/>
                  </a:lnTo>
                  <a:lnTo>
                    <a:pt x="2375855" y="5127"/>
                  </a:lnTo>
                  <a:lnTo>
                    <a:pt x="2396604" y="19113"/>
                  </a:lnTo>
                  <a:lnTo>
                    <a:pt x="2410590" y="39862"/>
                  </a:lnTo>
                  <a:lnTo>
                    <a:pt x="2415717" y="65277"/>
                  </a:lnTo>
                  <a:lnTo>
                    <a:pt x="2415717" y="326516"/>
                  </a:lnTo>
                  <a:lnTo>
                    <a:pt x="2410590" y="351932"/>
                  </a:lnTo>
                  <a:lnTo>
                    <a:pt x="2396604" y="372681"/>
                  </a:lnTo>
                  <a:lnTo>
                    <a:pt x="2375855" y="386667"/>
                  </a:lnTo>
                  <a:lnTo>
                    <a:pt x="2350439" y="391794"/>
                  </a:lnTo>
                  <a:lnTo>
                    <a:pt x="65316" y="391794"/>
                  </a:lnTo>
                  <a:lnTo>
                    <a:pt x="39888" y="386667"/>
                  </a:lnTo>
                  <a:lnTo>
                    <a:pt x="19127" y="372681"/>
                  </a:lnTo>
                  <a:lnTo>
                    <a:pt x="5131" y="351932"/>
                  </a:lnTo>
                  <a:lnTo>
                    <a:pt x="0" y="326516"/>
                  </a:lnTo>
                  <a:lnTo>
                    <a:pt x="0" y="65277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1723643" y="3797807"/>
              <a:ext cx="540900" cy="342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1783842" y="3822318"/>
              <a:ext cx="420900" cy="247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1783842" y="3822318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647"/>
                  </a:moveTo>
                  <a:lnTo>
                    <a:pt x="105282" y="123647"/>
                  </a:lnTo>
                  <a:lnTo>
                    <a:pt x="105282" y="0"/>
                  </a:lnTo>
                  <a:lnTo>
                    <a:pt x="315721" y="0"/>
                  </a:lnTo>
                  <a:lnTo>
                    <a:pt x="315721" y="123647"/>
                  </a:lnTo>
                  <a:lnTo>
                    <a:pt x="421005" y="123647"/>
                  </a:lnTo>
                  <a:lnTo>
                    <a:pt x="210565" y="247243"/>
                  </a:lnTo>
                  <a:lnTo>
                    <a:pt x="0" y="123647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1731264" y="3051047"/>
              <a:ext cx="540900" cy="3429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1791207" y="3074923"/>
              <a:ext cx="420900" cy="247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1791207" y="3074923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570"/>
                  </a:moveTo>
                  <a:lnTo>
                    <a:pt x="105156" y="123570"/>
                  </a:lnTo>
                  <a:lnTo>
                    <a:pt x="105156" y="0"/>
                  </a:lnTo>
                  <a:lnTo>
                    <a:pt x="315594" y="0"/>
                  </a:lnTo>
                  <a:lnTo>
                    <a:pt x="315594" y="123570"/>
                  </a:lnTo>
                  <a:lnTo>
                    <a:pt x="420878" y="123570"/>
                  </a:lnTo>
                  <a:lnTo>
                    <a:pt x="210439" y="247142"/>
                  </a:lnTo>
                  <a:lnTo>
                    <a:pt x="0" y="123570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794004" y="2581655"/>
              <a:ext cx="6626400" cy="486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3360420" y="2575559"/>
              <a:ext cx="1543800" cy="5655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841832" y="2605912"/>
              <a:ext cx="6531300" cy="3918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841832" y="2605912"/>
              <a:ext cx="6531609" cy="392430"/>
            </a:xfrm>
            <a:custGeom>
              <a:rect b="b" l="l" r="r" t="t"/>
              <a:pathLst>
                <a:path extrusionOk="0" h="392430" w="6531609">
                  <a:moveTo>
                    <a:pt x="0" y="65278"/>
                  </a:moveTo>
                  <a:lnTo>
                    <a:pt x="5131" y="39862"/>
                  </a:lnTo>
                  <a:lnTo>
                    <a:pt x="19127" y="19113"/>
                  </a:lnTo>
                  <a:lnTo>
                    <a:pt x="39888" y="5127"/>
                  </a:lnTo>
                  <a:lnTo>
                    <a:pt x="65316" y="0"/>
                  </a:lnTo>
                  <a:lnTo>
                    <a:pt x="6466128" y="0"/>
                  </a:lnTo>
                  <a:lnTo>
                    <a:pt x="6491544" y="5127"/>
                  </a:lnTo>
                  <a:lnTo>
                    <a:pt x="6512293" y="19113"/>
                  </a:lnTo>
                  <a:lnTo>
                    <a:pt x="6526279" y="39862"/>
                  </a:lnTo>
                  <a:lnTo>
                    <a:pt x="6531406" y="65278"/>
                  </a:lnTo>
                  <a:lnTo>
                    <a:pt x="6531406" y="326644"/>
                  </a:lnTo>
                  <a:lnTo>
                    <a:pt x="6526279" y="352059"/>
                  </a:lnTo>
                  <a:lnTo>
                    <a:pt x="6512293" y="372808"/>
                  </a:lnTo>
                  <a:lnTo>
                    <a:pt x="6491544" y="386794"/>
                  </a:lnTo>
                  <a:lnTo>
                    <a:pt x="6466128" y="391922"/>
                  </a:lnTo>
                  <a:lnTo>
                    <a:pt x="65316" y="391922"/>
                  </a:lnTo>
                  <a:lnTo>
                    <a:pt x="39888" y="386794"/>
                  </a:lnTo>
                  <a:lnTo>
                    <a:pt x="19127" y="372808"/>
                  </a:lnTo>
                  <a:lnTo>
                    <a:pt x="5131" y="352059"/>
                  </a:lnTo>
                  <a:lnTo>
                    <a:pt x="0" y="326644"/>
                  </a:lnTo>
                  <a:lnTo>
                    <a:pt x="0" y="6527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3" name="Google Shape;333;p27"/>
          <p:cNvSpPr txBox="1"/>
          <p:nvPr/>
        </p:nvSpPr>
        <p:spPr>
          <a:xfrm>
            <a:off x="1740535" y="3516713"/>
            <a:ext cx="3174900" cy="2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8008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MapReduce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HBase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1595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1595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HDFS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27"/>
          <p:cNvGrpSpPr/>
          <p:nvPr/>
        </p:nvGrpSpPr>
        <p:grpSpPr>
          <a:xfrm>
            <a:off x="794004" y="2428178"/>
            <a:ext cx="7495027" cy="3094675"/>
            <a:chOff x="794004" y="1821179"/>
            <a:chExt cx="7495027" cy="2321064"/>
          </a:xfrm>
        </p:grpSpPr>
        <p:sp>
          <p:nvSpPr>
            <p:cNvPr id="335" name="Google Shape;335;p27"/>
            <p:cNvSpPr/>
            <p:nvPr/>
          </p:nvSpPr>
          <p:spPr>
            <a:xfrm>
              <a:off x="3616452" y="3057143"/>
              <a:ext cx="528900" cy="10851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3670680" y="3082162"/>
              <a:ext cx="420900" cy="9873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3670680" y="3082162"/>
              <a:ext cx="421004" cy="987425"/>
            </a:xfrm>
            <a:custGeom>
              <a:rect b="b" l="l" r="r" t="t"/>
              <a:pathLst>
                <a:path extrusionOk="0" h="987425" w="421004">
                  <a:moveTo>
                    <a:pt x="0" y="776986"/>
                  </a:moveTo>
                  <a:lnTo>
                    <a:pt x="105283" y="776986"/>
                  </a:lnTo>
                  <a:lnTo>
                    <a:pt x="105283" y="0"/>
                  </a:lnTo>
                  <a:lnTo>
                    <a:pt x="315722" y="0"/>
                  </a:lnTo>
                  <a:lnTo>
                    <a:pt x="315722" y="776986"/>
                  </a:lnTo>
                  <a:lnTo>
                    <a:pt x="421005" y="776986"/>
                  </a:lnTo>
                  <a:lnTo>
                    <a:pt x="210439" y="987399"/>
                  </a:lnTo>
                  <a:lnTo>
                    <a:pt x="0" y="776986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1513331" y="2292095"/>
              <a:ext cx="540900" cy="3429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1573402" y="2316098"/>
              <a:ext cx="420900" cy="24720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1573402" y="2316098"/>
              <a:ext cx="421005" cy="247650"/>
            </a:xfrm>
            <a:custGeom>
              <a:rect b="b" l="l" r="r" t="t"/>
              <a:pathLst>
                <a:path extrusionOk="0" h="247650" w="421005">
                  <a:moveTo>
                    <a:pt x="0" y="123570"/>
                  </a:moveTo>
                  <a:lnTo>
                    <a:pt x="105283" y="123570"/>
                  </a:lnTo>
                  <a:lnTo>
                    <a:pt x="105283" y="0"/>
                  </a:lnTo>
                  <a:lnTo>
                    <a:pt x="315722" y="0"/>
                  </a:lnTo>
                  <a:lnTo>
                    <a:pt x="315722" y="123570"/>
                  </a:lnTo>
                  <a:lnTo>
                    <a:pt x="421004" y="123570"/>
                  </a:lnTo>
                  <a:lnTo>
                    <a:pt x="210439" y="247269"/>
                  </a:lnTo>
                  <a:lnTo>
                    <a:pt x="0" y="123570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794004" y="1840991"/>
              <a:ext cx="1982700" cy="487800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1336548" y="1834895"/>
              <a:ext cx="949500" cy="56550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841832" y="1866137"/>
              <a:ext cx="1887000" cy="391800"/>
            </a:xfrm>
            <a:prstGeom prst="rect">
              <a:avLst/>
            </a:pr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841832" y="1866137"/>
              <a:ext cx="1887220" cy="392430"/>
            </a:xfrm>
            <a:custGeom>
              <a:rect b="b" l="l" r="r" t="t"/>
              <a:pathLst>
                <a:path extrusionOk="0" h="392430" w="1887220">
                  <a:moveTo>
                    <a:pt x="0" y="65405"/>
                  </a:moveTo>
                  <a:lnTo>
                    <a:pt x="5131" y="39969"/>
                  </a:lnTo>
                  <a:lnTo>
                    <a:pt x="19127" y="19176"/>
                  </a:lnTo>
                  <a:lnTo>
                    <a:pt x="39888" y="5147"/>
                  </a:lnTo>
                  <a:lnTo>
                    <a:pt x="65316" y="0"/>
                  </a:lnTo>
                  <a:lnTo>
                    <a:pt x="1821484" y="0"/>
                  </a:lnTo>
                  <a:lnTo>
                    <a:pt x="1846920" y="5147"/>
                  </a:lnTo>
                  <a:lnTo>
                    <a:pt x="1867712" y="19176"/>
                  </a:lnTo>
                  <a:lnTo>
                    <a:pt x="1881742" y="39969"/>
                  </a:lnTo>
                  <a:lnTo>
                    <a:pt x="1886889" y="65405"/>
                  </a:lnTo>
                  <a:lnTo>
                    <a:pt x="1886889" y="326644"/>
                  </a:lnTo>
                  <a:lnTo>
                    <a:pt x="1881742" y="352059"/>
                  </a:lnTo>
                  <a:lnTo>
                    <a:pt x="1867712" y="372808"/>
                  </a:lnTo>
                  <a:lnTo>
                    <a:pt x="1846920" y="386794"/>
                  </a:lnTo>
                  <a:lnTo>
                    <a:pt x="1821484" y="391922"/>
                  </a:lnTo>
                  <a:lnTo>
                    <a:pt x="65316" y="391922"/>
                  </a:lnTo>
                  <a:lnTo>
                    <a:pt x="39888" y="386794"/>
                  </a:lnTo>
                  <a:lnTo>
                    <a:pt x="19127" y="372808"/>
                  </a:lnTo>
                  <a:lnTo>
                    <a:pt x="5131" y="352059"/>
                  </a:lnTo>
                  <a:lnTo>
                    <a:pt x="0" y="326644"/>
                  </a:lnTo>
                  <a:lnTo>
                    <a:pt x="0" y="65405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F3F3"/>
                  </a:solidFill>
                </a:rPr>
                <a:t>Oozie</a:t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3595115" y="1827275"/>
              <a:ext cx="1982700" cy="486300"/>
            </a:xfrm>
            <a:prstGeom prst="rect">
              <a:avLst/>
            </a:pr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4262627" y="1821179"/>
              <a:ext cx="698100" cy="565500"/>
            </a:xfrm>
            <a:prstGeom prst="rect">
              <a:avLst/>
            </a:prstGeom>
            <a:blipFill rotWithShape="1">
              <a:blip r:embed="rId2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3643121" y="1851659"/>
              <a:ext cx="1886700" cy="391800"/>
            </a:xfrm>
            <a:prstGeom prst="rect">
              <a:avLst/>
            </a:prstGeom>
            <a:blipFill rotWithShape="1">
              <a:blip r:embed="rId2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3643121" y="1851659"/>
              <a:ext cx="1887220" cy="392430"/>
            </a:xfrm>
            <a:custGeom>
              <a:rect b="b" l="l" r="r" t="t"/>
              <a:pathLst>
                <a:path extrusionOk="0" h="392430" w="1887220">
                  <a:moveTo>
                    <a:pt x="0" y="65277"/>
                  </a:moveTo>
                  <a:lnTo>
                    <a:pt x="5127" y="39862"/>
                  </a:lnTo>
                  <a:lnTo>
                    <a:pt x="19113" y="19113"/>
                  </a:lnTo>
                  <a:lnTo>
                    <a:pt x="39862" y="5127"/>
                  </a:lnTo>
                  <a:lnTo>
                    <a:pt x="65277" y="0"/>
                  </a:lnTo>
                  <a:lnTo>
                    <a:pt x="1821561" y="0"/>
                  </a:lnTo>
                  <a:lnTo>
                    <a:pt x="1846976" y="5127"/>
                  </a:lnTo>
                  <a:lnTo>
                    <a:pt x="1867725" y="19113"/>
                  </a:lnTo>
                  <a:lnTo>
                    <a:pt x="1881711" y="39862"/>
                  </a:lnTo>
                  <a:lnTo>
                    <a:pt x="1886839" y="65277"/>
                  </a:lnTo>
                  <a:lnTo>
                    <a:pt x="1886839" y="326516"/>
                  </a:lnTo>
                  <a:lnTo>
                    <a:pt x="1881711" y="352006"/>
                  </a:lnTo>
                  <a:lnTo>
                    <a:pt x="1867725" y="372792"/>
                  </a:lnTo>
                  <a:lnTo>
                    <a:pt x="1846976" y="386792"/>
                  </a:lnTo>
                  <a:lnTo>
                    <a:pt x="1821561" y="391921"/>
                  </a:lnTo>
                  <a:lnTo>
                    <a:pt x="65277" y="391921"/>
                  </a:lnTo>
                  <a:lnTo>
                    <a:pt x="39862" y="386792"/>
                  </a:lnTo>
                  <a:lnTo>
                    <a:pt x="19113" y="372792"/>
                  </a:lnTo>
                  <a:lnTo>
                    <a:pt x="5127" y="352006"/>
                  </a:lnTo>
                  <a:lnTo>
                    <a:pt x="0" y="326516"/>
                  </a:lnTo>
                  <a:lnTo>
                    <a:pt x="0" y="65277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F3F3"/>
                  </a:solidFill>
                </a:rPr>
                <a:t>Pig</a:t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3909059" y="2276855"/>
              <a:ext cx="540900" cy="342900"/>
            </a:xfrm>
            <a:prstGeom prst="rect">
              <a:avLst/>
            </a:prstGeom>
            <a:blipFill rotWithShape="1">
              <a:blip r:embed="rId2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3969639" y="2301620"/>
              <a:ext cx="420900" cy="247200"/>
            </a:xfrm>
            <a:prstGeom prst="rect">
              <a:avLst/>
            </a:prstGeom>
            <a:blipFill rotWithShape="1">
              <a:blip r:embed="rId2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3969639" y="2301620"/>
              <a:ext cx="421004" cy="247650"/>
            </a:xfrm>
            <a:custGeom>
              <a:rect b="b" l="l" r="r" t="t"/>
              <a:pathLst>
                <a:path extrusionOk="0" h="247650" w="421004">
                  <a:moveTo>
                    <a:pt x="0" y="123571"/>
                  </a:moveTo>
                  <a:lnTo>
                    <a:pt x="105283" y="123571"/>
                  </a:lnTo>
                  <a:lnTo>
                    <a:pt x="105283" y="0"/>
                  </a:lnTo>
                  <a:lnTo>
                    <a:pt x="315722" y="0"/>
                  </a:lnTo>
                  <a:lnTo>
                    <a:pt x="315722" y="123571"/>
                  </a:lnTo>
                  <a:lnTo>
                    <a:pt x="421005" y="123571"/>
                  </a:lnTo>
                  <a:lnTo>
                    <a:pt x="210438" y="247142"/>
                  </a:lnTo>
                  <a:lnTo>
                    <a:pt x="0" y="123571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6326131" y="1844068"/>
              <a:ext cx="1962900" cy="467700"/>
            </a:xfrm>
            <a:prstGeom prst="rect">
              <a:avLst/>
            </a:prstGeom>
            <a:blipFill rotWithShape="1">
              <a:blip r:embed="rId3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6915912" y="1827275"/>
              <a:ext cx="835200" cy="565500"/>
            </a:xfrm>
            <a:prstGeom prst="rect">
              <a:avLst/>
            </a:prstGeom>
            <a:blipFill rotWithShape="1">
              <a:blip r:embed="rId3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6364477" y="1858898"/>
              <a:ext cx="1886700" cy="391800"/>
            </a:xfrm>
            <a:prstGeom prst="rect">
              <a:avLst/>
            </a:prstGeom>
            <a:blipFill rotWithShape="1">
              <a:blip r:embed="rId3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364477" y="1858898"/>
              <a:ext cx="1887220" cy="392430"/>
            </a:xfrm>
            <a:custGeom>
              <a:rect b="b" l="l" r="r" t="t"/>
              <a:pathLst>
                <a:path extrusionOk="0" h="392430" w="1887220">
                  <a:moveTo>
                    <a:pt x="0" y="65405"/>
                  </a:moveTo>
                  <a:lnTo>
                    <a:pt x="5127" y="39969"/>
                  </a:lnTo>
                  <a:lnTo>
                    <a:pt x="19113" y="19176"/>
                  </a:lnTo>
                  <a:lnTo>
                    <a:pt x="39862" y="5147"/>
                  </a:lnTo>
                  <a:lnTo>
                    <a:pt x="65277" y="0"/>
                  </a:lnTo>
                  <a:lnTo>
                    <a:pt x="1821561" y="0"/>
                  </a:lnTo>
                  <a:lnTo>
                    <a:pt x="1846976" y="5147"/>
                  </a:lnTo>
                  <a:lnTo>
                    <a:pt x="1867725" y="19176"/>
                  </a:lnTo>
                  <a:lnTo>
                    <a:pt x="1881711" y="39969"/>
                  </a:lnTo>
                  <a:lnTo>
                    <a:pt x="1886839" y="65405"/>
                  </a:lnTo>
                  <a:lnTo>
                    <a:pt x="1886839" y="326644"/>
                  </a:lnTo>
                  <a:lnTo>
                    <a:pt x="1881711" y="352059"/>
                  </a:lnTo>
                  <a:lnTo>
                    <a:pt x="1867725" y="372808"/>
                  </a:lnTo>
                  <a:lnTo>
                    <a:pt x="1846976" y="386794"/>
                  </a:lnTo>
                  <a:lnTo>
                    <a:pt x="1821561" y="391921"/>
                  </a:lnTo>
                  <a:lnTo>
                    <a:pt x="65277" y="391921"/>
                  </a:lnTo>
                  <a:lnTo>
                    <a:pt x="39862" y="386794"/>
                  </a:lnTo>
                  <a:lnTo>
                    <a:pt x="19113" y="372808"/>
                  </a:lnTo>
                  <a:lnTo>
                    <a:pt x="5127" y="352059"/>
                  </a:lnTo>
                  <a:lnTo>
                    <a:pt x="0" y="326644"/>
                  </a:lnTo>
                  <a:lnTo>
                    <a:pt x="0" y="65405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F3F3"/>
                  </a:solidFill>
                </a:rPr>
                <a:t>Hive</a:t>
              </a:r>
              <a:endParaRPr sz="1800">
                <a:solidFill>
                  <a:srgbClr val="F3F3F3"/>
                </a:solidFill>
              </a:endParaRPr>
            </a:p>
          </p:txBody>
        </p:sp>
      </p:grpSp>
      <p:sp>
        <p:nvSpPr>
          <p:cNvPr id="356" name="Google Shape;356;p27"/>
          <p:cNvSpPr txBox="1"/>
          <p:nvPr/>
        </p:nvSpPr>
        <p:spPr>
          <a:xfrm>
            <a:off x="535950" y="1238846"/>
            <a:ext cx="75393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Apache Hive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обработка данных с помощью SQL-подобных  запросов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24815" marR="0" rtl="0" algn="ctr">
              <a:lnSpc>
                <a:spcPct val="100000"/>
              </a:lnSpc>
              <a:spcBef>
                <a:spcPts val="1864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Oozie	</a:t>
            </a:r>
            <a:r>
              <a:rPr b="1" baseline="30000"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Pig	Hive</a:t>
            </a:r>
            <a:endParaRPr baseline="30000"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27"/>
          <p:cNvGrpSpPr/>
          <p:nvPr/>
        </p:nvGrpSpPr>
        <p:grpSpPr>
          <a:xfrm>
            <a:off x="6630923" y="3045892"/>
            <a:ext cx="1412820" cy="2487298"/>
            <a:chOff x="6630923" y="2284476"/>
            <a:chExt cx="1412820" cy="1865520"/>
          </a:xfrm>
        </p:grpSpPr>
        <p:sp>
          <p:nvSpPr>
            <p:cNvPr id="358" name="Google Shape;358;p27"/>
            <p:cNvSpPr/>
            <p:nvPr/>
          </p:nvSpPr>
          <p:spPr>
            <a:xfrm>
              <a:off x="6630923" y="2284476"/>
              <a:ext cx="540900" cy="342900"/>
            </a:xfrm>
            <a:prstGeom prst="rect">
              <a:avLst/>
            </a:prstGeom>
            <a:blipFill rotWithShape="1">
              <a:blip r:embed="rId3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6690994" y="2308860"/>
              <a:ext cx="420900" cy="247200"/>
            </a:xfrm>
            <a:prstGeom prst="rect">
              <a:avLst/>
            </a:prstGeom>
            <a:blipFill rotWithShape="1">
              <a:blip r:embed="rId3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6690994" y="2308860"/>
              <a:ext cx="421004" cy="247650"/>
            </a:xfrm>
            <a:custGeom>
              <a:rect b="b" l="l" r="r" t="t"/>
              <a:pathLst>
                <a:path extrusionOk="0" h="247650" w="421004">
                  <a:moveTo>
                    <a:pt x="0" y="123570"/>
                  </a:moveTo>
                  <a:lnTo>
                    <a:pt x="105282" y="123570"/>
                  </a:lnTo>
                  <a:lnTo>
                    <a:pt x="105282" y="0"/>
                  </a:lnTo>
                  <a:lnTo>
                    <a:pt x="315722" y="0"/>
                  </a:lnTo>
                  <a:lnTo>
                    <a:pt x="315722" y="123570"/>
                  </a:lnTo>
                  <a:lnTo>
                    <a:pt x="421004" y="123570"/>
                  </a:lnTo>
                  <a:lnTo>
                    <a:pt x="210565" y="247269"/>
                  </a:lnTo>
                  <a:lnTo>
                    <a:pt x="0" y="123570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7514843" y="2292096"/>
              <a:ext cx="528900" cy="1857900"/>
            </a:xfrm>
            <a:prstGeom prst="rect">
              <a:avLst/>
            </a:prstGeom>
            <a:blipFill rotWithShape="1">
              <a:blip r:embed="rId3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7569199" y="2316099"/>
              <a:ext cx="420900" cy="1760700"/>
            </a:xfrm>
            <a:prstGeom prst="rect">
              <a:avLst/>
            </a:prstGeom>
            <a:blipFill rotWithShape="1">
              <a:blip r:embed="rId3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7569199" y="2316099"/>
              <a:ext cx="421004" cy="1760854"/>
            </a:xfrm>
            <a:custGeom>
              <a:rect b="b" l="l" r="r" t="t"/>
              <a:pathLst>
                <a:path extrusionOk="0" h="1760854" w="421004">
                  <a:moveTo>
                    <a:pt x="0" y="1550289"/>
                  </a:moveTo>
                  <a:lnTo>
                    <a:pt x="105155" y="1550289"/>
                  </a:lnTo>
                  <a:lnTo>
                    <a:pt x="105155" y="0"/>
                  </a:lnTo>
                  <a:lnTo>
                    <a:pt x="315595" y="0"/>
                  </a:lnTo>
                  <a:lnTo>
                    <a:pt x="315595" y="1550289"/>
                  </a:lnTo>
                  <a:lnTo>
                    <a:pt x="420877" y="1550289"/>
                  </a:lnTo>
                  <a:lnTo>
                    <a:pt x="210439" y="1760727"/>
                  </a:lnTo>
                  <a:lnTo>
                    <a:pt x="0" y="1550289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62"/>
          <p:cNvSpPr txBox="1"/>
          <p:nvPr>
            <p:ph type="title"/>
          </p:nvPr>
        </p:nvSpPr>
        <p:spPr>
          <a:xfrm>
            <a:off x="330499" y="159800"/>
            <a:ext cx="3126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Графы на практике</a:t>
            </a:r>
            <a:endParaRPr sz="2200"/>
          </a:p>
        </p:txBody>
      </p:sp>
      <p:sp>
        <p:nvSpPr>
          <p:cNvPr id="2242" name="Google Shape;2242;p162"/>
          <p:cNvSpPr txBox="1"/>
          <p:nvPr/>
        </p:nvSpPr>
        <p:spPr>
          <a:xfrm>
            <a:off x="330500" y="3184739"/>
            <a:ext cx="4103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Структура компьютеров и серверов сети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162"/>
          <p:cNvSpPr/>
          <p:nvPr/>
        </p:nvSpPr>
        <p:spPr>
          <a:xfrm>
            <a:off x="888488" y="645050"/>
            <a:ext cx="2963700" cy="2357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44" name="Google Shape;2244;p162"/>
          <p:cNvSpPr/>
          <p:nvPr/>
        </p:nvSpPr>
        <p:spPr>
          <a:xfrm>
            <a:off x="5500225" y="159800"/>
            <a:ext cx="2740500" cy="295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45" name="Google Shape;2245;p162"/>
          <p:cNvSpPr txBox="1"/>
          <p:nvPr/>
        </p:nvSpPr>
        <p:spPr>
          <a:xfrm>
            <a:off x="5861353" y="3216308"/>
            <a:ext cx="1825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Социальные сети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p162"/>
          <p:cNvSpPr/>
          <p:nvPr/>
        </p:nvSpPr>
        <p:spPr>
          <a:xfrm>
            <a:off x="841850" y="3623300"/>
            <a:ext cx="3081000" cy="276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47" name="Google Shape;2247;p162"/>
          <p:cNvSpPr txBox="1"/>
          <p:nvPr/>
        </p:nvSpPr>
        <p:spPr>
          <a:xfrm>
            <a:off x="1390779" y="6471409"/>
            <a:ext cx="2017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Схема метро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p162"/>
          <p:cNvSpPr/>
          <p:nvPr/>
        </p:nvSpPr>
        <p:spPr>
          <a:xfrm>
            <a:off x="5500223" y="3623302"/>
            <a:ext cx="3176100" cy="2695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49" name="Google Shape;2249;p162"/>
          <p:cNvSpPr txBox="1"/>
          <p:nvPr/>
        </p:nvSpPr>
        <p:spPr>
          <a:xfrm>
            <a:off x="5861359" y="6321538"/>
            <a:ext cx="2232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Структура дорог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63"/>
          <p:cNvSpPr txBox="1"/>
          <p:nvPr>
            <p:ph type="title"/>
          </p:nvPr>
        </p:nvSpPr>
        <p:spPr>
          <a:xfrm>
            <a:off x="408054" y="214895"/>
            <a:ext cx="41226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Задачи и проблемы на графах</a:t>
            </a:r>
            <a:endParaRPr sz="2200"/>
          </a:p>
        </p:txBody>
      </p:sp>
      <p:sp>
        <p:nvSpPr>
          <p:cNvPr id="2255" name="Google Shape;2255;p163"/>
          <p:cNvSpPr txBox="1"/>
          <p:nvPr/>
        </p:nvSpPr>
        <p:spPr>
          <a:xfrm>
            <a:off x="2617561" y="1144066"/>
            <a:ext cx="21429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Поиск кратчайшего пути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55600" lvl="0" marL="5842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Роутинг траффика в сети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55600" lvl="0" marL="5842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Навигация маршрута на дороге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163"/>
          <p:cNvSpPr/>
          <p:nvPr/>
        </p:nvSpPr>
        <p:spPr>
          <a:xfrm>
            <a:off x="178237" y="765500"/>
            <a:ext cx="2332200" cy="2856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57" name="Google Shape;2257;p163"/>
          <p:cNvSpPr/>
          <p:nvPr/>
        </p:nvSpPr>
        <p:spPr>
          <a:xfrm>
            <a:off x="4760450" y="564700"/>
            <a:ext cx="2403600" cy="301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58" name="Google Shape;2258;p163"/>
          <p:cNvSpPr txBox="1"/>
          <p:nvPr/>
        </p:nvSpPr>
        <p:spPr>
          <a:xfrm>
            <a:off x="6730424" y="1624050"/>
            <a:ext cx="22620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noAutofit/>
          </a:bodyPr>
          <a:lstStyle/>
          <a:p>
            <a:pPr indent="0" lvl="0" marL="127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Поиск минимального остовного дерева  (Minimum Spanning Tree)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6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Дороги между всеми городами с минимальной стоимостью. Неориентированный граф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63"/>
          <p:cNvSpPr txBox="1"/>
          <p:nvPr/>
        </p:nvSpPr>
        <p:spPr>
          <a:xfrm>
            <a:off x="1026948" y="5705460"/>
            <a:ext cx="35037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Поиск максимального потока (Max Flow)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Структура компьютеров и серверов Интернет с пропускной с</a:t>
            </a:r>
            <a:r>
              <a:rPr lang="en-US" sz="1200"/>
              <a:t>пособностью или дороги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163"/>
          <p:cNvSpPr/>
          <p:nvPr/>
        </p:nvSpPr>
        <p:spPr>
          <a:xfrm>
            <a:off x="240850" y="3822600"/>
            <a:ext cx="2823000" cy="1747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61" name="Google Shape;2261;p163"/>
          <p:cNvSpPr/>
          <p:nvPr/>
        </p:nvSpPr>
        <p:spPr>
          <a:xfrm>
            <a:off x="4933700" y="3950900"/>
            <a:ext cx="2143800" cy="2659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62" name="Google Shape;2262;p163"/>
          <p:cNvSpPr txBox="1"/>
          <p:nvPr>
            <p:ph type="title"/>
          </p:nvPr>
        </p:nvSpPr>
        <p:spPr>
          <a:xfrm>
            <a:off x="7341450" y="4068875"/>
            <a:ext cx="18024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925">
            <a:noAutofit/>
          </a:bodyPr>
          <a:lstStyle/>
          <a:p>
            <a:pPr indent="0" lvl="0" marL="12700" marR="60579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Алгоритмы  ссылочного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ранжирования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3" name="Google Shape;2263;p163"/>
          <p:cNvSpPr txBox="1"/>
          <p:nvPr/>
        </p:nvSpPr>
        <p:spPr>
          <a:xfrm>
            <a:off x="7077500" y="5138150"/>
            <a:ext cx="2042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75">
            <a:noAutofit/>
          </a:bodyPr>
          <a:lstStyle/>
          <a:p>
            <a:pPr indent="-2413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PageRank(важность -</a:t>
            </a:r>
            <a:r>
              <a:rPr lang="en-US" sz="1200"/>
              <a:t>max  ссылок)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41300" lvl="0" marL="3556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HITS (самые авторитетные документы</a:t>
            </a:r>
            <a:r>
              <a:rPr lang="en-US" sz="1200"/>
              <a:t>/ссылки)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64"/>
          <p:cNvSpPr txBox="1"/>
          <p:nvPr>
            <p:ph type="title"/>
          </p:nvPr>
        </p:nvSpPr>
        <p:spPr>
          <a:xfrm>
            <a:off x="2181225" y="2528417"/>
            <a:ext cx="4783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Графы и MapReduce</a:t>
            </a:r>
            <a:endParaRPr sz="30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65"/>
          <p:cNvSpPr txBox="1"/>
          <p:nvPr>
            <p:ph type="title"/>
          </p:nvPr>
        </p:nvSpPr>
        <p:spPr>
          <a:xfrm>
            <a:off x="640662" y="2932540"/>
            <a:ext cx="35034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Ключевые вопросы:</a:t>
            </a:r>
            <a:endParaRPr sz="2200"/>
          </a:p>
        </p:txBody>
      </p:sp>
      <p:sp>
        <p:nvSpPr>
          <p:cNvPr id="2274" name="Google Shape;2274;p165"/>
          <p:cNvSpPr txBox="1"/>
          <p:nvPr/>
        </p:nvSpPr>
        <p:spPr>
          <a:xfrm>
            <a:off x="834562" y="3699288"/>
            <a:ext cx="57888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noAutofit/>
          </a:bodyPr>
          <a:lstStyle/>
          <a:p>
            <a:pPr indent="-2362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Как представить граф в MapReduce?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299085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Как обходить граф в MapReduce?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165"/>
          <p:cNvSpPr txBox="1"/>
          <p:nvPr/>
        </p:nvSpPr>
        <p:spPr>
          <a:xfrm>
            <a:off x="539100" y="589250"/>
            <a:ext cx="74097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Задача</a:t>
            </a:r>
            <a:endParaRPr sz="2000">
              <a:solidFill>
                <a:schemeClr val="dk1"/>
              </a:solidFill>
            </a:endParaRPr>
          </a:p>
          <a:p>
            <a:pPr indent="-2667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Тип 1 </a:t>
            </a:r>
            <a:r>
              <a:rPr lang="en-US" sz="2000">
                <a:solidFill>
                  <a:schemeClr val="dk1"/>
                </a:solidFill>
              </a:rPr>
              <a:t>Вычисления на каждой вершине</a:t>
            </a:r>
            <a:endParaRPr sz="2000">
              <a:solidFill>
                <a:schemeClr val="dk1"/>
              </a:solidFill>
            </a:endParaRPr>
          </a:p>
          <a:p>
            <a:pPr indent="-2667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Тип 2 Обход графа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66"/>
          <p:cNvSpPr txBox="1"/>
          <p:nvPr>
            <p:ph type="title"/>
          </p:nvPr>
        </p:nvSpPr>
        <p:spPr>
          <a:xfrm>
            <a:off x="2121789" y="76979"/>
            <a:ext cx="4903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Матрица смежности</a:t>
            </a:r>
            <a:endParaRPr sz="2200"/>
          </a:p>
        </p:txBody>
      </p:sp>
      <p:graphicFrame>
        <p:nvGraphicFramePr>
          <p:cNvPr id="2281" name="Google Shape;2281;p166"/>
          <p:cNvGraphicFramePr/>
          <p:nvPr/>
        </p:nvGraphicFramePr>
        <p:xfrm>
          <a:off x="1809577" y="28477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534675"/>
                <a:gridCol w="535300"/>
                <a:gridCol w="534675"/>
                <a:gridCol w="535950"/>
                <a:gridCol w="534675"/>
              </a:tblGrid>
              <a:tr h="667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15900" rtl="0" algn="r">
                        <a:lnSpc>
                          <a:spcPct val="11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675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15900" rtl="0" algn="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2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1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15900" rtl="0" algn="r">
                        <a:lnSpc>
                          <a:spcPct val="11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600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15900" rtl="0" algn="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575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15900" rtl="0" algn="r">
                        <a:lnSpc>
                          <a:spcPct val="11196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282" name="Google Shape;2282;p166"/>
          <p:cNvGrpSpPr/>
          <p:nvPr/>
        </p:nvGrpSpPr>
        <p:grpSpPr>
          <a:xfrm>
            <a:off x="5442226" y="3342586"/>
            <a:ext cx="611138" cy="821005"/>
            <a:chOff x="5442226" y="2507002"/>
            <a:chExt cx="611138" cy="615769"/>
          </a:xfrm>
        </p:grpSpPr>
        <p:sp>
          <p:nvSpPr>
            <p:cNvPr id="2283" name="Google Shape;2283;p166"/>
            <p:cNvSpPr/>
            <p:nvPr/>
          </p:nvSpPr>
          <p:spPr>
            <a:xfrm>
              <a:off x="5442226" y="2507002"/>
              <a:ext cx="609600" cy="609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84" name="Google Shape;2284;p166"/>
            <p:cNvSpPr/>
            <p:nvPr/>
          </p:nvSpPr>
          <p:spPr>
            <a:xfrm>
              <a:off x="5503164" y="2557271"/>
              <a:ext cx="550200" cy="565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85" name="Google Shape;2285;p166"/>
            <p:cNvSpPr/>
            <p:nvPr/>
          </p:nvSpPr>
          <p:spPr>
            <a:xfrm>
              <a:off x="5480304" y="2522219"/>
              <a:ext cx="533400" cy="53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86" name="Google Shape;2286;p166"/>
            <p:cNvSpPr/>
            <p:nvPr/>
          </p:nvSpPr>
          <p:spPr>
            <a:xfrm>
              <a:off x="5480304" y="2522219"/>
              <a:ext cx="533400" cy="533400"/>
            </a:xfrm>
            <a:custGeom>
              <a:rect b="b" l="l" r="r" t="t"/>
              <a:pathLst>
                <a:path extrusionOk="0" h="533400" w="533400">
                  <a:moveTo>
                    <a:pt x="0" y="266700"/>
                  </a:moveTo>
                  <a:lnTo>
                    <a:pt x="4296" y="218753"/>
                  </a:lnTo>
                  <a:lnTo>
                    <a:pt x="16682" y="173629"/>
                  </a:lnTo>
                  <a:lnTo>
                    <a:pt x="36406" y="132080"/>
                  </a:lnTo>
                  <a:lnTo>
                    <a:pt x="62716" y="94858"/>
                  </a:lnTo>
                  <a:lnTo>
                    <a:pt x="94858" y="62716"/>
                  </a:lnTo>
                  <a:lnTo>
                    <a:pt x="132079" y="36406"/>
                  </a:lnTo>
                  <a:lnTo>
                    <a:pt x="173629" y="16682"/>
                  </a:lnTo>
                  <a:lnTo>
                    <a:pt x="218753" y="4296"/>
                  </a:lnTo>
                  <a:lnTo>
                    <a:pt x="266700" y="0"/>
                  </a:lnTo>
                  <a:lnTo>
                    <a:pt x="314612" y="4296"/>
                  </a:lnTo>
                  <a:lnTo>
                    <a:pt x="359719" y="16682"/>
                  </a:lnTo>
                  <a:lnTo>
                    <a:pt x="401263" y="36406"/>
                  </a:lnTo>
                  <a:lnTo>
                    <a:pt x="438489" y="62716"/>
                  </a:lnTo>
                  <a:lnTo>
                    <a:pt x="470642" y="94858"/>
                  </a:lnTo>
                  <a:lnTo>
                    <a:pt x="496965" y="132080"/>
                  </a:lnTo>
                  <a:lnTo>
                    <a:pt x="516702" y="173629"/>
                  </a:lnTo>
                  <a:lnTo>
                    <a:pt x="529099" y="218753"/>
                  </a:lnTo>
                  <a:lnTo>
                    <a:pt x="533400" y="266700"/>
                  </a:lnTo>
                  <a:lnTo>
                    <a:pt x="529099" y="314646"/>
                  </a:lnTo>
                  <a:lnTo>
                    <a:pt x="516702" y="359770"/>
                  </a:lnTo>
                  <a:lnTo>
                    <a:pt x="496965" y="401319"/>
                  </a:lnTo>
                  <a:lnTo>
                    <a:pt x="470642" y="438541"/>
                  </a:lnTo>
                  <a:lnTo>
                    <a:pt x="438489" y="470683"/>
                  </a:lnTo>
                  <a:lnTo>
                    <a:pt x="401263" y="496993"/>
                  </a:lnTo>
                  <a:lnTo>
                    <a:pt x="359719" y="516717"/>
                  </a:lnTo>
                  <a:lnTo>
                    <a:pt x="314612" y="529103"/>
                  </a:lnTo>
                  <a:lnTo>
                    <a:pt x="266700" y="533400"/>
                  </a:lnTo>
                  <a:lnTo>
                    <a:pt x="218753" y="529103"/>
                  </a:lnTo>
                  <a:lnTo>
                    <a:pt x="173629" y="516717"/>
                  </a:lnTo>
                  <a:lnTo>
                    <a:pt x="132080" y="496993"/>
                  </a:lnTo>
                  <a:lnTo>
                    <a:pt x="94858" y="470683"/>
                  </a:lnTo>
                  <a:lnTo>
                    <a:pt x="62716" y="438541"/>
                  </a:lnTo>
                  <a:lnTo>
                    <a:pt x="36406" y="401319"/>
                  </a:lnTo>
                  <a:lnTo>
                    <a:pt x="16682" y="359770"/>
                  </a:lnTo>
                  <a:lnTo>
                    <a:pt x="4296" y="314646"/>
                  </a:lnTo>
                  <a:lnTo>
                    <a:pt x="0" y="266700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287" name="Google Shape;2287;p166"/>
          <p:cNvSpPr txBox="1"/>
          <p:nvPr/>
        </p:nvSpPr>
        <p:spPr>
          <a:xfrm>
            <a:off x="5671820" y="3504184"/>
            <a:ext cx="153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8" name="Google Shape;2288;p166"/>
          <p:cNvGrpSpPr/>
          <p:nvPr/>
        </p:nvGrpSpPr>
        <p:grpSpPr>
          <a:xfrm>
            <a:off x="6890025" y="2428209"/>
            <a:ext cx="611138" cy="821005"/>
            <a:chOff x="6890025" y="1821202"/>
            <a:chExt cx="611138" cy="615769"/>
          </a:xfrm>
        </p:grpSpPr>
        <p:sp>
          <p:nvSpPr>
            <p:cNvPr id="2289" name="Google Shape;2289;p166"/>
            <p:cNvSpPr/>
            <p:nvPr/>
          </p:nvSpPr>
          <p:spPr>
            <a:xfrm>
              <a:off x="6890025" y="1821202"/>
              <a:ext cx="609600" cy="609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90" name="Google Shape;2290;p166"/>
            <p:cNvSpPr/>
            <p:nvPr/>
          </p:nvSpPr>
          <p:spPr>
            <a:xfrm>
              <a:off x="6950963" y="1871471"/>
              <a:ext cx="550200" cy="565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91" name="Google Shape;2291;p166"/>
            <p:cNvSpPr/>
            <p:nvPr/>
          </p:nvSpPr>
          <p:spPr>
            <a:xfrm>
              <a:off x="6928103" y="1836419"/>
              <a:ext cx="533400" cy="53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92" name="Google Shape;2292;p166"/>
            <p:cNvSpPr/>
            <p:nvPr/>
          </p:nvSpPr>
          <p:spPr>
            <a:xfrm>
              <a:off x="6928103" y="1836419"/>
              <a:ext cx="533400" cy="533400"/>
            </a:xfrm>
            <a:custGeom>
              <a:rect b="b" l="l" r="r" t="t"/>
              <a:pathLst>
                <a:path extrusionOk="0" h="533400" w="533400">
                  <a:moveTo>
                    <a:pt x="0" y="266699"/>
                  </a:moveTo>
                  <a:lnTo>
                    <a:pt x="4296" y="218753"/>
                  </a:lnTo>
                  <a:lnTo>
                    <a:pt x="16682" y="173629"/>
                  </a:lnTo>
                  <a:lnTo>
                    <a:pt x="36406" y="132080"/>
                  </a:lnTo>
                  <a:lnTo>
                    <a:pt x="62716" y="94858"/>
                  </a:lnTo>
                  <a:lnTo>
                    <a:pt x="94858" y="62716"/>
                  </a:lnTo>
                  <a:lnTo>
                    <a:pt x="132079" y="36406"/>
                  </a:lnTo>
                  <a:lnTo>
                    <a:pt x="173629" y="16682"/>
                  </a:lnTo>
                  <a:lnTo>
                    <a:pt x="218753" y="4296"/>
                  </a:lnTo>
                  <a:lnTo>
                    <a:pt x="266700" y="0"/>
                  </a:lnTo>
                  <a:lnTo>
                    <a:pt x="314612" y="4296"/>
                  </a:lnTo>
                  <a:lnTo>
                    <a:pt x="359719" y="16682"/>
                  </a:lnTo>
                  <a:lnTo>
                    <a:pt x="401263" y="36406"/>
                  </a:lnTo>
                  <a:lnTo>
                    <a:pt x="438489" y="62716"/>
                  </a:lnTo>
                  <a:lnTo>
                    <a:pt x="470642" y="94858"/>
                  </a:lnTo>
                  <a:lnTo>
                    <a:pt x="496965" y="132079"/>
                  </a:lnTo>
                  <a:lnTo>
                    <a:pt x="516702" y="173629"/>
                  </a:lnTo>
                  <a:lnTo>
                    <a:pt x="529099" y="218753"/>
                  </a:lnTo>
                  <a:lnTo>
                    <a:pt x="533400" y="266699"/>
                  </a:lnTo>
                  <a:lnTo>
                    <a:pt x="529099" y="314646"/>
                  </a:lnTo>
                  <a:lnTo>
                    <a:pt x="516702" y="359770"/>
                  </a:lnTo>
                  <a:lnTo>
                    <a:pt x="496965" y="401319"/>
                  </a:lnTo>
                  <a:lnTo>
                    <a:pt x="470642" y="438541"/>
                  </a:lnTo>
                  <a:lnTo>
                    <a:pt x="438489" y="470683"/>
                  </a:lnTo>
                  <a:lnTo>
                    <a:pt x="401263" y="496993"/>
                  </a:lnTo>
                  <a:lnTo>
                    <a:pt x="359719" y="516717"/>
                  </a:lnTo>
                  <a:lnTo>
                    <a:pt x="314612" y="529103"/>
                  </a:lnTo>
                  <a:lnTo>
                    <a:pt x="266700" y="533399"/>
                  </a:lnTo>
                  <a:lnTo>
                    <a:pt x="218753" y="529103"/>
                  </a:lnTo>
                  <a:lnTo>
                    <a:pt x="173629" y="516717"/>
                  </a:lnTo>
                  <a:lnTo>
                    <a:pt x="132079" y="496993"/>
                  </a:lnTo>
                  <a:lnTo>
                    <a:pt x="94858" y="470683"/>
                  </a:lnTo>
                  <a:lnTo>
                    <a:pt x="62716" y="438541"/>
                  </a:lnTo>
                  <a:lnTo>
                    <a:pt x="36406" y="401319"/>
                  </a:lnTo>
                  <a:lnTo>
                    <a:pt x="16682" y="359770"/>
                  </a:lnTo>
                  <a:lnTo>
                    <a:pt x="4296" y="314646"/>
                  </a:lnTo>
                  <a:lnTo>
                    <a:pt x="0" y="266699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293" name="Google Shape;2293;p166"/>
          <p:cNvSpPr txBox="1"/>
          <p:nvPr/>
        </p:nvSpPr>
        <p:spPr>
          <a:xfrm>
            <a:off x="535949" y="1028595"/>
            <a:ext cx="70368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Граф представляется как матрица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M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размером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n x 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n = |V|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1475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	Mij = 1 означает наличие ребра между i и j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659638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659638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2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4" name="Google Shape;2294;p166"/>
          <p:cNvGrpSpPr/>
          <p:nvPr/>
        </p:nvGrpSpPr>
        <p:grpSpPr>
          <a:xfrm>
            <a:off x="8033025" y="3952170"/>
            <a:ext cx="611138" cy="821005"/>
            <a:chOff x="8033025" y="2964202"/>
            <a:chExt cx="611138" cy="615769"/>
          </a:xfrm>
        </p:grpSpPr>
        <p:sp>
          <p:nvSpPr>
            <p:cNvPr id="2295" name="Google Shape;2295;p166"/>
            <p:cNvSpPr/>
            <p:nvPr/>
          </p:nvSpPr>
          <p:spPr>
            <a:xfrm>
              <a:off x="8033025" y="2964202"/>
              <a:ext cx="609600" cy="609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96" name="Google Shape;2296;p166"/>
            <p:cNvSpPr/>
            <p:nvPr/>
          </p:nvSpPr>
          <p:spPr>
            <a:xfrm>
              <a:off x="8093963" y="3014471"/>
              <a:ext cx="550200" cy="565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97" name="Google Shape;2297;p166"/>
            <p:cNvSpPr/>
            <p:nvPr/>
          </p:nvSpPr>
          <p:spPr>
            <a:xfrm>
              <a:off x="8071103" y="2979419"/>
              <a:ext cx="533400" cy="53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298" name="Google Shape;2298;p166"/>
            <p:cNvSpPr/>
            <p:nvPr/>
          </p:nvSpPr>
          <p:spPr>
            <a:xfrm>
              <a:off x="8071103" y="2979419"/>
              <a:ext cx="533400" cy="533400"/>
            </a:xfrm>
            <a:custGeom>
              <a:rect b="b" l="l" r="r" t="t"/>
              <a:pathLst>
                <a:path extrusionOk="0" h="533400" w="533400">
                  <a:moveTo>
                    <a:pt x="0" y="266700"/>
                  </a:moveTo>
                  <a:lnTo>
                    <a:pt x="4296" y="218753"/>
                  </a:lnTo>
                  <a:lnTo>
                    <a:pt x="16682" y="173629"/>
                  </a:lnTo>
                  <a:lnTo>
                    <a:pt x="36406" y="132080"/>
                  </a:lnTo>
                  <a:lnTo>
                    <a:pt x="62716" y="94858"/>
                  </a:lnTo>
                  <a:lnTo>
                    <a:pt x="94858" y="62716"/>
                  </a:lnTo>
                  <a:lnTo>
                    <a:pt x="132079" y="36406"/>
                  </a:lnTo>
                  <a:lnTo>
                    <a:pt x="173629" y="16682"/>
                  </a:lnTo>
                  <a:lnTo>
                    <a:pt x="218753" y="4296"/>
                  </a:lnTo>
                  <a:lnTo>
                    <a:pt x="266700" y="0"/>
                  </a:lnTo>
                  <a:lnTo>
                    <a:pt x="314612" y="4296"/>
                  </a:lnTo>
                  <a:lnTo>
                    <a:pt x="359719" y="16682"/>
                  </a:lnTo>
                  <a:lnTo>
                    <a:pt x="401263" y="36406"/>
                  </a:lnTo>
                  <a:lnTo>
                    <a:pt x="438489" y="62716"/>
                  </a:lnTo>
                  <a:lnTo>
                    <a:pt x="470642" y="94858"/>
                  </a:lnTo>
                  <a:lnTo>
                    <a:pt x="496965" y="132080"/>
                  </a:lnTo>
                  <a:lnTo>
                    <a:pt x="516702" y="173629"/>
                  </a:lnTo>
                  <a:lnTo>
                    <a:pt x="529099" y="218753"/>
                  </a:lnTo>
                  <a:lnTo>
                    <a:pt x="533400" y="266700"/>
                  </a:lnTo>
                  <a:lnTo>
                    <a:pt x="529099" y="314646"/>
                  </a:lnTo>
                  <a:lnTo>
                    <a:pt x="516702" y="359770"/>
                  </a:lnTo>
                  <a:lnTo>
                    <a:pt x="496965" y="401319"/>
                  </a:lnTo>
                  <a:lnTo>
                    <a:pt x="470642" y="438541"/>
                  </a:lnTo>
                  <a:lnTo>
                    <a:pt x="438489" y="470683"/>
                  </a:lnTo>
                  <a:lnTo>
                    <a:pt x="401263" y="496993"/>
                  </a:lnTo>
                  <a:lnTo>
                    <a:pt x="359719" y="516717"/>
                  </a:lnTo>
                  <a:lnTo>
                    <a:pt x="314612" y="529103"/>
                  </a:lnTo>
                  <a:lnTo>
                    <a:pt x="266700" y="533400"/>
                  </a:lnTo>
                  <a:lnTo>
                    <a:pt x="218753" y="529103"/>
                  </a:lnTo>
                  <a:lnTo>
                    <a:pt x="173629" y="516717"/>
                  </a:lnTo>
                  <a:lnTo>
                    <a:pt x="132079" y="496993"/>
                  </a:lnTo>
                  <a:lnTo>
                    <a:pt x="94858" y="470683"/>
                  </a:lnTo>
                  <a:lnTo>
                    <a:pt x="62716" y="438541"/>
                  </a:lnTo>
                  <a:lnTo>
                    <a:pt x="36406" y="401319"/>
                  </a:lnTo>
                  <a:lnTo>
                    <a:pt x="16682" y="359770"/>
                  </a:lnTo>
                  <a:lnTo>
                    <a:pt x="4296" y="314646"/>
                  </a:lnTo>
                  <a:lnTo>
                    <a:pt x="0" y="266700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299" name="Google Shape;2299;p166"/>
          <p:cNvSpPr txBox="1"/>
          <p:nvPr/>
        </p:nvSpPr>
        <p:spPr>
          <a:xfrm>
            <a:off x="8263255" y="4113784"/>
            <a:ext cx="153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0" name="Google Shape;2300;p166"/>
          <p:cNvGrpSpPr/>
          <p:nvPr/>
        </p:nvGrpSpPr>
        <p:grpSpPr>
          <a:xfrm>
            <a:off x="6432826" y="5577730"/>
            <a:ext cx="611138" cy="821006"/>
            <a:chOff x="6432826" y="4183402"/>
            <a:chExt cx="611138" cy="615770"/>
          </a:xfrm>
        </p:grpSpPr>
        <p:sp>
          <p:nvSpPr>
            <p:cNvPr id="2301" name="Google Shape;2301;p166"/>
            <p:cNvSpPr/>
            <p:nvPr/>
          </p:nvSpPr>
          <p:spPr>
            <a:xfrm>
              <a:off x="6432826" y="4183402"/>
              <a:ext cx="609600" cy="6096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02" name="Google Shape;2302;p166"/>
            <p:cNvSpPr/>
            <p:nvPr/>
          </p:nvSpPr>
          <p:spPr>
            <a:xfrm>
              <a:off x="6493764" y="4233672"/>
              <a:ext cx="550200" cy="565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03" name="Google Shape;2303;p166"/>
            <p:cNvSpPr/>
            <p:nvPr/>
          </p:nvSpPr>
          <p:spPr>
            <a:xfrm>
              <a:off x="6470904" y="4198594"/>
              <a:ext cx="533400" cy="533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04" name="Google Shape;2304;p166"/>
            <p:cNvSpPr/>
            <p:nvPr/>
          </p:nvSpPr>
          <p:spPr>
            <a:xfrm>
              <a:off x="6470904" y="4198594"/>
              <a:ext cx="533400" cy="533400"/>
            </a:xfrm>
            <a:custGeom>
              <a:rect b="b" l="l" r="r" t="t"/>
              <a:pathLst>
                <a:path extrusionOk="0" h="533400" w="533400">
                  <a:moveTo>
                    <a:pt x="0" y="266699"/>
                  </a:moveTo>
                  <a:lnTo>
                    <a:pt x="4296" y="218760"/>
                  </a:lnTo>
                  <a:lnTo>
                    <a:pt x="16682" y="173639"/>
                  </a:lnTo>
                  <a:lnTo>
                    <a:pt x="36406" y="132091"/>
                  </a:lnTo>
                  <a:lnTo>
                    <a:pt x="62716" y="94868"/>
                  </a:lnTo>
                  <a:lnTo>
                    <a:pt x="94858" y="62724"/>
                  </a:lnTo>
                  <a:lnTo>
                    <a:pt x="132079" y="36412"/>
                  </a:lnTo>
                  <a:lnTo>
                    <a:pt x="173629" y="16685"/>
                  </a:lnTo>
                  <a:lnTo>
                    <a:pt x="218753" y="4296"/>
                  </a:lnTo>
                  <a:lnTo>
                    <a:pt x="266700" y="0"/>
                  </a:lnTo>
                  <a:lnTo>
                    <a:pt x="314612" y="4296"/>
                  </a:lnTo>
                  <a:lnTo>
                    <a:pt x="359719" y="16685"/>
                  </a:lnTo>
                  <a:lnTo>
                    <a:pt x="401263" y="36412"/>
                  </a:lnTo>
                  <a:lnTo>
                    <a:pt x="438489" y="62724"/>
                  </a:lnTo>
                  <a:lnTo>
                    <a:pt x="470642" y="94868"/>
                  </a:lnTo>
                  <a:lnTo>
                    <a:pt x="496965" y="132091"/>
                  </a:lnTo>
                  <a:lnTo>
                    <a:pt x="516702" y="173639"/>
                  </a:lnTo>
                  <a:lnTo>
                    <a:pt x="529099" y="218760"/>
                  </a:lnTo>
                  <a:lnTo>
                    <a:pt x="533400" y="266699"/>
                  </a:lnTo>
                  <a:lnTo>
                    <a:pt x="529099" y="314639"/>
                  </a:lnTo>
                  <a:lnTo>
                    <a:pt x="516702" y="359760"/>
                  </a:lnTo>
                  <a:lnTo>
                    <a:pt x="496965" y="401308"/>
                  </a:lnTo>
                  <a:lnTo>
                    <a:pt x="470642" y="438531"/>
                  </a:lnTo>
                  <a:lnTo>
                    <a:pt x="438489" y="470675"/>
                  </a:lnTo>
                  <a:lnTo>
                    <a:pt x="401263" y="496987"/>
                  </a:lnTo>
                  <a:lnTo>
                    <a:pt x="359719" y="516714"/>
                  </a:lnTo>
                  <a:lnTo>
                    <a:pt x="314612" y="529103"/>
                  </a:lnTo>
                  <a:lnTo>
                    <a:pt x="266700" y="533399"/>
                  </a:lnTo>
                  <a:lnTo>
                    <a:pt x="218753" y="529103"/>
                  </a:lnTo>
                  <a:lnTo>
                    <a:pt x="173629" y="516714"/>
                  </a:lnTo>
                  <a:lnTo>
                    <a:pt x="132079" y="496987"/>
                  </a:lnTo>
                  <a:lnTo>
                    <a:pt x="94858" y="470675"/>
                  </a:lnTo>
                  <a:lnTo>
                    <a:pt x="62716" y="438531"/>
                  </a:lnTo>
                  <a:lnTo>
                    <a:pt x="36406" y="401308"/>
                  </a:lnTo>
                  <a:lnTo>
                    <a:pt x="16682" y="359760"/>
                  </a:lnTo>
                  <a:lnTo>
                    <a:pt x="4296" y="314639"/>
                  </a:lnTo>
                  <a:lnTo>
                    <a:pt x="0" y="266699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305" name="Google Shape;2305;p166"/>
          <p:cNvSpPr txBox="1"/>
          <p:nvPr/>
        </p:nvSpPr>
        <p:spPr>
          <a:xfrm>
            <a:off x="6662673" y="5739721"/>
            <a:ext cx="153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6" name="Google Shape;2306;p166"/>
          <p:cNvGrpSpPr/>
          <p:nvPr/>
        </p:nvGrpSpPr>
        <p:grpSpPr>
          <a:xfrm>
            <a:off x="5692140" y="2623245"/>
            <a:ext cx="2800992" cy="3564023"/>
            <a:chOff x="5692140" y="1967483"/>
            <a:chExt cx="2800992" cy="2673084"/>
          </a:xfrm>
        </p:grpSpPr>
        <p:sp>
          <p:nvSpPr>
            <p:cNvPr id="2307" name="Google Shape;2307;p166"/>
            <p:cNvSpPr/>
            <p:nvPr/>
          </p:nvSpPr>
          <p:spPr>
            <a:xfrm>
              <a:off x="5692140" y="1967483"/>
              <a:ext cx="1391400" cy="6171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08" name="Google Shape;2308;p166"/>
            <p:cNvSpPr/>
            <p:nvPr/>
          </p:nvSpPr>
          <p:spPr>
            <a:xfrm>
              <a:off x="5734304" y="2045080"/>
              <a:ext cx="1193800" cy="478155"/>
            </a:xfrm>
            <a:custGeom>
              <a:rect b="b" l="l" r="r" t="t"/>
              <a:pathLst>
                <a:path extrusionOk="0" h="478155" w="1193800">
                  <a:moveTo>
                    <a:pt x="1121802" y="46232"/>
                  </a:moveTo>
                  <a:lnTo>
                    <a:pt x="1082294" y="47498"/>
                  </a:lnTo>
                  <a:lnTo>
                    <a:pt x="1027049" y="50545"/>
                  </a:lnTo>
                  <a:lnTo>
                    <a:pt x="972057" y="54610"/>
                  </a:lnTo>
                  <a:lnTo>
                    <a:pt x="917701" y="59817"/>
                  </a:lnTo>
                  <a:lnTo>
                    <a:pt x="863600" y="66039"/>
                  </a:lnTo>
                  <a:lnTo>
                    <a:pt x="810387" y="73279"/>
                  </a:lnTo>
                  <a:lnTo>
                    <a:pt x="757809" y="81406"/>
                  </a:lnTo>
                  <a:lnTo>
                    <a:pt x="706120" y="90550"/>
                  </a:lnTo>
                  <a:lnTo>
                    <a:pt x="655447" y="100583"/>
                  </a:lnTo>
                  <a:lnTo>
                    <a:pt x="605663" y="111379"/>
                  </a:lnTo>
                  <a:lnTo>
                    <a:pt x="557276" y="123062"/>
                  </a:lnTo>
                  <a:lnTo>
                    <a:pt x="510159" y="135508"/>
                  </a:lnTo>
                  <a:lnTo>
                    <a:pt x="464312" y="148717"/>
                  </a:lnTo>
                  <a:lnTo>
                    <a:pt x="419988" y="162560"/>
                  </a:lnTo>
                  <a:lnTo>
                    <a:pt x="377444" y="177037"/>
                  </a:lnTo>
                  <a:lnTo>
                    <a:pt x="336423" y="192277"/>
                  </a:lnTo>
                  <a:lnTo>
                    <a:pt x="297307" y="208025"/>
                  </a:lnTo>
                  <a:lnTo>
                    <a:pt x="259969" y="224281"/>
                  </a:lnTo>
                  <a:lnTo>
                    <a:pt x="224790" y="241173"/>
                  </a:lnTo>
                  <a:lnTo>
                    <a:pt x="176022" y="267335"/>
                  </a:lnTo>
                  <a:lnTo>
                    <a:pt x="132461" y="294639"/>
                  </a:lnTo>
                  <a:lnTo>
                    <a:pt x="94234" y="322706"/>
                  </a:lnTo>
                  <a:lnTo>
                    <a:pt x="61849" y="351917"/>
                  </a:lnTo>
                  <a:lnTo>
                    <a:pt x="35813" y="381888"/>
                  </a:lnTo>
                  <a:lnTo>
                    <a:pt x="11380" y="423671"/>
                  </a:lnTo>
                  <a:lnTo>
                    <a:pt x="508" y="466725"/>
                  </a:lnTo>
                  <a:lnTo>
                    <a:pt x="0" y="476504"/>
                  </a:lnTo>
                  <a:lnTo>
                    <a:pt x="25400" y="477774"/>
                  </a:lnTo>
                  <a:lnTo>
                    <a:pt x="25908" y="467994"/>
                  </a:lnTo>
                  <a:lnTo>
                    <a:pt x="27050" y="459105"/>
                  </a:lnTo>
                  <a:lnTo>
                    <a:pt x="44196" y="414781"/>
                  </a:lnTo>
                  <a:lnTo>
                    <a:pt x="71628" y="378587"/>
                  </a:lnTo>
                  <a:lnTo>
                    <a:pt x="99822" y="351281"/>
                  </a:lnTo>
                  <a:lnTo>
                    <a:pt x="134112" y="324231"/>
                  </a:lnTo>
                  <a:lnTo>
                    <a:pt x="174371" y="297942"/>
                  </a:lnTo>
                  <a:lnTo>
                    <a:pt x="236600" y="263651"/>
                  </a:lnTo>
                  <a:lnTo>
                    <a:pt x="271018" y="247269"/>
                  </a:lnTo>
                  <a:lnTo>
                    <a:pt x="307467" y="231267"/>
                  </a:lnTo>
                  <a:lnTo>
                    <a:pt x="345821" y="215900"/>
                  </a:lnTo>
                  <a:lnTo>
                    <a:pt x="386207" y="200913"/>
                  </a:lnTo>
                  <a:lnTo>
                    <a:pt x="428244" y="186562"/>
                  </a:lnTo>
                  <a:lnTo>
                    <a:pt x="471805" y="172974"/>
                  </a:lnTo>
                  <a:lnTo>
                    <a:pt x="517144" y="159893"/>
                  </a:lnTo>
                  <a:lnTo>
                    <a:pt x="563753" y="147574"/>
                  </a:lnTo>
                  <a:lnTo>
                    <a:pt x="611632" y="136144"/>
                  </a:lnTo>
                  <a:lnTo>
                    <a:pt x="660781" y="125349"/>
                  </a:lnTo>
                  <a:lnTo>
                    <a:pt x="711073" y="115443"/>
                  </a:lnTo>
                  <a:lnTo>
                    <a:pt x="762254" y="106425"/>
                  </a:lnTo>
                  <a:lnTo>
                    <a:pt x="814324" y="98425"/>
                  </a:lnTo>
                  <a:lnTo>
                    <a:pt x="867155" y="91186"/>
                  </a:lnTo>
                  <a:lnTo>
                    <a:pt x="920496" y="85089"/>
                  </a:lnTo>
                  <a:lnTo>
                    <a:pt x="974471" y="79882"/>
                  </a:lnTo>
                  <a:lnTo>
                    <a:pt x="1028953" y="75818"/>
                  </a:lnTo>
                  <a:lnTo>
                    <a:pt x="1083691" y="72898"/>
                  </a:lnTo>
                  <a:lnTo>
                    <a:pt x="1120949" y="71693"/>
                  </a:lnTo>
                  <a:lnTo>
                    <a:pt x="1143133" y="58345"/>
                  </a:lnTo>
                  <a:lnTo>
                    <a:pt x="1121802" y="46232"/>
                  </a:lnTo>
                  <a:close/>
                </a:path>
                <a:path extrusionOk="0" h="478155" w="1193800">
                  <a:moveTo>
                    <a:pt x="1171649" y="45338"/>
                  </a:moveTo>
                  <a:lnTo>
                    <a:pt x="1168273" y="45338"/>
                  </a:lnTo>
                  <a:lnTo>
                    <a:pt x="1168527" y="70738"/>
                  </a:lnTo>
                  <a:lnTo>
                    <a:pt x="1138681" y="71119"/>
                  </a:lnTo>
                  <a:lnTo>
                    <a:pt x="1120949" y="71693"/>
                  </a:lnTo>
                  <a:lnTo>
                    <a:pt x="1086230" y="92582"/>
                  </a:lnTo>
                  <a:lnTo>
                    <a:pt x="1080135" y="96138"/>
                  </a:lnTo>
                  <a:lnTo>
                    <a:pt x="1078229" y="103886"/>
                  </a:lnTo>
                  <a:lnTo>
                    <a:pt x="1081786" y="109981"/>
                  </a:lnTo>
                  <a:lnTo>
                    <a:pt x="1085469" y="115950"/>
                  </a:lnTo>
                  <a:lnTo>
                    <a:pt x="1093216" y="117982"/>
                  </a:lnTo>
                  <a:lnTo>
                    <a:pt x="1099185" y="114300"/>
                  </a:lnTo>
                  <a:lnTo>
                    <a:pt x="1193546" y="57785"/>
                  </a:lnTo>
                  <a:lnTo>
                    <a:pt x="1171649" y="45338"/>
                  </a:lnTo>
                  <a:close/>
                </a:path>
                <a:path extrusionOk="0" h="478155" w="1193800">
                  <a:moveTo>
                    <a:pt x="1143133" y="58345"/>
                  </a:moveTo>
                  <a:lnTo>
                    <a:pt x="1120949" y="71693"/>
                  </a:lnTo>
                  <a:lnTo>
                    <a:pt x="1138681" y="71119"/>
                  </a:lnTo>
                  <a:lnTo>
                    <a:pt x="1168527" y="70738"/>
                  </a:lnTo>
                  <a:lnTo>
                    <a:pt x="1168510" y="69087"/>
                  </a:lnTo>
                  <a:lnTo>
                    <a:pt x="1162050" y="69087"/>
                  </a:lnTo>
                  <a:lnTo>
                    <a:pt x="1143133" y="58345"/>
                  </a:lnTo>
                  <a:close/>
                </a:path>
                <a:path extrusionOk="0" h="478155" w="1193800">
                  <a:moveTo>
                    <a:pt x="1161796" y="47117"/>
                  </a:moveTo>
                  <a:lnTo>
                    <a:pt x="1143133" y="58345"/>
                  </a:lnTo>
                  <a:lnTo>
                    <a:pt x="1162050" y="69087"/>
                  </a:lnTo>
                  <a:lnTo>
                    <a:pt x="1161796" y="47117"/>
                  </a:lnTo>
                  <a:close/>
                </a:path>
                <a:path extrusionOk="0" h="478155" w="1193800">
                  <a:moveTo>
                    <a:pt x="1168290" y="47117"/>
                  </a:moveTo>
                  <a:lnTo>
                    <a:pt x="1161796" y="47117"/>
                  </a:lnTo>
                  <a:lnTo>
                    <a:pt x="1162050" y="69087"/>
                  </a:lnTo>
                  <a:lnTo>
                    <a:pt x="1168510" y="69087"/>
                  </a:lnTo>
                  <a:lnTo>
                    <a:pt x="1168290" y="47117"/>
                  </a:lnTo>
                  <a:close/>
                </a:path>
                <a:path extrusionOk="0" h="478155" w="1193800">
                  <a:moveTo>
                    <a:pt x="1168273" y="45338"/>
                  </a:moveTo>
                  <a:lnTo>
                    <a:pt x="1137793" y="45719"/>
                  </a:lnTo>
                  <a:lnTo>
                    <a:pt x="1121802" y="46232"/>
                  </a:lnTo>
                  <a:lnTo>
                    <a:pt x="1143133" y="58345"/>
                  </a:lnTo>
                  <a:lnTo>
                    <a:pt x="1161796" y="47117"/>
                  </a:lnTo>
                  <a:lnTo>
                    <a:pt x="1168290" y="47117"/>
                  </a:lnTo>
                  <a:lnTo>
                    <a:pt x="1168273" y="45338"/>
                  </a:lnTo>
                  <a:close/>
                </a:path>
                <a:path extrusionOk="0" h="478155" w="1193800">
                  <a:moveTo>
                    <a:pt x="1091819" y="0"/>
                  </a:moveTo>
                  <a:lnTo>
                    <a:pt x="1084072" y="2158"/>
                  </a:lnTo>
                  <a:lnTo>
                    <a:pt x="1080643" y="8255"/>
                  </a:lnTo>
                  <a:lnTo>
                    <a:pt x="1077087" y="14350"/>
                  </a:lnTo>
                  <a:lnTo>
                    <a:pt x="1079246" y="22098"/>
                  </a:lnTo>
                  <a:lnTo>
                    <a:pt x="1121802" y="46232"/>
                  </a:lnTo>
                  <a:lnTo>
                    <a:pt x="1137793" y="45719"/>
                  </a:lnTo>
                  <a:lnTo>
                    <a:pt x="1168273" y="45338"/>
                  </a:lnTo>
                  <a:lnTo>
                    <a:pt x="1171649" y="45338"/>
                  </a:lnTo>
                  <a:lnTo>
                    <a:pt x="10918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09" name="Google Shape;2309;p166"/>
            <p:cNvSpPr/>
            <p:nvPr/>
          </p:nvSpPr>
          <p:spPr>
            <a:xfrm>
              <a:off x="5858256" y="2346959"/>
              <a:ext cx="1391400" cy="6171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10" name="Google Shape;2310;p166"/>
            <p:cNvSpPr/>
            <p:nvPr/>
          </p:nvSpPr>
          <p:spPr>
            <a:xfrm>
              <a:off x="6013323" y="2369184"/>
              <a:ext cx="1194434" cy="477519"/>
            </a:xfrm>
            <a:custGeom>
              <a:rect b="b" l="l" r="r" t="t"/>
              <a:pathLst>
                <a:path extrusionOk="0" h="477519" w="1194434">
                  <a:moveTo>
                    <a:pt x="100456" y="359409"/>
                  </a:moveTo>
                  <a:lnTo>
                    <a:pt x="94487" y="363092"/>
                  </a:lnTo>
                  <a:lnTo>
                    <a:pt x="0" y="419481"/>
                  </a:lnTo>
                  <a:lnTo>
                    <a:pt x="95630" y="473837"/>
                  </a:lnTo>
                  <a:lnTo>
                    <a:pt x="101726" y="477392"/>
                  </a:lnTo>
                  <a:lnTo>
                    <a:pt x="109474" y="475233"/>
                  </a:lnTo>
                  <a:lnTo>
                    <a:pt x="112902" y="469138"/>
                  </a:lnTo>
                  <a:lnTo>
                    <a:pt x="116459" y="463041"/>
                  </a:lnTo>
                  <a:lnTo>
                    <a:pt x="114300" y="455294"/>
                  </a:lnTo>
                  <a:lnTo>
                    <a:pt x="73194" y="431926"/>
                  </a:lnTo>
                  <a:lnTo>
                    <a:pt x="25400" y="431926"/>
                  </a:lnTo>
                  <a:lnTo>
                    <a:pt x="25146" y="406526"/>
                  </a:lnTo>
                  <a:lnTo>
                    <a:pt x="55117" y="406145"/>
                  </a:lnTo>
                  <a:lnTo>
                    <a:pt x="72703" y="405618"/>
                  </a:lnTo>
                  <a:lnTo>
                    <a:pt x="107441" y="384809"/>
                  </a:lnTo>
                  <a:lnTo>
                    <a:pt x="113537" y="381253"/>
                  </a:lnTo>
                  <a:lnTo>
                    <a:pt x="115442" y="373506"/>
                  </a:lnTo>
                  <a:lnTo>
                    <a:pt x="111887" y="367410"/>
                  </a:lnTo>
                  <a:lnTo>
                    <a:pt x="108330" y="361441"/>
                  </a:lnTo>
                  <a:lnTo>
                    <a:pt x="100456" y="359409"/>
                  </a:lnTo>
                  <a:close/>
                </a:path>
                <a:path extrusionOk="0" h="477519" w="1194434">
                  <a:moveTo>
                    <a:pt x="72703" y="405618"/>
                  </a:moveTo>
                  <a:lnTo>
                    <a:pt x="55117" y="406145"/>
                  </a:lnTo>
                  <a:lnTo>
                    <a:pt x="25146" y="406526"/>
                  </a:lnTo>
                  <a:lnTo>
                    <a:pt x="25400" y="431926"/>
                  </a:lnTo>
                  <a:lnTo>
                    <a:pt x="55879" y="431545"/>
                  </a:lnTo>
                  <a:lnTo>
                    <a:pt x="71701" y="431076"/>
                  </a:lnTo>
                  <a:lnTo>
                    <a:pt x="70072" y="430148"/>
                  </a:lnTo>
                  <a:lnTo>
                    <a:pt x="31750" y="430148"/>
                  </a:lnTo>
                  <a:lnTo>
                    <a:pt x="31496" y="408177"/>
                  </a:lnTo>
                  <a:lnTo>
                    <a:pt x="68429" y="408177"/>
                  </a:lnTo>
                  <a:lnTo>
                    <a:pt x="72703" y="405618"/>
                  </a:lnTo>
                  <a:close/>
                </a:path>
                <a:path extrusionOk="0" h="477519" w="1194434">
                  <a:moveTo>
                    <a:pt x="71701" y="431076"/>
                  </a:moveTo>
                  <a:lnTo>
                    <a:pt x="55879" y="431545"/>
                  </a:lnTo>
                  <a:lnTo>
                    <a:pt x="25400" y="431926"/>
                  </a:lnTo>
                  <a:lnTo>
                    <a:pt x="73194" y="431926"/>
                  </a:lnTo>
                  <a:lnTo>
                    <a:pt x="71701" y="431076"/>
                  </a:lnTo>
                  <a:close/>
                </a:path>
                <a:path extrusionOk="0" h="477519" w="1194434">
                  <a:moveTo>
                    <a:pt x="1168780" y="0"/>
                  </a:moveTo>
                  <a:lnTo>
                    <a:pt x="1159128" y="45084"/>
                  </a:lnTo>
                  <a:lnTo>
                    <a:pt x="1137666" y="81025"/>
                  </a:lnTo>
                  <a:lnTo>
                    <a:pt x="1104519" y="117475"/>
                  </a:lnTo>
                  <a:lnTo>
                    <a:pt x="1072133" y="144525"/>
                  </a:lnTo>
                  <a:lnTo>
                    <a:pt x="1033779" y="171195"/>
                  </a:lnTo>
                  <a:lnTo>
                    <a:pt x="989965" y="197103"/>
                  </a:lnTo>
                  <a:lnTo>
                    <a:pt x="923162" y="230504"/>
                  </a:lnTo>
                  <a:lnTo>
                    <a:pt x="886713" y="246506"/>
                  </a:lnTo>
                  <a:lnTo>
                    <a:pt x="848232" y="261873"/>
                  </a:lnTo>
                  <a:lnTo>
                    <a:pt x="807974" y="276859"/>
                  </a:lnTo>
                  <a:lnTo>
                    <a:pt x="765936" y="291083"/>
                  </a:lnTo>
                  <a:lnTo>
                    <a:pt x="722249" y="304800"/>
                  </a:lnTo>
                  <a:lnTo>
                    <a:pt x="676909" y="317753"/>
                  </a:lnTo>
                  <a:lnTo>
                    <a:pt x="630301" y="330072"/>
                  </a:lnTo>
                  <a:lnTo>
                    <a:pt x="582295" y="341629"/>
                  </a:lnTo>
                  <a:lnTo>
                    <a:pt x="533146" y="352297"/>
                  </a:lnTo>
                  <a:lnTo>
                    <a:pt x="482980" y="362076"/>
                  </a:lnTo>
                  <a:lnTo>
                    <a:pt x="431800" y="371094"/>
                  </a:lnTo>
                  <a:lnTo>
                    <a:pt x="379729" y="379221"/>
                  </a:lnTo>
                  <a:lnTo>
                    <a:pt x="326771" y="386333"/>
                  </a:lnTo>
                  <a:lnTo>
                    <a:pt x="273303" y="392429"/>
                  </a:lnTo>
                  <a:lnTo>
                    <a:pt x="219328" y="397509"/>
                  </a:lnTo>
                  <a:lnTo>
                    <a:pt x="164846" y="401573"/>
                  </a:lnTo>
                  <a:lnTo>
                    <a:pt x="110109" y="404494"/>
                  </a:lnTo>
                  <a:lnTo>
                    <a:pt x="72703" y="405618"/>
                  </a:lnTo>
                  <a:lnTo>
                    <a:pt x="50428" y="418960"/>
                  </a:lnTo>
                  <a:lnTo>
                    <a:pt x="71701" y="431076"/>
                  </a:lnTo>
                  <a:lnTo>
                    <a:pt x="111505" y="429894"/>
                  </a:lnTo>
                  <a:lnTo>
                    <a:pt x="166750" y="426846"/>
                  </a:lnTo>
                  <a:lnTo>
                    <a:pt x="221741" y="422782"/>
                  </a:lnTo>
                  <a:lnTo>
                    <a:pt x="276225" y="417702"/>
                  </a:lnTo>
                  <a:lnTo>
                    <a:pt x="330200" y="411479"/>
                  </a:lnTo>
                  <a:lnTo>
                    <a:pt x="383666" y="404240"/>
                  </a:lnTo>
                  <a:lnTo>
                    <a:pt x="436117" y="396113"/>
                  </a:lnTo>
                  <a:lnTo>
                    <a:pt x="487806" y="387095"/>
                  </a:lnTo>
                  <a:lnTo>
                    <a:pt x="538606" y="377063"/>
                  </a:lnTo>
                  <a:lnTo>
                    <a:pt x="588263" y="366267"/>
                  </a:lnTo>
                  <a:lnTo>
                    <a:pt x="636777" y="354583"/>
                  </a:lnTo>
                  <a:lnTo>
                    <a:pt x="684022" y="342264"/>
                  </a:lnTo>
                  <a:lnTo>
                    <a:pt x="729742" y="328929"/>
                  </a:lnTo>
                  <a:lnTo>
                    <a:pt x="774065" y="315213"/>
                  </a:lnTo>
                  <a:lnTo>
                    <a:pt x="816863" y="300735"/>
                  </a:lnTo>
                  <a:lnTo>
                    <a:pt x="857757" y="285495"/>
                  </a:lnTo>
                  <a:lnTo>
                    <a:pt x="896874" y="269747"/>
                  </a:lnTo>
                  <a:lnTo>
                    <a:pt x="934211" y="253491"/>
                  </a:lnTo>
                  <a:lnTo>
                    <a:pt x="969391" y="236600"/>
                  </a:lnTo>
                  <a:lnTo>
                    <a:pt x="1018031" y="210438"/>
                  </a:lnTo>
                  <a:lnTo>
                    <a:pt x="1061720" y="183133"/>
                  </a:lnTo>
                  <a:lnTo>
                    <a:pt x="1099947" y="155066"/>
                  </a:lnTo>
                  <a:lnTo>
                    <a:pt x="1132331" y="125856"/>
                  </a:lnTo>
                  <a:lnTo>
                    <a:pt x="1158367" y="95884"/>
                  </a:lnTo>
                  <a:lnTo>
                    <a:pt x="1182800" y="54101"/>
                  </a:lnTo>
                  <a:lnTo>
                    <a:pt x="1193673" y="11048"/>
                  </a:lnTo>
                  <a:lnTo>
                    <a:pt x="1194180" y="1269"/>
                  </a:lnTo>
                  <a:lnTo>
                    <a:pt x="1168780" y="0"/>
                  </a:lnTo>
                  <a:close/>
                </a:path>
                <a:path extrusionOk="0" h="477519" w="1194434">
                  <a:moveTo>
                    <a:pt x="31496" y="408177"/>
                  </a:moveTo>
                  <a:lnTo>
                    <a:pt x="31750" y="430148"/>
                  </a:lnTo>
                  <a:lnTo>
                    <a:pt x="50428" y="418960"/>
                  </a:lnTo>
                  <a:lnTo>
                    <a:pt x="31496" y="408177"/>
                  </a:lnTo>
                  <a:close/>
                </a:path>
                <a:path extrusionOk="0" h="477519" w="1194434">
                  <a:moveTo>
                    <a:pt x="50428" y="418960"/>
                  </a:moveTo>
                  <a:lnTo>
                    <a:pt x="31750" y="430148"/>
                  </a:lnTo>
                  <a:lnTo>
                    <a:pt x="70072" y="430148"/>
                  </a:lnTo>
                  <a:lnTo>
                    <a:pt x="50428" y="418960"/>
                  </a:lnTo>
                  <a:close/>
                </a:path>
                <a:path extrusionOk="0" h="477519" w="1194434">
                  <a:moveTo>
                    <a:pt x="68429" y="408177"/>
                  </a:moveTo>
                  <a:lnTo>
                    <a:pt x="31496" y="408177"/>
                  </a:lnTo>
                  <a:lnTo>
                    <a:pt x="50428" y="418960"/>
                  </a:lnTo>
                  <a:lnTo>
                    <a:pt x="68429" y="4081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11" name="Google Shape;2311;p166"/>
            <p:cNvSpPr/>
            <p:nvPr/>
          </p:nvSpPr>
          <p:spPr>
            <a:xfrm>
              <a:off x="7418832" y="2068067"/>
              <a:ext cx="1074300" cy="1086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12" name="Google Shape;2312;p166"/>
            <p:cNvSpPr/>
            <p:nvPr/>
          </p:nvSpPr>
          <p:spPr>
            <a:xfrm>
              <a:off x="7461377" y="2090419"/>
              <a:ext cx="933450" cy="889000"/>
            </a:xfrm>
            <a:custGeom>
              <a:rect b="b" l="l" r="r" t="t"/>
              <a:pathLst>
                <a:path extrusionOk="0" h="889000" w="933450">
                  <a:moveTo>
                    <a:pt x="829055" y="773811"/>
                  </a:moveTo>
                  <a:lnTo>
                    <a:pt x="823087" y="777494"/>
                  </a:lnTo>
                  <a:lnTo>
                    <a:pt x="817118" y="781050"/>
                  </a:lnTo>
                  <a:lnTo>
                    <a:pt x="815213" y="788924"/>
                  </a:lnTo>
                  <a:lnTo>
                    <a:pt x="818896" y="794893"/>
                  </a:lnTo>
                  <a:lnTo>
                    <a:pt x="876173" y="888746"/>
                  </a:lnTo>
                  <a:lnTo>
                    <a:pt x="889893" y="864107"/>
                  </a:lnTo>
                  <a:lnTo>
                    <a:pt x="862965" y="864107"/>
                  </a:lnTo>
                  <a:lnTo>
                    <a:pt x="862202" y="848613"/>
                  </a:lnTo>
                  <a:lnTo>
                    <a:pt x="860805" y="828548"/>
                  </a:lnTo>
                  <a:lnTo>
                    <a:pt x="859046" y="812088"/>
                  </a:lnTo>
                  <a:lnTo>
                    <a:pt x="840486" y="781685"/>
                  </a:lnTo>
                  <a:lnTo>
                    <a:pt x="836802" y="775716"/>
                  </a:lnTo>
                  <a:lnTo>
                    <a:pt x="829055" y="773811"/>
                  </a:lnTo>
                  <a:close/>
                </a:path>
                <a:path extrusionOk="0" h="889000" w="933450">
                  <a:moveTo>
                    <a:pt x="859046" y="812088"/>
                  </a:moveTo>
                  <a:lnTo>
                    <a:pt x="860805" y="828548"/>
                  </a:lnTo>
                  <a:lnTo>
                    <a:pt x="862202" y="848613"/>
                  </a:lnTo>
                  <a:lnTo>
                    <a:pt x="862965" y="864107"/>
                  </a:lnTo>
                  <a:lnTo>
                    <a:pt x="888365" y="862965"/>
                  </a:lnTo>
                  <a:lnTo>
                    <a:pt x="888103" y="857377"/>
                  </a:lnTo>
                  <a:lnTo>
                    <a:pt x="864489" y="857377"/>
                  </a:lnTo>
                  <a:lnTo>
                    <a:pt x="875080" y="838355"/>
                  </a:lnTo>
                  <a:lnTo>
                    <a:pt x="859046" y="812088"/>
                  </a:lnTo>
                  <a:close/>
                </a:path>
                <a:path extrusionOk="0" h="889000" w="933450">
                  <a:moveTo>
                    <a:pt x="918591" y="772032"/>
                  </a:moveTo>
                  <a:lnTo>
                    <a:pt x="910844" y="774192"/>
                  </a:lnTo>
                  <a:lnTo>
                    <a:pt x="907415" y="780288"/>
                  </a:lnTo>
                  <a:lnTo>
                    <a:pt x="885336" y="819938"/>
                  </a:lnTo>
                  <a:lnTo>
                    <a:pt x="885951" y="825881"/>
                  </a:lnTo>
                  <a:lnTo>
                    <a:pt x="887602" y="846709"/>
                  </a:lnTo>
                  <a:lnTo>
                    <a:pt x="888365" y="862965"/>
                  </a:lnTo>
                  <a:lnTo>
                    <a:pt x="862965" y="864107"/>
                  </a:lnTo>
                  <a:lnTo>
                    <a:pt x="889893" y="864107"/>
                  </a:lnTo>
                  <a:lnTo>
                    <a:pt x="929640" y="792734"/>
                  </a:lnTo>
                  <a:lnTo>
                    <a:pt x="933069" y="786511"/>
                  </a:lnTo>
                  <a:lnTo>
                    <a:pt x="930909" y="778763"/>
                  </a:lnTo>
                  <a:lnTo>
                    <a:pt x="924687" y="775462"/>
                  </a:lnTo>
                  <a:lnTo>
                    <a:pt x="918591" y="772032"/>
                  </a:lnTo>
                  <a:close/>
                </a:path>
                <a:path extrusionOk="0" h="889000" w="933450">
                  <a:moveTo>
                    <a:pt x="875080" y="838355"/>
                  </a:moveTo>
                  <a:lnTo>
                    <a:pt x="864489" y="857377"/>
                  </a:lnTo>
                  <a:lnTo>
                    <a:pt x="886459" y="856996"/>
                  </a:lnTo>
                  <a:lnTo>
                    <a:pt x="875080" y="838355"/>
                  </a:lnTo>
                  <a:close/>
                </a:path>
                <a:path extrusionOk="0" h="889000" w="933450">
                  <a:moveTo>
                    <a:pt x="885336" y="819938"/>
                  </a:moveTo>
                  <a:lnTo>
                    <a:pt x="875080" y="838355"/>
                  </a:lnTo>
                  <a:lnTo>
                    <a:pt x="886459" y="856996"/>
                  </a:lnTo>
                  <a:lnTo>
                    <a:pt x="864489" y="857377"/>
                  </a:lnTo>
                  <a:lnTo>
                    <a:pt x="888103" y="857377"/>
                  </a:lnTo>
                  <a:lnTo>
                    <a:pt x="887602" y="846709"/>
                  </a:lnTo>
                  <a:lnTo>
                    <a:pt x="885951" y="825881"/>
                  </a:lnTo>
                  <a:lnTo>
                    <a:pt x="885336" y="819938"/>
                  </a:lnTo>
                  <a:close/>
                </a:path>
                <a:path extrusionOk="0" h="889000" w="933450">
                  <a:moveTo>
                    <a:pt x="253" y="0"/>
                  </a:moveTo>
                  <a:lnTo>
                    <a:pt x="0" y="25400"/>
                  </a:lnTo>
                  <a:lnTo>
                    <a:pt x="20574" y="25654"/>
                  </a:lnTo>
                  <a:lnTo>
                    <a:pt x="40640" y="26669"/>
                  </a:lnTo>
                  <a:lnTo>
                    <a:pt x="80772" y="30353"/>
                  </a:lnTo>
                  <a:lnTo>
                    <a:pt x="120903" y="36322"/>
                  </a:lnTo>
                  <a:lnTo>
                    <a:pt x="160781" y="44831"/>
                  </a:lnTo>
                  <a:lnTo>
                    <a:pt x="200659" y="55372"/>
                  </a:lnTo>
                  <a:lnTo>
                    <a:pt x="239775" y="68072"/>
                  </a:lnTo>
                  <a:lnTo>
                    <a:pt x="278638" y="82804"/>
                  </a:lnTo>
                  <a:lnTo>
                    <a:pt x="316738" y="99694"/>
                  </a:lnTo>
                  <a:lnTo>
                    <a:pt x="354456" y="118237"/>
                  </a:lnTo>
                  <a:lnTo>
                    <a:pt x="391287" y="138811"/>
                  </a:lnTo>
                  <a:lnTo>
                    <a:pt x="427481" y="161036"/>
                  </a:lnTo>
                  <a:lnTo>
                    <a:pt x="462788" y="184912"/>
                  </a:lnTo>
                  <a:lnTo>
                    <a:pt x="497204" y="210438"/>
                  </a:lnTo>
                  <a:lnTo>
                    <a:pt x="530478" y="237490"/>
                  </a:lnTo>
                  <a:lnTo>
                    <a:pt x="562737" y="265938"/>
                  </a:lnTo>
                  <a:lnTo>
                    <a:pt x="593725" y="295656"/>
                  </a:lnTo>
                  <a:lnTo>
                    <a:pt x="623570" y="326771"/>
                  </a:lnTo>
                  <a:lnTo>
                    <a:pt x="651891" y="358902"/>
                  </a:lnTo>
                  <a:lnTo>
                    <a:pt x="678942" y="392303"/>
                  </a:lnTo>
                  <a:lnTo>
                    <a:pt x="704342" y="426719"/>
                  </a:lnTo>
                  <a:lnTo>
                    <a:pt x="728218" y="462025"/>
                  </a:lnTo>
                  <a:lnTo>
                    <a:pt x="750570" y="498221"/>
                  </a:lnTo>
                  <a:lnTo>
                    <a:pt x="771017" y="535178"/>
                  </a:lnTo>
                  <a:lnTo>
                    <a:pt x="789558" y="572769"/>
                  </a:lnTo>
                  <a:lnTo>
                    <a:pt x="806450" y="610997"/>
                  </a:lnTo>
                  <a:lnTo>
                    <a:pt x="821181" y="649732"/>
                  </a:lnTo>
                  <a:lnTo>
                    <a:pt x="833754" y="689102"/>
                  </a:lnTo>
                  <a:lnTo>
                    <a:pt x="844296" y="728599"/>
                  </a:lnTo>
                  <a:lnTo>
                    <a:pt x="852677" y="768350"/>
                  </a:lnTo>
                  <a:lnTo>
                    <a:pt x="858647" y="808355"/>
                  </a:lnTo>
                  <a:lnTo>
                    <a:pt x="859046" y="812088"/>
                  </a:lnTo>
                  <a:lnTo>
                    <a:pt x="875080" y="838355"/>
                  </a:lnTo>
                  <a:lnTo>
                    <a:pt x="885336" y="819938"/>
                  </a:lnTo>
                  <a:lnTo>
                    <a:pt x="883793" y="805053"/>
                  </a:lnTo>
                  <a:lnTo>
                    <a:pt x="880999" y="784225"/>
                  </a:lnTo>
                  <a:lnTo>
                    <a:pt x="873505" y="742950"/>
                  </a:lnTo>
                  <a:lnTo>
                    <a:pt x="857884" y="681228"/>
                  </a:lnTo>
                  <a:lnTo>
                    <a:pt x="844803" y="640715"/>
                  </a:lnTo>
                  <a:lnTo>
                    <a:pt x="829691" y="600837"/>
                  </a:lnTo>
                  <a:lnTo>
                    <a:pt x="812419" y="561467"/>
                  </a:lnTo>
                  <a:lnTo>
                    <a:pt x="793242" y="522731"/>
                  </a:lnTo>
                  <a:lnTo>
                    <a:pt x="772159" y="484886"/>
                  </a:lnTo>
                  <a:lnTo>
                    <a:pt x="749300" y="447675"/>
                  </a:lnTo>
                  <a:lnTo>
                    <a:pt x="724789" y="411606"/>
                  </a:lnTo>
                  <a:lnTo>
                    <a:pt x="698626" y="376428"/>
                  </a:lnTo>
                  <a:lnTo>
                    <a:pt x="670941" y="342138"/>
                  </a:lnTo>
                  <a:lnTo>
                    <a:pt x="641857" y="309244"/>
                  </a:lnTo>
                  <a:lnTo>
                    <a:pt x="611377" y="277368"/>
                  </a:lnTo>
                  <a:lnTo>
                    <a:pt x="579501" y="246761"/>
                  </a:lnTo>
                  <a:lnTo>
                    <a:pt x="546480" y="217678"/>
                  </a:lnTo>
                  <a:lnTo>
                    <a:pt x="512318" y="189992"/>
                  </a:lnTo>
                  <a:lnTo>
                    <a:pt x="477012" y="163956"/>
                  </a:lnTo>
                  <a:lnTo>
                    <a:pt x="440817" y="139446"/>
                  </a:lnTo>
                  <a:lnTo>
                    <a:pt x="403605" y="116586"/>
                  </a:lnTo>
                  <a:lnTo>
                    <a:pt x="365759" y="95504"/>
                  </a:lnTo>
                  <a:lnTo>
                    <a:pt x="327025" y="76454"/>
                  </a:lnTo>
                  <a:lnTo>
                    <a:pt x="287654" y="59055"/>
                  </a:lnTo>
                  <a:lnTo>
                    <a:pt x="247650" y="43942"/>
                  </a:lnTo>
                  <a:lnTo>
                    <a:pt x="207137" y="30861"/>
                  </a:lnTo>
                  <a:lnTo>
                    <a:pt x="166370" y="20066"/>
                  </a:lnTo>
                  <a:lnTo>
                    <a:pt x="125095" y="11303"/>
                  </a:lnTo>
                  <a:lnTo>
                    <a:pt x="83439" y="5080"/>
                  </a:lnTo>
                  <a:lnTo>
                    <a:pt x="41782" y="1269"/>
                  </a:lnTo>
                  <a:lnTo>
                    <a:pt x="20827" y="254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13" name="Google Shape;2313;p166"/>
            <p:cNvSpPr/>
            <p:nvPr/>
          </p:nvSpPr>
          <p:spPr>
            <a:xfrm>
              <a:off x="6848856" y="2068067"/>
              <a:ext cx="896100" cy="25725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14" name="Google Shape;2314;p166"/>
            <p:cNvSpPr/>
            <p:nvPr/>
          </p:nvSpPr>
          <p:spPr>
            <a:xfrm>
              <a:off x="5692140" y="3032759"/>
              <a:ext cx="934200" cy="1607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15" name="Google Shape;2315;p166"/>
            <p:cNvSpPr/>
            <p:nvPr/>
          </p:nvSpPr>
          <p:spPr>
            <a:xfrm>
              <a:off x="5734304" y="2090419"/>
              <a:ext cx="1968500" cy="2429510"/>
            </a:xfrm>
            <a:custGeom>
              <a:rect b="b" l="l" r="r" t="t"/>
              <a:pathLst>
                <a:path extrusionOk="0" h="2429510" w="1968500">
                  <a:moveTo>
                    <a:pt x="736600" y="2374900"/>
                  </a:moveTo>
                  <a:lnTo>
                    <a:pt x="638810" y="2310777"/>
                  </a:lnTo>
                  <a:lnTo>
                    <a:pt x="630936" y="2312428"/>
                  </a:lnTo>
                  <a:lnTo>
                    <a:pt x="627126" y="2318296"/>
                  </a:lnTo>
                  <a:lnTo>
                    <a:pt x="623189" y="2324150"/>
                  </a:lnTo>
                  <a:lnTo>
                    <a:pt x="624840" y="2332024"/>
                  </a:lnTo>
                  <a:lnTo>
                    <a:pt x="649516" y="2348217"/>
                  </a:lnTo>
                  <a:lnTo>
                    <a:pt x="639572" y="2345029"/>
                  </a:lnTo>
                  <a:lnTo>
                    <a:pt x="590931" y="2323846"/>
                  </a:lnTo>
                  <a:lnTo>
                    <a:pt x="542671" y="2294839"/>
                  </a:lnTo>
                  <a:lnTo>
                    <a:pt x="510921" y="2271268"/>
                  </a:lnTo>
                  <a:lnTo>
                    <a:pt x="479425" y="2244483"/>
                  </a:lnTo>
                  <a:lnTo>
                    <a:pt x="448437" y="2214626"/>
                  </a:lnTo>
                  <a:lnTo>
                    <a:pt x="417957" y="2181695"/>
                  </a:lnTo>
                  <a:lnTo>
                    <a:pt x="388112" y="2145817"/>
                  </a:lnTo>
                  <a:lnTo>
                    <a:pt x="358775" y="2107323"/>
                  </a:lnTo>
                  <a:lnTo>
                    <a:pt x="330454" y="2066213"/>
                  </a:lnTo>
                  <a:lnTo>
                    <a:pt x="302768" y="2022640"/>
                  </a:lnTo>
                  <a:lnTo>
                    <a:pt x="276098" y="1976843"/>
                  </a:lnTo>
                  <a:lnTo>
                    <a:pt x="250317" y="1928749"/>
                  </a:lnTo>
                  <a:lnTo>
                    <a:pt x="225552" y="1878558"/>
                  </a:lnTo>
                  <a:lnTo>
                    <a:pt x="201930" y="1826425"/>
                  </a:lnTo>
                  <a:lnTo>
                    <a:pt x="179578" y="1772539"/>
                  </a:lnTo>
                  <a:lnTo>
                    <a:pt x="158369" y="1716786"/>
                  </a:lnTo>
                  <a:lnTo>
                    <a:pt x="138430" y="1659636"/>
                  </a:lnTo>
                  <a:lnTo>
                    <a:pt x="119888" y="1601089"/>
                  </a:lnTo>
                  <a:lnTo>
                    <a:pt x="102870" y="1541145"/>
                  </a:lnTo>
                  <a:lnTo>
                    <a:pt x="87249" y="1480058"/>
                  </a:lnTo>
                  <a:lnTo>
                    <a:pt x="73406" y="1417955"/>
                  </a:lnTo>
                  <a:lnTo>
                    <a:pt x="61087" y="1354963"/>
                  </a:lnTo>
                  <a:lnTo>
                    <a:pt x="50419" y="1291209"/>
                  </a:lnTo>
                  <a:lnTo>
                    <a:pt x="41656" y="1226820"/>
                  </a:lnTo>
                  <a:lnTo>
                    <a:pt x="34544" y="1161923"/>
                  </a:lnTo>
                  <a:lnTo>
                    <a:pt x="29591" y="1096645"/>
                  </a:lnTo>
                  <a:lnTo>
                    <a:pt x="26416" y="1031113"/>
                  </a:lnTo>
                  <a:lnTo>
                    <a:pt x="25400" y="964946"/>
                  </a:lnTo>
                  <a:lnTo>
                    <a:pt x="0" y="965454"/>
                  </a:lnTo>
                  <a:lnTo>
                    <a:pt x="1016" y="1031494"/>
                  </a:lnTo>
                  <a:lnTo>
                    <a:pt x="4191" y="1097788"/>
                  </a:lnTo>
                  <a:lnTo>
                    <a:pt x="9271" y="1163828"/>
                  </a:lnTo>
                  <a:lnTo>
                    <a:pt x="16383" y="1229487"/>
                  </a:lnTo>
                  <a:lnTo>
                    <a:pt x="25273" y="1294638"/>
                  </a:lnTo>
                  <a:lnTo>
                    <a:pt x="35941" y="1359154"/>
                  </a:lnTo>
                  <a:lnTo>
                    <a:pt x="48387" y="1422781"/>
                  </a:lnTo>
                  <a:lnTo>
                    <a:pt x="62484" y="1485519"/>
                  </a:lnTo>
                  <a:lnTo>
                    <a:pt x="78232" y="1547368"/>
                  </a:lnTo>
                  <a:lnTo>
                    <a:pt x="95504" y="1607947"/>
                  </a:lnTo>
                  <a:lnTo>
                    <a:pt x="114173" y="1667256"/>
                  </a:lnTo>
                  <a:lnTo>
                    <a:pt x="134366" y="1725168"/>
                  </a:lnTo>
                  <a:lnTo>
                    <a:pt x="155829" y="1781556"/>
                  </a:lnTo>
                  <a:lnTo>
                    <a:pt x="178562" y="1836178"/>
                  </a:lnTo>
                  <a:lnTo>
                    <a:pt x="202438" y="1889023"/>
                  </a:lnTo>
                  <a:lnTo>
                    <a:pt x="227584" y="1939988"/>
                  </a:lnTo>
                  <a:lnTo>
                    <a:pt x="253746" y="1988858"/>
                  </a:lnTo>
                  <a:lnTo>
                    <a:pt x="280924" y="2035644"/>
                  </a:lnTo>
                  <a:lnTo>
                    <a:pt x="309118" y="2080082"/>
                  </a:lnTo>
                  <a:lnTo>
                    <a:pt x="338074" y="2122030"/>
                  </a:lnTo>
                  <a:lnTo>
                    <a:pt x="368046" y="2161451"/>
                  </a:lnTo>
                  <a:lnTo>
                    <a:pt x="398653" y="2198154"/>
                  </a:lnTo>
                  <a:lnTo>
                    <a:pt x="430022" y="2232101"/>
                  </a:lnTo>
                  <a:lnTo>
                    <a:pt x="462026" y="2263000"/>
                  </a:lnTo>
                  <a:lnTo>
                    <a:pt x="494792" y="2290889"/>
                  </a:lnTo>
                  <a:lnTo>
                    <a:pt x="527939" y="2315514"/>
                  </a:lnTo>
                  <a:lnTo>
                    <a:pt x="561721" y="2336825"/>
                  </a:lnTo>
                  <a:lnTo>
                    <a:pt x="595884" y="2354580"/>
                  </a:lnTo>
                  <a:lnTo>
                    <a:pt x="648081" y="2374417"/>
                  </a:lnTo>
                  <a:lnTo>
                    <a:pt x="670902" y="2380221"/>
                  </a:lnTo>
                  <a:lnTo>
                    <a:pt x="621030" y="2405951"/>
                  </a:lnTo>
                  <a:lnTo>
                    <a:pt x="618617" y="2413622"/>
                  </a:lnTo>
                  <a:lnTo>
                    <a:pt x="624967" y="2426081"/>
                  </a:lnTo>
                  <a:lnTo>
                    <a:pt x="632714" y="2428532"/>
                  </a:lnTo>
                  <a:lnTo>
                    <a:pt x="714629" y="2386241"/>
                  </a:lnTo>
                  <a:lnTo>
                    <a:pt x="736600" y="2374900"/>
                  </a:lnTo>
                  <a:close/>
                </a:path>
                <a:path extrusionOk="0" h="2429510" w="1968500">
                  <a:moveTo>
                    <a:pt x="1968500" y="1193419"/>
                  </a:moveTo>
                  <a:lnTo>
                    <a:pt x="1968246" y="1138047"/>
                  </a:lnTo>
                  <a:lnTo>
                    <a:pt x="1967103" y="1082675"/>
                  </a:lnTo>
                  <a:lnTo>
                    <a:pt x="1965579" y="1027430"/>
                  </a:lnTo>
                  <a:lnTo>
                    <a:pt x="1963293" y="972693"/>
                  </a:lnTo>
                  <a:lnTo>
                    <a:pt x="1960626" y="918337"/>
                  </a:lnTo>
                  <a:lnTo>
                    <a:pt x="1957070" y="864489"/>
                  </a:lnTo>
                  <a:lnTo>
                    <a:pt x="1953260" y="811276"/>
                  </a:lnTo>
                  <a:lnTo>
                    <a:pt x="1948815" y="758825"/>
                  </a:lnTo>
                  <a:lnTo>
                    <a:pt x="1943862" y="707263"/>
                  </a:lnTo>
                  <a:lnTo>
                    <a:pt x="1938401" y="656590"/>
                  </a:lnTo>
                  <a:lnTo>
                    <a:pt x="1932432" y="607060"/>
                  </a:lnTo>
                  <a:lnTo>
                    <a:pt x="1926209" y="558673"/>
                  </a:lnTo>
                  <a:lnTo>
                    <a:pt x="1919351" y="511683"/>
                  </a:lnTo>
                  <a:lnTo>
                    <a:pt x="1912239" y="465963"/>
                  </a:lnTo>
                  <a:lnTo>
                    <a:pt x="1904746" y="421767"/>
                  </a:lnTo>
                  <a:lnTo>
                    <a:pt x="1896872" y="379349"/>
                  </a:lnTo>
                  <a:lnTo>
                    <a:pt x="1888617" y="338455"/>
                  </a:lnTo>
                  <a:lnTo>
                    <a:pt x="1879981" y="299339"/>
                  </a:lnTo>
                  <a:lnTo>
                    <a:pt x="1871091" y="262255"/>
                  </a:lnTo>
                  <a:lnTo>
                    <a:pt x="1852549" y="194310"/>
                  </a:lnTo>
                  <a:lnTo>
                    <a:pt x="1837944" y="149098"/>
                  </a:lnTo>
                  <a:lnTo>
                    <a:pt x="1822831" y="109220"/>
                  </a:lnTo>
                  <a:lnTo>
                    <a:pt x="1801749" y="64770"/>
                  </a:lnTo>
                  <a:lnTo>
                    <a:pt x="1779524" y="30988"/>
                  </a:lnTo>
                  <a:lnTo>
                    <a:pt x="1747901" y="4699"/>
                  </a:lnTo>
                  <a:lnTo>
                    <a:pt x="1728343" y="0"/>
                  </a:lnTo>
                  <a:lnTo>
                    <a:pt x="1726057" y="25400"/>
                  </a:lnTo>
                  <a:lnTo>
                    <a:pt x="1731391" y="25781"/>
                  </a:lnTo>
                  <a:lnTo>
                    <a:pt x="1734947" y="26797"/>
                  </a:lnTo>
                  <a:lnTo>
                    <a:pt x="1765046" y="53848"/>
                  </a:lnTo>
                  <a:lnTo>
                    <a:pt x="1784604" y="86741"/>
                  </a:lnTo>
                  <a:lnTo>
                    <a:pt x="1804416" y="131445"/>
                  </a:lnTo>
                  <a:lnTo>
                    <a:pt x="1818767" y="171704"/>
                  </a:lnTo>
                  <a:lnTo>
                    <a:pt x="1837563" y="234188"/>
                  </a:lnTo>
                  <a:lnTo>
                    <a:pt x="1855343" y="305308"/>
                  </a:lnTo>
                  <a:lnTo>
                    <a:pt x="1863725" y="343789"/>
                  </a:lnTo>
                  <a:lnTo>
                    <a:pt x="1871853" y="384302"/>
                  </a:lnTo>
                  <a:lnTo>
                    <a:pt x="1879727" y="426466"/>
                  </a:lnTo>
                  <a:lnTo>
                    <a:pt x="1887220" y="470154"/>
                  </a:lnTo>
                  <a:lnTo>
                    <a:pt x="1894332" y="515620"/>
                  </a:lnTo>
                  <a:lnTo>
                    <a:pt x="1901063" y="562356"/>
                  </a:lnTo>
                  <a:lnTo>
                    <a:pt x="1907286" y="610362"/>
                  </a:lnTo>
                  <a:lnTo>
                    <a:pt x="1913128" y="659638"/>
                  </a:lnTo>
                  <a:lnTo>
                    <a:pt x="1918589" y="709930"/>
                  </a:lnTo>
                  <a:lnTo>
                    <a:pt x="1923542" y="761238"/>
                  </a:lnTo>
                  <a:lnTo>
                    <a:pt x="1927860" y="813435"/>
                  </a:lnTo>
                  <a:lnTo>
                    <a:pt x="1931797" y="866267"/>
                  </a:lnTo>
                  <a:lnTo>
                    <a:pt x="1935226" y="919861"/>
                  </a:lnTo>
                  <a:lnTo>
                    <a:pt x="1938020" y="973963"/>
                  </a:lnTo>
                  <a:lnTo>
                    <a:pt x="1940179" y="1028446"/>
                  </a:lnTo>
                  <a:lnTo>
                    <a:pt x="1941830" y="1083437"/>
                  </a:lnTo>
                  <a:lnTo>
                    <a:pt x="1942846" y="1138555"/>
                  </a:lnTo>
                  <a:lnTo>
                    <a:pt x="1943100" y="1193546"/>
                  </a:lnTo>
                  <a:lnTo>
                    <a:pt x="1942211" y="1248918"/>
                  </a:lnTo>
                  <a:lnTo>
                    <a:pt x="1939163" y="1303655"/>
                  </a:lnTo>
                  <a:lnTo>
                    <a:pt x="1934337" y="1358265"/>
                  </a:lnTo>
                  <a:lnTo>
                    <a:pt x="1927733" y="1412633"/>
                  </a:lnTo>
                  <a:lnTo>
                    <a:pt x="1919478" y="1466469"/>
                  </a:lnTo>
                  <a:lnTo>
                    <a:pt x="1909445" y="1519809"/>
                  </a:lnTo>
                  <a:lnTo>
                    <a:pt x="1897761" y="1572387"/>
                  </a:lnTo>
                  <a:lnTo>
                    <a:pt x="1884553" y="1624330"/>
                  </a:lnTo>
                  <a:lnTo>
                    <a:pt x="1869821" y="1675384"/>
                  </a:lnTo>
                  <a:lnTo>
                    <a:pt x="1853692" y="1725549"/>
                  </a:lnTo>
                  <a:lnTo>
                    <a:pt x="1836166" y="1774571"/>
                  </a:lnTo>
                  <a:lnTo>
                    <a:pt x="1817370" y="1822373"/>
                  </a:lnTo>
                  <a:lnTo>
                    <a:pt x="1797304" y="1868957"/>
                  </a:lnTo>
                  <a:lnTo>
                    <a:pt x="1776095" y="1913991"/>
                  </a:lnTo>
                  <a:lnTo>
                    <a:pt x="1753743" y="1957641"/>
                  </a:lnTo>
                  <a:lnTo>
                    <a:pt x="1730375" y="1999627"/>
                  </a:lnTo>
                  <a:lnTo>
                    <a:pt x="1705991" y="2039912"/>
                  </a:lnTo>
                  <a:lnTo>
                    <a:pt x="1680718" y="2078253"/>
                  </a:lnTo>
                  <a:lnTo>
                    <a:pt x="1654556" y="2114689"/>
                  </a:lnTo>
                  <a:lnTo>
                    <a:pt x="1627632" y="2149043"/>
                  </a:lnTo>
                  <a:lnTo>
                    <a:pt x="1600073" y="2181275"/>
                  </a:lnTo>
                  <a:lnTo>
                    <a:pt x="1571879" y="2211095"/>
                  </a:lnTo>
                  <a:lnTo>
                    <a:pt x="1543050" y="2238641"/>
                  </a:lnTo>
                  <a:lnTo>
                    <a:pt x="1513713" y="2263584"/>
                  </a:lnTo>
                  <a:lnTo>
                    <a:pt x="1469009" y="2296312"/>
                  </a:lnTo>
                  <a:lnTo>
                    <a:pt x="1423416" y="2322753"/>
                  </a:lnTo>
                  <a:lnTo>
                    <a:pt x="1377442" y="2342692"/>
                  </a:lnTo>
                  <a:lnTo>
                    <a:pt x="1355636" y="2349639"/>
                  </a:lnTo>
                  <a:lnTo>
                    <a:pt x="1381887" y="2332609"/>
                  </a:lnTo>
                  <a:lnTo>
                    <a:pt x="1383665" y="2324747"/>
                  </a:lnTo>
                  <a:lnTo>
                    <a:pt x="1376045" y="2312974"/>
                  </a:lnTo>
                  <a:lnTo>
                    <a:pt x="1368171" y="2311285"/>
                  </a:lnTo>
                  <a:lnTo>
                    <a:pt x="1270000" y="2374900"/>
                  </a:lnTo>
                  <a:lnTo>
                    <a:pt x="1373632" y="2429065"/>
                  </a:lnTo>
                  <a:lnTo>
                    <a:pt x="1381379" y="2426665"/>
                  </a:lnTo>
                  <a:lnTo>
                    <a:pt x="1384554" y="2420442"/>
                  </a:lnTo>
                  <a:lnTo>
                    <a:pt x="1387856" y="2414232"/>
                  </a:lnTo>
                  <a:lnTo>
                    <a:pt x="1385443" y="2406561"/>
                  </a:lnTo>
                  <a:lnTo>
                    <a:pt x="1346784" y="2386380"/>
                  </a:lnTo>
                  <a:lnTo>
                    <a:pt x="1335938" y="2380729"/>
                  </a:lnTo>
                  <a:lnTo>
                    <a:pt x="1337183" y="2380488"/>
                  </a:lnTo>
                  <a:lnTo>
                    <a:pt x="1386713" y="2366340"/>
                  </a:lnTo>
                  <a:lnTo>
                    <a:pt x="1435481" y="2345131"/>
                  </a:lnTo>
                  <a:lnTo>
                    <a:pt x="1483233" y="2317280"/>
                  </a:lnTo>
                  <a:lnTo>
                    <a:pt x="1514475" y="2295182"/>
                  </a:lnTo>
                  <a:lnTo>
                    <a:pt x="1545209" y="2270518"/>
                  </a:lnTo>
                  <a:lnTo>
                    <a:pt x="1575308" y="2243277"/>
                  </a:lnTo>
                  <a:lnTo>
                    <a:pt x="1604772" y="2213572"/>
                  </a:lnTo>
                  <a:lnTo>
                    <a:pt x="1647698" y="2164702"/>
                  </a:lnTo>
                  <a:lnTo>
                    <a:pt x="1675257" y="2129510"/>
                  </a:lnTo>
                  <a:lnTo>
                    <a:pt x="1702054" y="2092223"/>
                  </a:lnTo>
                  <a:lnTo>
                    <a:pt x="1727835" y="2053043"/>
                  </a:lnTo>
                  <a:lnTo>
                    <a:pt x="1752600" y="2011984"/>
                  </a:lnTo>
                  <a:lnTo>
                    <a:pt x="1776476" y="1969198"/>
                  </a:lnTo>
                  <a:lnTo>
                    <a:pt x="1799082" y="1924837"/>
                  </a:lnTo>
                  <a:lnTo>
                    <a:pt x="1820672" y="1878990"/>
                  </a:lnTo>
                  <a:lnTo>
                    <a:pt x="1840992" y="1831670"/>
                  </a:lnTo>
                  <a:lnTo>
                    <a:pt x="1860169" y="1783092"/>
                  </a:lnTo>
                  <a:lnTo>
                    <a:pt x="1877822" y="1733296"/>
                  </a:lnTo>
                  <a:lnTo>
                    <a:pt x="1894332" y="1682369"/>
                  </a:lnTo>
                  <a:lnTo>
                    <a:pt x="1909191" y="1630553"/>
                  </a:lnTo>
                  <a:lnTo>
                    <a:pt x="1922526" y="1577975"/>
                  </a:lnTo>
                  <a:lnTo>
                    <a:pt x="1934337" y="1524508"/>
                  </a:lnTo>
                  <a:lnTo>
                    <a:pt x="1944497" y="1470406"/>
                  </a:lnTo>
                  <a:lnTo>
                    <a:pt x="1953006" y="1415669"/>
                  </a:lnTo>
                  <a:lnTo>
                    <a:pt x="1959737" y="1360551"/>
                  </a:lnTo>
                  <a:lnTo>
                    <a:pt x="1964563" y="1305052"/>
                  </a:lnTo>
                  <a:lnTo>
                    <a:pt x="1967484" y="1249299"/>
                  </a:lnTo>
                  <a:lnTo>
                    <a:pt x="1968500" y="11934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16" name="Google Shape;2316;p166"/>
            <p:cNvSpPr/>
            <p:nvPr/>
          </p:nvSpPr>
          <p:spPr>
            <a:xfrm>
              <a:off x="5780532" y="2842259"/>
              <a:ext cx="2423100" cy="975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17" name="Google Shape;2317;p166"/>
            <p:cNvSpPr/>
            <p:nvPr/>
          </p:nvSpPr>
          <p:spPr>
            <a:xfrm>
              <a:off x="5880481" y="2977769"/>
              <a:ext cx="2281554" cy="776604"/>
            </a:xfrm>
            <a:custGeom>
              <a:rect b="b" l="l" r="r" t="t"/>
              <a:pathLst>
                <a:path extrusionOk="0" h="776604" w="2281554">
                  <a:moveTo>
                    <a:pt x="57141" y="50325"/>
                  </a:moveTo>
                  <a:lnTo>
                    <a:pt x="48207" y="66995"/>
                  </a:lnTo>
                  <a:lnTo>
                    <a:pt x="49276" y="74041"/>
                  </a:lnTo>
                  <a:lnTo>
                    <a:pt x="52959" y="92329"/>
                  </a:lnTo>
                  <a:lnTo>
                    <a:pt x="68326" y="146812"/>
                  </a:lnTo>
                  <a:lnTo>
                    <a:pt x="82169" y="182880"/>
                  </a:lnTo>
                  <a:lnTo>
                    <a:pt x="98806" y="218312"/>
                  </a:lnTo>
                  <a:lnTo>
                    <a:pt x="118237" y="253364"/>
                  </a:lnTo>
                  <a:lnTo>
                    <a:pt x="140081" y="287781"/>
                  </a:lnTo>
                  <a:lnTo>
                    <a:pt x="164338" y="321691"/>
                  </a:lnTo>
                  <a:lnTo>
                    <a:pt x="191135" y="354964"/>
                  </a:lnTo>
                  <a:lnTo>
                    <a:pt x="219964" y="387350"/>
                  </a:lnTo>
                  <a:lnTo>
                    <a:pt x="250952" y="418845"/>
                  </a:lnTo>
                  <a:lnTo>
                    <a:pt x="284099" y="449706"/>
                  </a:lnTo>
                  <a:lnTo>
                    <a:pt x="318897" y="479425"/>
                  </a:lnTo>
                  <a:lnTo>
                    <a:pt x="355727" y="508254"/>
                  </a:lnTo>
                  <a:lnTo>
                    <a:pt x="394208" y="535939"/>
                  </a:lnTo>
                  <a:lnTo>
                    <a:pt x="434340" y="562483"/>
                  </a:lnTo>
                  <a:lnTo>
                    <a:pt x="475996" y="587756"/>
                  </a:lnTo>
                  <a:lnTo>
                    <a:pt x="519049" y="611759"/>
                  </a:lnTo>
                  <a:lnTo>
                    <a:pt x="563372" y="634619"/>
                  </a:lnTo>
                  <a:lnTo>
                    <a:pt x="608838" y="655828"/>
                  </a:lnTo>
                  <a:lnTo>
                    <a:pt x="655574" y="675640"/>
                  </a:lnTo>
                  <a:lnTo>
                    <a:pt x="703326" y="693928"/>
                  </a:lnTo>
                  <a:lnTo>
                    <a:pt x="751967" y="710565"/>
                  </a:lnTo>
                  <a:lnTo>
                    <a:pt x="801370" y="725424"/>
                  </a:lnTo>
                  <a:lnTo>
                    <a:pt x="851535" y="738632"/>
                  </a:lnTo>
                  <a:lnTo>
                    <a:pt x="902462" y="750062"/>
                  </a:lnTo>
                  <a:lnTo>
                    <a:pt x="953643" y="759460"/>
                  </a:lnTo>
                  <a:lnTo>
                    <a:pt x="1005459" y="766953"/>
                  </a:lnTo>
                  <a:lnTo>
                    <a:pt x="1057528" y="772287"/>
                  </a:lnTo>
                  <a:lnTo>
                    <a:pt x="1109852" y="775589"/>
                  </a:lnTo>
                  <a:lnTo>
                    <a:pt x="1161796" y="776478"/>
                  </a:lnTo>
                  <a:lnTo>
                    <a:pt x="1213993" y="776097"/>
                  </a:lnTo>
                  <a:lnTo>
                    <a:pt x="1265936" y="774827"/>
                  </a:lnTo>
                  <a:lnTo>
                    <a:pt x="1317625" y="772668"/>
                  </a:lnTo>
                  <a:lnTo>
                    <a:pt x="1369060" y="769747"/>
                  </a:lnTo>
                  <a:lnTo>
                    <a:pt x="1420114" y="765937"/>
                  </a:lnTo>
                  <a:lnTo>
                    <a:pt x="1470660" y="761365"/>
                  </a:lnTo>
                  <a:lnTo>
                    <a:pt x="1520571" y="756158"/>
                  </a:lnTo>
                  <a:lnTo>
                    <a:pt x="1561459" y="751205"/>
                  </a:lnTo>
                  <a:lnTo>
                    <a:pt x="1161669" y="751205"/>
                  </a:lnTo>
                  <a:lnTo>
                    <a:pt x="1110361" y="750189"/>
                  </a:lnTo>
                  <a:lnTo>
                    <a:pt x="1059052" y="747014"/>
                  </a:lnTo>
                  <a:lnTo>
                    <a:pt x="1008126" y="741680"/>
                  </a:lnTo>
                  <a:lnTo>
                    <a:pt x="957326" y="734314"/>
                  </a:lnTo>
                  <a:lnTo>
                    <a:pt x="907034" y="725043"/>
                  </a:lnTo>
                  <a:lnTo>
                    <a:pt x="857123" y="713867"/>
                  </a:lnTo>
                  <a:lnTo>
                    <a:pt x="807847" y="700913"/>
                  </a:lnTo>
                  <a:lnTo>
                    <a:pt x="759333" y="686308"/>
                  </a:lnTo>
                  <a:lnTo>
                    <a:pt x="711580" y="669925"/>
                  </a:lnTo>
                  <a:lnTo>
                    <a:pt x="664718" y="652018"/>
                  </a:lnTo>
                  <a:lnTo>
                    <a:pt x="618871" y="632460"/>
                  </a:lnTo>
                  <a:lnTo>
                    <a:pt x="574040" y="611505"/>
                  </a:lnTo>
                  <a:lnTo>
                    <a:pt x="530606" y="589153"/>
                  </a:lnTo>
                  <a:lnTo>
                    <a:pt x="488315" y="565531"/>
                  </a:lnTo>
                  <a:lnTo>
                    <a:pt x="447421" y="540766"/>
                  </a:lnTo>
                  <a:lnTo>
                    <a:pt x="408178" y="514731"/>
                  </a:lnTo>
                  <a:lnTo>
                    <a:pt x="370586" y="487553"/>
                  </a:lnTo>
                  <a:lnTo>
                    <a:pt x="334645" y="459486"/>
                  </a:lnTo>
                  <a:lnTo>
                    <a:pt x="300482" y="430275"/>
                  </a:lnTo>
                  <a:lnTo>
                    <a:pt x="268224" y="400304"/>
                  </a:lnTo>
                  <a:lnTo>
                    <a:pt x="238125" y="369569"/>
                  </a:lnTo>
                  <a:lnTo>
                    <a:pt x="210185" y="338074"/>
                  </a:lnTo>
                  <a:lnTo>
                    <a:pt x="184404" y="306069"/>
                  </a:lnTo>
                  <a:lnTo>
                    <a:pt x="160909" y="273304"/>
                  </a:lnTo>
                  <a:lnTo>
                    <a:pt x="139827" y="240156"/>
                  </a:lnTo>
                  <a:lnTo>
                    <a:pt x="121285" y="206375"/>
                  </a:lnTo>
                  <a:lnTo>
                    <a:pt x="98425" y="155320"/>
                  </a:lnTo>
                  <a:lnTo>
                    <a:pt x="81661" y="103758"/>
                  </a:lnTo>
                  <a:lnTo>
                    <a:pt x="76718" y="81383"/>
                  </a:lnTo>
                  <a:lnTo>
                    <a:pt x="57141" y="50325"/>
                  </a:lnTo>
                  <a:close/>
                </a:path>
                <a:path extrusionOk="0" h="776604" w="2281554">
                  <a:moveTo>
                    <a:pt x="2255774" y="456564"/>
                  </a:moveTo>
                  <a:lnTo>
                    <a:pt x="2243328" y="493903"/>
                  </a:lnTo>
                  <a:lnTo>
                    <a:pt x="2213864" y="526033"/>
                  </a:lnTo>
                  <a:lnTo>
                    <a:pt x="2177415" y="552577"/>
                  </a:lnTo>
                  <a:lnTo>
                    <a:pt x="2143379" y="572135"/>
                  </a:lnTo>
                  <a:lnTo>
                    <a:pt x="2089530" y="597662"/>
                  </a:lnTo>
                  <a:lnTo>
                    <a:pt x="2027174" y="622046"/>
                  </a:lnTo>
                  <a:lnTo>
                    <a:pt x="1956943" y="645033"/>
                  </a:lnTo>
                  <a:lnTo>
                    <a:pt x="1919097" y="655955"/>
                  </a:lnTo>
                  <a:lnTo>
                    <a:pt x="1879600" y="666369"/>
                  </a:lnTo>
                  <a:lnTo>
                    <a:pt x="1838705" y="676402"/>
                  </a:lnTo>
                  <a:lnTo>
                    <a:pt x="1796288" y="685927"/>
                  </a:lnTo>
                  <a:lnTo>
                    <a:pt x="1752600" y="694944"/>
                  </a:lnTo>
                  <a:lnTo>
                    <a:pt x="1707515" y="703326"/>
                  </a:lnTo>
                  <a:lnTo>
                    <a:pt x="1661414" y="711200"/>
                  </a:lnTo>
                  <a:lnTo>
                    <a:pt x="1614424" y="718439"/>
                  </a:lnTo>
                  <a:lnTo>
                    <a:pt x="1566418" y="725043"/>
                  </a:lnTo>
                  <a:lnTo>
                    <a:pt x="1517650" y="730885"/>
                  </a:lnTo>
                  <a:lnTo>
                    <a:pt x="1468120" y="736219"/>
                  </a:lnTo>
                  <a:lnTo>
                    <a:pt x="1417827" y="740664"/>
                  </a:lnTo>
                  <a:lnTo>
                    <a:pt x="1367154" y="744474"/>
                  </a:lnTo>
                  <a:lnTo>
                    <a:pt x="1316101" y="747394"/>
                  </a:lnTo>
                  <a:lnTo>
                    <a:pt x="1264793" y="749427"/>
                  </a:lnTo>
                  <a:lnTo>
                    <a:pt x="1213358" y="750824"/>
                  </a:lnTo>
                  <a:lnTo>
                    <a:pt x="1161669" y="751205"/>
                  </a:lnTo>
                  <a:lnTo>
                    <a:pt x="1561459" y="751205"/>
                  </a:lnTo>
                  <a:lnTo>
                    <a:pt x="1618234" y="743585"/>
                  </a:lnTo>
                  <a:lnTo>
                    <a:pt x="1665732" y="736219"/>
                  </a:lnTo>
                  <a:lnTo>
                    <a:pt x="1712214" y="728344"/>
                  </a:lnTo>
                  <a:lnTo>
                    <a:pt x="1757679" y="719836"/>
                  </a:lnTo>
                  <a:lnTo>
                    <a:pt x="1801876" y="710692"/>
                  </a:lnTo>
                  <a:lnTo>
                    <a:pt x="1844802" y="701167"/>
                  </a:lnTo>
                  <a:lnTo>
                    <a:pt x="1886077" y="691007"/>
                  </a:lnTo>
                  <a:lnTo>
                    <a:pt x="1926082" y="680339"/>
                  </a:lnTo>
                  <a:lnTo>
                    <a:pt x="1964436" y="669290"/>
                  </a:lnTo>
                  <a:lnTo>
                    <a:pt x="2001139" y="657733"/>
                  </a:lnTo>
                  <a:lnTo>
                    <a:pt x="2069084" y="633476"/>
                  </a:lnTo>
                  <a:lnTo>
                    <a:pt x="2128774" y="607822"/>
                  </a:lnTo>
                  <a:lnTo>
                    <a:pt x="2167890" y="587629"/>
                  </a:lnTo>
                  <a:lnTo>
                    <a:pt x="2202053" y="566674"/>
                  </a:lnTo>
                  <a:lnTo>
                    <a:pt x="2239010" y="537591"/>
                  </a:lnTo>
                  <a:lnTo>
                    <a:pt x="2265299" y="506730"/>
                  </a:lnTo>
                  <a:lnTo>
                    <a:pt x="2280793" y="465200"/>
                  </a:lnTo>
                  <a:lnTo>
                    <a:pt x="2281174" y="457962"/>
                  </a:lnTo>
                  <a:lnTo>
                    <a:pt x="2255774" y="456564"/>
                  </a:lnTo>
                  <a:close/>
                </a:path>
                <a:path extrusionOk="0" h="776604" w="2281554">
                  <a:moveTo>
                    <a:pt x="55372" y="0"/>
                  </a:moveTo>
                  <a:lnTo>
                    <a:pt x="3302" y="96900"/>
                  </a:lnTo>
                  <a:lnTo>
                    <a:pt x="0" y="102997"/>
                  </a:lnTo>
                  <a:lnTo>
                    <a:pt x="2286" y="110743"/>
                  </a:lnTo>
                  <a:lnTo>
                    <a:pt x="14732" y="117348"/>
                  </a:lnTo>
                  <a:lnTo>
                    <a:pt x="22352" y="115062"/>
                  </a:lnTo>
                  <a:lnTo>
                    <a:pt x="25781" y="108838"/>
                  </a:lnTo>
                  <a:lnTo>
                    <a:pt x="48207" y="66995"/>
                  </a:lnTo>
                  <a:lnTo>
                    <a:pt x="46482" y="55625"/>
                  </a:lnTo>
                  <a:lnTo>
                    <a:pt x="44450" y="37211"/>
                  </a:lnTo>
                  <a:lnTo>
                    <a:pt x="43561" y="26035"/>
                  </a:lnTo>
                  <a:lnTo>
                    <a:pt x="68961" y="24256"/>
                  </a:lnTo>
                  <a:lnTo>
                    <a:pt x="70714" y="24256"/>
                  </a:lnTo>
                  <a:lnTo>
                    <a:pt x="55372" y="0"/>
                  </a:lnTo>
                  <a:close/>
                </a:path>
                <a:path extrusionOk="0" h="776604" w="2281554">
                  <a:moveTo>
                    <a:pt x="70714" y="24256"/>
                  </a:moveTo>
                  <a:lnTo>
                    <a:pt x="68961" y="24256"/>
                  </a:lnTo>
                  <a:lnTo>
                    <a:pt x="69596" y="34417"/>
                  </a:lnTo>
                  <a:lnTo>
                    <a:pt x="76718" y="81383"/>
                  </a:lnTo>
                  <a:lnTo>
                    <a:pt x="104267" y="114300"/>
                  </a:lnTo>
                  <a:lnTo>
                    <a:pt x="110109" y="110489"/>
                  </a:lnTo>
                  <a:lnTo>
                    <a:pt x="116078" y="106806"/>
                  </a:lnTo>
                  <a:lnTo>
                    <a:pt x="117856" y="98932"/>
                  </a:lnTo>
                  <a:lnTo>
                    <a:pt x="114173" y="92963"/>
                  </a:lnTo>
                  <a:lnTo>
                    <a:pt x="70714" y="24256"/>
                  </a:lnTo>
                  <a:close/>
                </a:path>
                <a:path extrusionOk="0" h="776604" w="2281554">
                  <a:moveTo>
                    <a:pt x="69389" y="31114"/>
                  </a:moveTo>
                  <a:lnTo>
                    <a:pt x="67437" y="31114"/>
                  </a:lnTo>
                  <a:lnTo>
                    <a:pt x="57141" y="50325"/>
                  </a:lnTo>
                  <a:lnTo>
                    <a:pt x="76718" y="81383"/>
                  </a:lnTo>
                  <a:lnTo>
                    <a:pt x="74295" y="69087"/>
                  </a:lnTo>
                  <a:lnTo>
                    <a:pt x="71628" y="51688"/>
                  </a:lnTo>
                  <a:lnTo>
                    <a:pt x="69596" y="34417"/>
                  </a:lnTo>
                  <a:lnTo>
                    <a:pt x="69389" y="31114"/>
                  </a:lnTo>
                  <a:close/>
                </a:path>
                <a:path extrusionOk="0" h="776604" w="2281554">
                  <a:moveTo>
                    <a:pt x="68961" y="24256"/>
                  </a:moveTo>
                  <a:lnTo>
                    <a:pt x="43561" y="26035"/>
                  </a:lnTo>
                  <a:lnTo>
                    <a:pt x="44450" y="37211"/>
                  </a:lnTo>
                  <a:lnTo>
                    <a:pt x="46482" y="55625"/>
                  </a:lnTo>
                  <a:lnTo>
                    <a:pt x="48207" y="66995"/>
                  </a:lnTo>
                  <a:lnTo>
                    <a:pt x="57141" y="50325"/>
                  </a:lnTo>
                  <a:lnTo>
                    <a:pt x="45593" y="32004"/>
                  </a:lnTo>
                  <a:lnTo>
                    <a:pt x="67437" y="31114"/>
                  </a:lnTo>
                  <a:lnTo>
                    <a:pt x="69389" y="31114"/>
                  </a:lnTo>
                  <a:lnTo>
                    <a:pt x="68961" y="24256"/>
                  </a:lnTo>
                  <a:close/>
                </a:path>
                <a:path extrusionOk="0" h="776604" w="2281554">
                  <a:moveTo>
                    <a:pt x="67437" y="31114"/>
                  </a:moveTo>
                  <a:lnTo>
                    <a:pt x="45593" y="32004"/>
                  </a:lnTo>
                  <a:lnTo>
                    <a:pt x="57141" y="50325"/>
                  </a:lnTo>
                  <a:lnTo>
                    <a:pt x="67437" y="311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18" name="Google Shape;2318;p166"/>
            <p:cNvSpPr/>
            <p:nvPr/>
          </p:nvSpPr>
          <p:spPr>
            <a:xfrm>
              <a:off x="5858256" y="2653283"/>
              <a:ext cx="934200" cy="16077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19" name="Google Shape;2319;p166"/>
            <p:cNvSpPr/>
            <p:nvPr/>
          </p:nvSpPr>
          <p:spPr>
            <a:xfrm>
              <a:off x="6013704" y="2734944"/>
              <a:ext cx="736600" cy="1464310"/>
            </a:xfrm>
            <a:custGeom>
              <a:rect b="b" l="l" r="r" t="t"/>
              <a:pathLst>
                <a:path extrusionOk="0" h="1464310" w="736600">
                  <a:moveTo>
                    <a:pt x="65312" y="48590"/>
                  </a:moveTo>
                  <a:lnTo>
                    <a:pt x="50256" y="56411"/>
                  </a:lnTo>
                  <a:lnTo>
                    <a:pt x="88194" y="81009"/>
                  </a:lnTo>
                  <a:lnTo>
                    <a:pt x="96900" y="83819"/>
                  </a:lnTo>
                  <a:lnTo>
                    <a:pt x="113284" y="90043"/>
                  </a:lnTo>
                  <a:lnTo>
                    <a:pt x="161798" y="113792"/>
                  </a:lnTo>
                  <a:lnTo>
                    <a:pt x="209804" y="145415"/>
                  </a:lnTo>
                  <a:lnTo>
                    <a:pt x="241426" y="170561"/>
                  </a:lnTo>
                  <a:lnTo>
                    <a:pt x="272669" y="199009"/>
                  </a:lnTo>
                  <a:lnTo>
                    <a:pt x="303530" y="230378"/>
                  </a:lnTo>
                  <a:lnTo>
                    <a:pt x="333629" y="264794"/>
                  </a:lnTo>
                  <a:lnTo>
                    <a:pt x="363220" y="302006"/>
                  </a:lnTo>
                  <a:lnTo>
                    <a:pt x="392049" y="341630"/>
                  </a:lnTo>
                  <a:lnTo>
                    <a:pt x="420116" y="384048"/>
                  </a:lnTo>
                  <a:lnTo>
                    <a:pt x="447294" y="428879"/>
                  </a:lnTo>
                  <a:lnTo>
                    <a:pt x="486283" y="500125"/>
                  </a:lnTo>
                  <a:lnTo>
                    <a:pt x="511048" y="550291"/>
                  </a:lnTo>
                  <a:lnTo>
                    <a:pt x="534670" y="602488"/>
                  </a:lnTo>
                  <a:lnTo>
                    <a:pt x="557022" y="656336"/>
                  </a:lnTo>
                  <a:lnTo>
                    <a:pt x="578230" y="712088"/>
                  </a:lnTo>
                  <a:lnTo>
                    <a:pt x="598170" y="769238"/>
                  </a:lnTo>
                  <a:lnTo>
                    <a:pt x="616712" y="827786"/>
                  </a:lnTo>
                  <a:lnTo>
                    <a:pt x="633729" y="887730"/>
                  </a:lnTo>
                  <a:lnTo>
                    <a:pt x="649351" y="948817"/>
                  </a:lnTo>
                  <a:lnTo>
                    <a:pt x="663194" y="1010920"/>
                  </a:lnTo>
                  <a:lnTo>
                    <a:pt x="675513" y="1073912"/>
                  </a:lnTo>
                  <a:lnTo>
                    <a:pt x="686180" y="1137666"/>
                  </a:lnTo>
                  <a:lnTo>
                    <a:pt x="694944" y="1202055"/>
                  </a:lnTo>
                  <a:lnTo>
                    <a:pt x="702055" y="1267002"/>
                  </a:lnTo>
                  <a:lnTo>
                    <a:pt x="707009" y="1332268"/>
                  </a:lnTo>
                  <a:lnTo>
                    <a:pt x="710184" y="1397774"/>
                  </a:lnTo>
                  <a:lnTo>
                    <a:pt x="711200" y="1463878"/>
                  </a:lnTo>
                  <a:lnTo>
                    <a:pt x="736600" y="1463471"/>
                  </a:lnTo>
                  <a:lnTo>
                    <a:pt x="735584" y="1397368"/>
                  </a:lnTo>
                  <a:lnTo>
                    <a:pt x="732409" y="1331048"/>
                  </a:lnTo>
                  <a:lnTo>
                    <a:pt x="727328" y="1265059"/>
                  </a:lnTo>
                  <a:lnTo>
                    <a:pt x="720217" y="1199324"/>
                  </a:lnTo>
                  <a:lnTo>
                    <a:pt x="711326" y="1134237"/>
                  </a:lnTo>
                  <a:lnTo>
                    <a:pt x="700659" y="1069721"/>
                  </a:lnTo>
                  <a:lnTo>
                    <a:pt x="688213" y="1006094"/>
                  </a:lnTo>
                  <a:lnTo>
                    <a:pt x="674116" y="943356"/>
                  </a:lnTo>
                  <a:lnTo>
                    <a:pt x="658368" y="881507"/>
                  </a:lnTo>
                  <a:lnTo>
                    <a:pt x="641096" y="820928"/>
                  </a:lnTo>
                  <a:lnTo>
                    <a:pt x="622426" y="761619"/>
                  </a:lnTo>
                  <a:lnTo>
                    <a:pt x="602234" y="703707"/>
                  </a:lnTo>
                  <a:lnTo>
                    <a:pt x="580771" y="647319"/>
                  </a:lnTo>
                  <a:lnTo>
                    <a:pt x="558038" y="592709"/>
                  </a:lnTo>
                  <a:lnTo>
                    <a:pt x="534162" y="539877"/>
                  </a:lnTo>
                  <a:lnTo>
                    <a:pt x="509016" y="488950"/>
                  </a:lnTo>
                  <a:lnTo>
                    <a:pt x="482854" y="440055"/>
                  </a:lnTo>
                  <a:lnTo>
                    <a:pt x="455675" y="393192"/>
                  </a:lnTo>
                  <a:lnTo>
                    <a:pt x="427482" y="348742"/>
                  </a:lnTo>
                  <a:lnTo>
                    <a:pt x="398525" y="306831"/>
                  </a:lnTo>
                  <a:lnTo>
                    <a:pt x="368554" y="267462"/>
                  </a:lnTo>
                  <a:lnTo>
                    <a:pt x="337947" y="230759"/>
                  </a:lnTo>
                  <a:lnTo>
                    <a:pt x="306578" y="196723"/>
                  </a:lnTo>
                  <a:lnTo>
                    <a:pt x="274574" y="165862"/>
                  </a:lnTo>
                  <a:lnTo>
                    <a:pt x="241808" y="138049"/>
                  </a:lnTo>
                  <a:lnTo>
                    <a:pt x="208534" y="113284"/>
                  </a:lnTo>
                  <a:lnTo>
                    <a:pt x="174879" y="92075"/>
                  </a:lnTo>
                  <a:lnTo>
                    <a:pt x="140588" y="74168"/>
                  </a:lnTo>
                  <a:lnTo>
                    <a:pt x="88646" y="54482"/>
                  </a:lnTo>
                  <a:lnTo>
                    <a:pt x="70993" y="49784"/>
                  </a:lnTo>
                  <a:lnTo>
                    <a:pt x="65312" y="48590"/>
                  </a:lnTo>
                  <a:close/>
                </a:path>
                <a:path extrusionOk="0" h="1464310" w="736600">
                  <a:moveTo>
                    <a:pt x="103759" y="0"/>
                  </a:moveTo>
                  <a:lnTo>
                    <a:pt x="97536" y="3175"/>
                  </a:lnTo>
                  <a:lnTo>
                    <a:pt x="0" y="53975"/>
                  </a:lnTo>
                  <a:lnTo>
                    <a:pt x="98044" y="117729"/>
                  </a:lnTo>
                  <a:lnTo>
                    <a:pt x="105918" y="116078"/>
                  </a:lnTo>
                  <a:lnTo>
                    <a:pt x="109728" y="110109"/>
                  </a:lnTo>
                  <a:lnTo>
                    <a:pt x="113537" y="104267"/>
                  </a:lnTo>
                  <a:lnTo>
                    <a:pt x="80772" y="78612"/>
                  </a:lnTo>
                  <a:lnTo>
                    <a:pt x="32004" y="68580"/>
                  </a:lnTo>
                  <a:lnTo>
                    <a:pt x="24003" y="67818"/>
                  </a:lnTo>
                  <a:lnTo>
                    <a:pt x="26288" y="42544"/>
                  </a:lnTo>
                  <a:lnTo>
                    <a:pt x="76949" y="42544"/>
                  </a:lnTo>
                  <a:lnTo>
                    <a:pt x="109220" y="25781"/>
                  </a:lnTo>
                  <a:lnTo>
                    <a:pt x="115443" y="22479"/>
                  </a:lnTo>
                  <a:lnTo>
                    <a:pt x="117856" y="14859"/>
                  </a:lnTo>
                  <a:lnTo>
                    <a:pt x="114681" y="8636"/>
                  </a:lnTo>
                  <a:lnTo>
                    <a:pt x="111379" y="2412"/>
                  </a:lnTo>
                  <a:lnTo>
                    <a:pt x="103759" y="0"/>
                  </a:lnTo>
                  <a:close/>
                </a:path>
                <a:path extrusionOk="0" h="1464310" w="736600">
                  <a:moveTo>
                    <a:pt x="26288" y="42544"/>
                  </a:moveTo>
                  <a:lnTo>
                    <a:pt x="24003" y="67818"/>
                  </a:lnTo>
                  <a:lnTo>
                    <a:pt x="32004" y="68580"/>
                  </a:lnTo>
                  <a:lnTo>
                    <a:pt x="48260" y="70993"/>
                  </a:lnTo>
                  <a:lnTo>
                    <a:pt x="64516" y="74294"/>
                  </a:lnTo>
                  <a:lnTo>
                    <a:pt x="80772" y="78612"/>
                  </a:lnTo>
                  <a:lnTo>
                    <a:pt x="88194" y="81009"/>
                  </a:lnTo>
                  <a:lnTo>
                    <a:pt x="65694" y="66421"/>
                  </a:lnTo>
                  <a:lnTo>
                    <a:pt x="30987" y="66421"/>
                  </a:lnTo>
                  <a:lnTo>
                    <a:pt x="32004" y="44577"/>
                  </a:lnTo>
                  <a:lnTo>
                    <a:pt x="43379" y="44577"/>
                  </a:lnTo>
                  <a:lnTo>
                    <a:pt x="35813" y="43434"/>
                  </a:lnTo>
                  <a:lnTo>
                    <a:pt x="26288" y="42544"/>
                  </a:lnTo>
                  <a:close/>
                </a:path>
                <a:path extrusionOk="0" h="1464310" w="736600">
                  <a:moveTo>
                    <a:pt x="32004" y="44577"/>
                  </a:moveTo>
                  <a:lnTo>
                    <a:pt x="30987" y="66421"/>
                  </a:lnTo>
                  <a:lnTo>
                    <a:pt x="50256" y="56411"/>
                  </a:lnTo>
                  <a:lnTo>
                    <a:pt x="32004" y="44577"/>
                  </a:lnTo>
                  <a:close/>
                </a:path>
                <a:path extrusionOk="0" h="1464310" w="736600">
                  <a:moveTo>
                    <a:pt x="50256" y="56411"/>
                  </a:moveTo>
                  <a:lnTo>
                    <a:pt x="30987" y="66421"/>
                  </a:lnTo>
                  <a:lnTo>
                    <a:pt x="65694" y="66421"/>
                  </a:lnTo>
                  <a:lnTo>
                    <a:pt x="50256" y="56411"/>
                  </a:lnTo>
                  <a:close/>
                </a:path>
                <a:path extrusionOk="0" h="1464310" w="736600">
                  <a:moveTo>
                    <a:pt x="43379" y="44577"/>
                  </a:moveTo>
                  <a:lnTo>
                    <a:pt x="32004" y="44577"/>
                  </a:lnTo>
                  <a:lnTo>
                    <a:pt x="50256" y="56411"/>
                  </a:lnTo>
                  <a:lnTo>
                    <a:pt x="65312" y="48590"/>
                  </a:lnTo>
                  <a:lnTo>
                    <a:pt x="53467" y="46100"/>
                  </a:lnTo>
                  <a:lnTo>
                    <a:pt x="43379" y="44577"/>
                  </a:lnTo>
                  <a:close/>
                </a:path>
                <a:path extrusionOk="0" h="1464310" w="736600">
                  <a:moveTo>
                    <a:pt x="76949" y="42544"/>
                  </a:moveTo>
                  <a:lnTo>
                    <a:pt x="26288" y="42544"/>
                  </a:lnTo>
                  <a:lnTo>
                    <a:pt x="35813" y="43434"/>
                  </a:lnTo>
                  <a:lnTo>
                    <a:pt x="53467" y="46100"/>
                  </a:lnTo>
                  <a:lnTo>
                    <a:pt x="65312" y="48590"/>
                  </a:lnTo>
                  <a:lnTo>
                    <a:pt x="76949" y="42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20" name="Google Shape;2320;p166"/>
            <p:cNvSpPr/>
            <p:nvPr/>
          </p:nvSpPr>
          <p:spPr>
            <a:xfrm>
              <a:off x="6961632" y="3377183"/>
              <a:ext cx="1531500" cy="11628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21" name="Google Shape;2321;p166"/>
            <p:cNvSpPr/>
            <p:nvPr/>
          </p:nvSpPr>
          <p:spPr>
            <a:xfrm>
              <a:off x="7004177" y="3512438"/>
              <a:ext cx="1390015" cy="965835"/>
            </a:xfrm>
            <a:custGeom>
              <a:rect b="b" l="l" r="r" t="t"/>
              <a:pathLst>
                <a:path extrusionOk="0" h="965835" w="1390015">
                  <a:moveTo>
                    <a:pt x="1332030" y="50456"/>
                  </a:moveTo>
                  <a:lnTo>
                    <a:pt x="1314512" y="78751"/>
                  </a:lnTo>
                  <a:lnTo>
                    <a:pt x="1313306" y="86995"/>
                  </a:lnTo>
                  <a:lnTo>
                    <a:pt x="1309116" y="108712"/>
                  </a:lnTo>
                  <a:lnTo>
                    <a:pt x="1298321" y="152019"/>
                  </a:lnTo>
                  <a:lnTo>
                    <a:pt x="1283970" y="195199"/>
                  </a:lnTo>
                  <a:lnTo>
                    <a:pt x="1266317" y="237871"/>
                  </a:lnTo>
                  <a:lnTo>
                    <a:pt x="1245489" y="280416"/>
                  </a:lnTo>
                  <a:lnTo>
                    <a:pt x="1221486" y="322199"/>
                  </a:lnTo>
                  <a:lnTo>
                    <a:pt x="1194562" y="363524"/>
                  </a:lnTo>
                  <a:lnTo>
                    <a:pt x="1164717" y="404063"/>
                  </a:lnTo>
                  <a:lnTo>
                    <a:pt x="1132331" y="443826"/>
                  </a:lnTo>
                  <a:lnTo>
                    <a:pt x="1097026" y="482841"/>
                  </a:lnTo>
                  <a:lnTo>
                    <a:pt x="1059306" y="520827"/>
                  </a:lnTo>
                  <a:lnTo>
                    <a:pt x="1019428" y="557682"/>
                  </a:lnTo>
                  <a:lnTo>
                    <a:pt x="955167" y="610857"/>
                  </a:lnTo>
                  <a:lnTo>
                    <a:pt x="909701" y="644753"/>
                  </a:lnTo>
                  <a:lnTo>
                    <a:pt x="862329" y="677240"/>
                  </a:lnTo>
                  <a:lnTo>
                    <a:pt x="813053" y="708240"/>
                  </a:lnTo>
                  <a:lnTo>
                    <a:pt x="762126" y="737730"/>
                  </a:lnTo>
                  <a:lnTo>
                    <a:pt x="709549" y="765619"/>
                  </a:lnTo>
                  <a:lnTo>
                    <a:pt x="655447" y="791806"/>
                  </a:lnTo>
                  <a:lnTo>
                    <a:pt x="600201" y="816102"/>
                  </a:lnTo>
                  <a:lnTo>
                    <a:pt x="543559" y="838517"/>
                  </a:lnTo>
                  <a:lnTo>
                    <a:pt x="486028" y="858939"/>
                  </a:lnTo>
                  <a:lnTo>
                    <a:pt x="427354" y="877290"/>
                  </a:lnTo>
                  <a:lnTo>
                    <a:pt x="367792" y="893483"/>
                  </a:lnTo>
                  <a:lnTo>
                    <a:pt x="307721" y="907376"/>
                  </a:lnTo>
                  <a:lnTo>
                    <a:pt x="246761" y="918908"/>
                  </a:lnTo>
                  <a:lnTo>
                    <a:pt x="185547" y="928077"/>
                  </a:lnTo>
                  <a:lnTo>
                    <a:pt x="124078" y="934783"/>
                  </a:lnTo>
                  <a:lnTo>
                    <a:pt x="62229" y="938847"/>
                  </a:lnTo>
                  <a:lnTo>
                    <a:pt x="0" y="940181"/>
                  </a:lnTo>
                  <a:lnTo>
                    <a:pt x="253" y="965581"/>
                  </a:lnTo>
                  <a:lnTo>
                    <a:pt x="62992" y="964247"/>
                  </a:lnTo>
                  <a:lnTo>
                    <a:pt x="125983" y="960120"/>
                  </a:lnTo>
                  <a:lnTo>
                    <a:pt x="188595" y="953300"/>
                  </a:lnTo>
                  <a:lnTo>
                    <a:pt x="250825" y="943991"/>
                  </a:lnTo>
                  <a:lnTo>
                    <a:pt x="312674" y="932281"/>
                  </a:lnTo>
                  <a:lnTo>
                    <a:pt x="373761" y="918171"/>
                  </a:lnTo>
                  <a:lnTo>
                    <a:pt x="433958" y="901788"/>
                  </a:lnTo>
                  <a:lnTo>
                    <a:pt x="493649" y="883183"/>
                  </a:lnTo>
                  <a:lnTo>
                    <a:pt x="552069" y="862457"/>
                  </a:lnTo>
                  <a:lnTo>
                    <a:pt x="609600" y="839724"/>
                  </a:lnTo>
                  <a:lnTo>
                    <a:pt x="665733" y="815060"/>
                  </a:lnTo>
                  <a:lnTo>
                    <a:pt x="720598" y="788479"/>
                  </a:lnTo>
                  <a:lnTo>
                    <a:pt x="773938" y="760171"/>
                  </a:lnTo>
                  <a:lnTo>
                    <a:pt x="825753" y="730224"/>
                  </a:lnTo>
                  <a:lnTo>
                    <a:pt x="875792" y="698741"/>
                  </a:lnTo>
                  <a:lnTo>
                    <a:pt x="924051" y="665695"/>
                  </a:lnTo>
                  <a:lnTo>
                    <a:pt x="970279" y="631202"/>
                  </a:lnTo>
                  <a:lnTo>
                    <a:pt x="1014476" y="595363"/>
                  </a:lnTo>
                  <a:lnTo>
                    <a:pt x="1056640" y="558253"/>
                  </a:lnTo>
                  <a:lnTo>
                    <a:pt x="1096264" y="520065"/>
                  </a:lnTo>
                  <a:lnTo>
                    <a:pt x="1133602" y="480669"/>
                  </a:lnTo>
                  <a:lnTo>
                    <a:pt x="1168273" y="440397"/>
                  </a:lnTo>
                  <a:lnTo>
                    <a:pt x="1200277" y="399148"/>
                  </a:lnTo>
                  <a:lnTo>
                    <a:pt x="1229487" y="357124"/>
                  </a:lnTo>
                  <a:lnTo>
                    <a:pt x="1255649" y="314325"/>
                  </a:lnTo>
                  <a:lnTo>
                    <a:pt x="1278890" y="270764"/>
                  </a:lnTo>
                  <a:lnTo>
                    <a:pt x="1298828" y="226695"/>
                  </a:lnTo>
                  <a:lnTo>
                    <a:pt x="1315466" y="181991"/>
                  </a:lnTo>
                  <a:lnTo>
                    <a:pt x="1328674" y="137033"/>
                  </a:lnTo>
                  <a:lnTo>
                    <a:pt x="1338326" y="91694"/>
                  </a:lnTo>
                  <a:lnTo>
                    <a:pt x="1341706" y="68098"/>
                  </a:lnTo>
                  <a:lnTo>
                    <a:pt x="1332030" y="50456"/>
                  </a:lnTo>
                  <a:close/>
                </a:path>
                <a:path extrusionOk="0" h="965835" w="1390015">
                  <a:moveTo>
                    <a:pt x="1346769" y="24384"/>
                  </a:moveTo>
                  <a:lnTo>
                    <a:pt x="1320038" y="24384"/>
                  </a:lnTo>
                  <a:lnTo>
                    <a:pt x="1345311" y="26035"/>
                  </a:lnTo>
                  <a:lnTo>
                    <a:pt x="1344041" y="46101"/>
                  </a:lnTo>
                  <a:lnTo>
                    <a:pt x="1341706" y="68098"/>
                  </a:lnTo>
                  <a:lnTo>
                    <a:pt x="1363979" y="108712"/>
                  </a:lnTo>
                  <a:lnTo>
                    <a:pt x="1367408" y="114808"/>
                  </a:lnTo>
                  <a:lnTo>
                    <a:pt x="1375155" y="117094"/>
                  </a:lnTo>
                  <a:lnTo>
                    <a:pt x="1381252" y="113665"/>
                  </a:lnTo>
                  <a:lnTo>
                    <a:pt x="1387348" y="110363"/>
                  </a:lnTo>
                  <a:lnTo>
                    <a:pt x="1389633" y="102616"/>
                  </a:lnTo>
                  <a:lnTo>
                    <a:pt x="1386331" y="96393"/>
                  </a:lnTo>
                  <a:lnTo>
                    <a:pt x="1346769" y="24384"/>
                  </a:lnTo>
                  <a:close/>
                </a:path>
                <a:path extrusionOk="0" h="965835" w="1390015">
                  <a:moveTo>
                    <a:pt x="1333373" y="0"/>
                  </a:moveTo>
                  <a:lnTo>
                    <a:pt x="1271777" y="99568"/>
                  </a:lnTo>
                  <a:lnTo>
                    <a:pt x="1273682" y="107315"/>
                  </a:lnTo>
                  <a:lnTo>
                    <a:pt x="1279652" y="110998"/>
                  </a:lnTo>
                  <a:lnTo>
                    <a:pt x="1285494" y="114681"/>
                  </a:lnTo>
                  <a:lnTo>
                    <a:pt x="1314512" y="78751"/>
                  </a:lnTo>
                  <a:lnTo>
                    <a:pt x="1320038" y="24384"/>
                  </a:lnTo>
                  <a:lnTo>
                    <a:pt x="1346769" y="24384"/>
                  </a:lnTo>
                  <a:lnTo>
                    <a:pt x="1333373" y="0"/>
                  </a:lnTo>
                  <a:close/>
                </a:path>
                <a:path extrusionOk="0" h="965835" w="1390015">
                  <a:moveTo>
                    <a:pt x="1320038" y="24384"/>
                  </a:moveTo>
                  <a:lnTo>
                    <a:pt x="1318768" y="43434"/>
                  </a:lnTo>
                  <a:lnTo>
                    <a:pt x="1316481" y="65278"/>
                  </a:lnTo>
                  <a:lnTo>
                    <a:pt x="1314512" y="78751"/>
                  </a:lnTo>
                  <a:lnTo>
                    <a:pt x="1332030" y="50456"/>
                  </a:lnTo>
                  <a:lnTo>
                    <a:pt x="1321562" y="31369"/>
                  </a:lnTo>
                  <a:lnTo>
                    <a:pt x="1344973" y="31369"/>
                  </a:lnTo>
                  <a:lnTo>
                    <a:pt x="1345311" y="26035"/>
                  </a:lnTo>
                  <a:lnTo>
                    <a:pt x="1320038" y="24384"/>
                  </a:lnTo>
                  <a:close/>
                </a:path>
                <a:path extrusionOk="0" h="965835" w="1390015">
                  <a:moveTo>
                    <a:pt x="1344973" y="31369"/>
                  </a:moveTo>
                  <a:lnTo>
                    <a:pt x="1321562" y="31369"/>
                  </a:lnTo>
                  <a:lnTo>
                    <a:pt x="1343532" y="31877"/>
                  </a:lnTo>
                  <a:lnTo>
                    <a:pt x="1332030" y="50456"/>
                  </a:lnTo>
                  <a:lnTo>
                    <a:pt x="1341706" y="68098"/>
                  </a:lnTo>
                  <a:lnTo>
                    <a:pt x="1344041" y="46101"/>
                  </a:lnTo>
                  <a:lnTo>
                    <a:pt x="1344973" y="31369"/>
                  </a:lnTo>
                  <a:close/>
                </a:path>
                <a:path extrusionOk="0" h="965835" w="1390015">
                  <a:moveTo>
                    <a:pt x="1321562" y="31369"/>
                  </a:moveTo>
                  <a:lnTo>
                    <a:pt x="1332030" y="50456"/>
                  </a:lnTo>
                  <a:lnTo>
                    <a:pt x="1343532" y="31877"/>
                  </a:lnTo>
                  <a:lnTo>
                    <a:pt x="1321562" y="313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322" name="Google Shape;2322;p166"/>
          <p:cNvSpPr txBox="1"/>
          <p:nvPr/>
        </p:nvSpPr>
        <p:spPr>
          <a:xfrm>
            <a:off x="99425" y="3713275"/>
            <a:ext cx="1204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Из 1 ребро в 2 и ребро в 4</a:t>
            </a:r>
            <a:endParaRPr/>
          </a:p>
        </p:txBody>
      </p:sp>
      <p:cxnSp>
        <p:nvCxnSpPr>
          <p:cNvPr id="2323" name="Google Shape;2323;p166"/>
          <p:cNvCxnSpPr/>
          <p:nvPr/>
        </p:nvCxnSpPr>
        <p:spPr>
          <a:xfrm flipH="1" rot="10800000">
            <a:off x="789850" y="3863675"/>
            <a:ext cx="90270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4" name="Google Shape;2324;p166"/>
          <p:cNvSpPr txBox="1"/>
          <p:nvPr/>
        </p:nvSpPr>
        <p:spPr>
          <a:xfrm>
            <a:off x="1139750" y="2159725"/>
            <a:ext cx="1806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 </a:t>
            </a:r>
            <a:r>
              <a:rPr lang="en-US"/>
              <a:t> 1  входит ребро из  2,3, 4</a:t>
            </a:r>
            <a:endParaRPr/>
          </a:p>
        </p:txBody>
      </p:sp>
      <p:cxnSp>
        <p:nvCxnSpPr>
          <p:cNvPr id="2325" name="Google Shape;2325;p166"/>
          <p:cNvCxnSpPr/>
          <p:nvPr/>
        </p:nvCxnSpPr>
        <p:spPr>
          <a:xfrm>
            <a:off x="1328975" y="2865600"/>
            <a:ext cx="11535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67"/>
          <p:cNvSpPr txBox="1"/>
          <p:nvPr>
            <p:ph type="title"/>
          </p:nvPr>
        </p:nvSpPr>
        <p:spPr>
          <a:xfrm>
            <a:off x="2121789" y="333349"/>
            <a:ext cx="4903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Матрица смежности</a:t>
            </a:r>
            <a:endParaRPr sz="2200"/>
          </a:p>
        </p:txBody>
      </p:sp>
      <p:sp>
        <p:nvSpPr>
          <p:cNvPr id="2331" name="Google Shape;2331;p167"/>
          <p:cNvSpPr txBox="1"/>
          <p:nvPr/>
        </p:nvSpPr>
        <p:spPr>
          <a:xfrm>
            <a:off x="535940" y="1488439"/>
            <a:ext cx="5895300" cy="3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Плюсы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4319" lvl="0" marL="756285" marR="0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Удобство математических вычислений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0" marL="756285" marR="476250" rtl="0" algn="l">
              <a:lnSpc>
                <a:spcPct val="70000"/>
              </a:lnSpc>
              <a:spcBef>
                <a:spcPts val="66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Перемещение по строкам и колонкам  соответствует переходу по входящим и  исходящим ссылкам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Минусы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4319" lvl="0" marL="756285" marR="0" rtl="0" algn="l">
              <a:lnSpc>
                <a:spcPct val="96363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Матрица разреженная, множество лишних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95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нулей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0" marL="756285" marR="0" rtl="0" algn="l">
              <a:lnSpc>
                <a:spcPct val="11409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Расходуется много лишнего места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32" name="Google Shape;2332;p167"/>
          <p:cNvGraphicFramePr/>
          <p:nvPr/>
        </p:nvGraphicFramePr>
        <p:xfrm>
          <a:off x="6869938" y="21723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361325"/>
                <a:gridCol w="361950"/>
                <a:gridCol w="361325"/>
                <a:gridCol w="361950"/>
                <a:gridCol w="361325"/>
              </a:tblGrid>
              <a:tr h="45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000">
                <a:tc>
                  <a:txBody>
                    <a:bodyPr/>
                    <a:lstStyle/>
                    <a:p>
                      <a:pPr indent="0" lvl="0" marL="0" marR="139700" rtl="0" algn="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000">
                <a:tc>
                  <a:txBody>
                    <a:bodyPr/>
                    <a:lstStyle/>
                    <a:p>
                      <a:pPr indent="0" lvl="0" marL="0" marR="139700" rtl="0" algn="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825">
                <a:tc>
                  <a:txBody>
                    <a:bodyPr/>
                    <a:lstStyle/>
                    <a:p>
                      <a:pPr indent="0" lvl="0" marL="0" marR="139700" rtl="0" algn="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000">
                <a:tc>
                  <a:txBody>
                    <a:bodyPr/>
                    <a:lstStyle/>
                    <a:p>
                      <a:pPr indent="0" lvl="0" marL="0" marR="139700" rtl="0" algn="r">
                        <a:lnSpc>
                          <a:spcPct val="109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9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168"/>
          <p:cNvSpPr txBox="1"/>
          <p:nvPr>
            <p:ph type="title"/>
          </p:nvPr>
        </p:nvSpPr>
        <p:spPr>
          <a:xfrm>
            <a:off x="2341245" y="333349"/>
            <a:ext cx="4462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Списки смежности</a:t>
            </a:r>
            <a:endParaRPr sz="2200"/>
          </a:p>
        </p:txBody>
      </p:sp>
      <p:graphicFrame>
        <p:nvGraphicFramePr>
          <p:cNvPr id="2338" name="Google Shape;2338;p168"/>
          <p:cNvGraphicFramePr/>
          <p:nvPr/>
        </p:nvGraphicFramePr>
        <p:xfrm>
          <a:off x="1595224" y="19797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371550"/>
                <a:gridCol w="372400"/>
                <a:gridCol w="371550"/>
                <a:gridCol w="371975"/>
                <a:gridCol w="371550"/>
              </a:tblGrid>
              <a:tr h="45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r">
                        <a:lnSpc>
                          <a:spcPct val="116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16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16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000">
                <a:tc>
                  <a:txBody>
                    <a:bodyPr/>
                    <a:lstStyle/>
                    <a:p>
                      <a:pPr indent="0" lvl="0" marL="0" marR="228600" rtl="0" algn="r">
                        <a:lnSpc>
                          <a:spcPct val="116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r">
                        <a:lnSpc>
                          <a:spcPct val="116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16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1642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075">
                <a:tc>
                  <a:txBody>
                    <a:bodyPr/>
                    <a:lstStyle/>
                    <a:p>
                      <a:pPr indent="0" lvl="0" marL="0" marR="228600" rtl="0" algn="r">
                        <a:lnSpc>
                          <a:spcPct val="116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r">
                        <a:lnSpc>
                          <a:spcPct val="116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16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16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000">
                <a:tc>
                  <a:txBody>
                    <a:bodyPr/>
                    <a:lstStyle/>
                    <a:p>
                      <a:pPr indent="0" lvl="0" marL="0" marR="228600" rtl="0" algn="r">
                        <a:lnSpc>
                          <a:spcPct val="1166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r">
                        <a:lnSpc>
                          <a:spcPct val="1166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6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166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166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950">
                <a:tc>
                  <a:txBody>
                    <a:bodyPr/>
                    <a:lstStyle/>
                    <a:p>
                      <a:pPr indent="0" lvl="0" marL="0" marR="228600" rtl="0" algn="r">
                        <a:lnSpc>
                          <a:spcPct val="1166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8600" rtl="0" algn="r">
                        <a:lnSpc>
                          <a:spcPct val="1166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6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166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1300" marR="0" rtl="0" algn="l">
                        <a:lnSpc>
                          <a:spcPct val="1166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9" name="Google Shape;2339;p168"/>
          <p:cNvSpPr txBox="1"/>
          <p:nvPr/>
        </p:nvSpPr>
        <p:spPr>
          <a:xfrm>
            <a:off x="461849" y="1073476"/>
            <a:ext cx="67095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Берем матрицу смежности и убираем все нули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5775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5775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2, 4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5775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1, 3, 4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5775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1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5775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1, 3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0" name="Google Shape;2340;p168"/>
          <p:cNvGrpSpPr/>
          <p:nvPr/>
        </p:nvGrpSpPr>
        <p:grpSpPr>
          <a:xfrm>
            <a:off x="4381022" y="2892885"/>
            <a:ext cx="844200" cy="603585"/>
            <a:chOff x="4895072" y="3130295"/>
            <a:chExt cx="844200" cy="452700"/>
          </a:xfrm>
        </p:grpSpPr>
        <p:sp>
          <p:nvSpPr>
            <p:cNvPr id="2341" name="Google Shape;2341;p168"/>
            <p:cNvSpPr/>
            <p:nvPr/>
          </p:nvSpPr>
          <p:spPr>
            <a:xfrm>
              <a:off x="4895072" y="3130295"/>
              <a:ext cx="844200" cy="452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42" name="Google Shape;2342;p168"/>
            <p:cNvSpPr/>
            <p:nvPr/>
          </p:nvSpPr>
          <p:spPr>
            <a:xfrm>
              <a:off x="4933950" y="3142868"/>
              <a:ext cx="769800" cy="381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43" name="Google Shape;2343;p168"/>
            <p:cNvSpPr/>
            <p:nvPr/>
          </p:nvSpPr>
          <p:spPr>
            <a:xfrm>
              <a:off x="4933950" y="3142868"/>
              <a:ext cx="770254" cy="381000"/>
            </a:xfrm>
            <a:custGeom>
              <a:rect b="b" l="l" r="r" t="t"/>
              <a:pathLst>
                <a:path extrusionOk="0" h="381000" w="770254">
                  <a:moveTo>
                    <a:pt x="0" y="95250"/>
                  </a:moveTo>
                  <a:lnTo>
                    <a:pt x="579247" y="95250"/>
                  </a:lnTo>
                  <a:lnTo>
                    <a:pt x="579247" y="0"/>
                  </a:lnTo>
                  <a:lnTo>
                    <a:pt x="769874" y="190500"/>
                  </a:lnTo>
                  <a:lnTo>
                    <a:pt x="579247" y="381000"/>
                  </a:lnTo>
                  <a:lnTo>
                    <a:pt x="579247" y="285750"/>
                  </a:lnTo>
                  <a:lnTo>
                    <a:pt x="0" y="285750"/>
                  </a:lnTo>
                  <a:lnTo>
                    <a:pt x="0" y="95250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344" name="Google Shape;2344;p168"/>
          <p:cNvSpPr txBox="1"/>
          <p:nvPr/>
        </p:nvSpPr>
        <p:spPr>
          <a:xfrm>
            <a:off x="461850" y="4535555"/>
            <a:ext cx="79611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Плюсы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Намного более компактная реализация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1257935" rtl="0" algn="l">
              <a:lnSpc>
                <a:spcPct val="107857"/>
              </a:lnSpc>
              <a:spcBef>
                <a:spcPts val="7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Легко найти все исходящие ссылки для  вершины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Минусы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Намного сложнее подсчитать входящие ссылки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169"/>
          <p:cNvSpPr txBox="1"/>
          <p:nvPr>
            <p:ph type="title"/>
          </p:nvPr>
        </p:nvSpPr>
        <p:spPr>
          <a:xfrm>
            <a:off x="1065682" y="233848"/>
            <a:ext cx="7014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Поиск кратчайшего пути в графе</a:t>
            </a:r>
            <a:endParaRPr sz="2200"/>
          </a:p>
        </p:txBody>
      </p:sp>
      <p:sp>
        <p:nvSpPr>
          <p:cNvPr id="2350" name="Google Shape;2350;p169"/>
          <p:cNvSpPr/>
          <p:nvPr/>
        </p:nvSpPr>
        <p:spPr>
          <a:xfrm>
            <a:off x="2223626" y="1713160"/>
            <a:ext cx="4709700" cy="342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0"/>
          <p:cNvSpPr txBox="1"/>
          <p:nvPr>
            <p:ph type="title"/>
          </p:nvPr>
        </p:nvSpPr>
        <p:spPr>
          <a:xfrm>
            <a:off x="2420873" y="0"/>
            <a:ext cx="43035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Алгоритм Дейкстры</a:t>
            </a:r>
            <a:endParaRPr sz="2200"/>
          </a:p>
        </p:txBody>
      </p:sp>
      <p:grpSp>
        <p:nvGrpSpPr>
          <p:cNvPr id="2356" name="Google Shape;2356;p170"/>
          <p:cNvGrpSpPr/>
          <p:nvPr/>
        </p:nvGrpSpPr>
        <p:grpSpPr>
          <a:xfrm>
            <a:off x="1028700" y="912349"/>
            <a:ext cx="7086600" cy="5287068"/>
            <a:chOff x="1028700" y="684279"/>
            <a:chExt cx="7086600" cy="3965400"/>
          </a:xfrm>
        </p:grpSpPr>
        <p:sp>
          <p:nvSpPr>
            <p:cNvPr id="2357" name="Google Shape;2357;p170"/>
            <p:cNvSpPr/>
            <p:nvPr/>
          </p:nvSpPr>
          <p:spPr>
            <a:xfrm>
              <a:off x="1028700" y="684279"/>
              <a:ext cx="7086600" cy="3965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58" name="Google Shape;2358;p170"/>
            <p:cNvSpPr/>
            <p:nvPr/>
          </p:nvSpPr>
          <p:spPr>
            <a:xfrm>
              <a:off x="1066800" y="699490"/>
              <a:ext cx="7010400" cy="3888740"/>
            </a:xfrm>
            <a:custGeom>
              <a:rect b="b" l="l" r="r" t="t"/>
              <a:pathLst>
                <a:path extrusionOk="0" h="3888740" w="7010400">
                  <a:moveTo>
                    <a:pt x="7010400" y="0"/>
                  </a:moveTo>
                  <a:lnTo>
                    <a:pt x="0" y="0"/>
                  </a:lnTo>
                  <a:lnTo>
                    <a:pt x="0" y="3888486"/>
                  </a:lnTo>
                  <a:lnTo>
                    <a:pt x="7010400" y="3888486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59" name="Google Shape;2359;p170"/>
            <p:cNvSpPr/>
            <p:nvPr/>
          </p:nvSpPr>
          <p:spPr>
            <a:xfrm>
              <a:off x="1066800" y="699490"/>
              <a:ext cx="7010400" cy="3888740"/>
            </a:xfrm>
            <a:custGeom>
              <a:rect b="b" l="l" r="r" t="t"/>
              <a:pathLst>
                <a:path extrusionOk="0" h="3888740" w="7010400">
                  <a:moveTo>
                    <a:pt x="0" y="3888486"/>
                  </a:moveTo>
                  <a:lnTo>
                    <a:pt x="7010400" y="3888486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3888486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60" name="Google Shape;2360;p170"/>
            <p:cNvSpPr/>
            <p:nvPr/>
          </p:nvSpPr>
          <p:spPr>
            <a:xfrm>
              <a:off x="1828800" y="215430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20"/>
                  </a:lnTo>
                  <a:lnTo>
                    <a:pt x="322985" y="11072"/>
                  </a:lnTo>
                  <a:lnTo>
                    <a:pt x="277731" y="24440"/>
                  </a:lnTo>
                  <a:lnTo>
                    <a:pt x="234764" y="42609"/>
                  </a:lnTo>
                  <a:lnTo>
                    <a:pt x="194399" y="65265"/>
                  </a:lnTo>
                  <a:lnTo>
                    <a:pt x="156949" y="92093"/>
                  </a:lnTo>
                  <a:lnTo>
                    <a:pt x="122729" y="122777"/>
                  </a:lnTo>
                  <a:lnTo>
                    <a:pt x="92053" y="157003"/>
                  </a:lnTo>
                  <a:lnTo>
                    <a:pt x="65234" y="194455"/>
                  </a:lnTo>
                  <a:lnTo>
                    <a:pt x="42587" y="234820"/>
                  </a:lnTo>
                  <a:lnTo>
                    <a:pt x="24426" y="277782"/>
                  </a:lnTo>
                  <a:lnTo>
                    <a:pt x="11065" y="323025"/>
                  </a:lnTo>
                  <a:lnTo>
                    <a:pt x="2818" y="370236"/>
                  </a:lnTo>
                  <a:lnTo>
                    <a:pt x="0" y="419100"/>
                  </a:lnTo>
                  <a:lnTo>
                    <a:pt x="2818" y="467986"/>
                  </a:lnTo>
                  <a:lnTo>
                    <a:pt x="11065" y="515214"/>
                  </a:lnTo>
                  <a:lnTo>
                    <a:pt x="24426" y="560468"/>
                  </a:lnTo>
                  <a:lnTo>
                    <a:pt x="42587" y="603435"/>
                  </a:lnTo>
                  <a:lnTo>
                    <a:pt x="65234" y="643800"/>
                  </a:lnTo>
                  <a:lnTo>
                    <a:pt x="92053" y="681250"/>
                  </a:lnTo>
                  <a:lnTo>
                    <a:pt x="122729" y="715470"/>
                  </a:lnTo>
                  <a:lnTo>
                    <a:pt x="156949" y="746146"/>
                  </a:lnTo>
                  <a:lnTo>
                    <a:pt x="194399" y="772965"/>
                  </a:lnTo>
                  <a:lnTo>
                    <a:pt x="234764" y="795612"/>
                  </a:lnTo>
                  <a:lnTo>
                    <a:pt x="277731" y="813773"/>
                  </a:lnTo>
                  <a:lnTo>
                    <a:pt x="322985" y="827134"/>
                  </a:lnTo>
                  <a:lnTo>
                    <a:pt x="370213" y="835381"/>
                  </a:lnTo>
                  <a:lnTo>
                    <a:pt x="419100" y="838200"/>
                  </a:lnTo>
                  <a:lnTo>
                    <a:pt x="467986" y="835381"/>
                  </a:lnTo>
                  <a:lnTo>
                    <a:pt x="515214" y="827134"/>
                  </a:lnTo>
                  <a:lnTo>
                    <a:pt x="560468" y="813773"/>
                  </a:lnTo>
                  <a:lnTo>
                    <a:pt x="603435" y="795612"/>
                  </a:lnTo>
                  <a:lnTo>
                    <a:pt x="643800" y="772965"/>
                  </a:lnTo>
                  <a:lnTo>
                    <a:pt x="681250" y="746146"/>
                  </a:lnTo>
                  <a:lnTo>
                    <a:pt x="715470" y="715470"/>
                  </a:lnTo>
                  <a:lnTo>
                    <a:pt x="746146" y="681250"/>
                  </a:lnTo>
                  <a:lnTo>
                    <a:pt x="772965" y="643800"/>
                  </a:lnTo>
                  <a:lnTo>
                    <a:pt x="795612" y="603435"/>
                  </a:lnTo>
                  <a:lnTo>
                    <a:pt x="813773" y="560468"/>
                  </a:lnTo>
                  <a:lnTo>
                    <a:pt x="827134" y="515214"/>
                  </a:lnTo>
                  <a:lnTo>
                    <a:pt x="835381" y="467986"/>
                  </a:lnTo>
                  <a:lnTo>
                    <a:pt x="838200" y="419100"/>
                  </a:lnTo>
                  <a:lnTo>
                    <a:pt x="835381" y="370236"/>
                  </a:lnTo>
                  <a:lnTo>
                    <a:pt x="827134" y="323025"/>
                  </a:lnTo>
                  <a:lnTo>
                    <a:pt x="813773" y="277782"/>
                  </a:lnTo>
                  <a:lnTo>
                    <a:pt x="795612" y="234820"/>
                  </a:lnTo>
                  <a:lnTo>
                    <a:pt x="772965" y="194455"/>
                  </a:lnTo>
                  <a:lnTo>
                    <a:pt x="746146" y="157003"/>
                  </a:lnTo>
                  <a:lnTo>
                    <a:pt x="715470" y="122777"/>
                  </a:lnTo>
                  <a:lnTo>
                    <a:pt x="681250" y="92093"/>
                  </a:lnTo>
                  <a:lnTo>
                    <a:pt x="643800" y="65265"/>
                  </a:lnTo>
                  <a:lnTo>
                    <a:pt x="603435" y="42609"/>
                  </a:lnTo>
                  <a:lnTo>
                    <a:pt x="560468" y="24440"/>
                  </a:lnTo>
                  <a:lnTo>
                    <a:pt x="515214" y="11072"/>
                  </a:lnTo>
                  <a:lnTo>
                    <a:pt x="467986" y="2820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61" name="Google Shape;2361;p170"/>
            <p:cNvSpPr/>
            <p:nvPr/>
          </p:nvSpPr>
          <p:spPr>
            <a:xfrm>
              <a:off x="1828800" y="215430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36"/>
                  </a:lnTo>
                  <a:lnTo>
                    <a:pt x="11065" y="323025"/>
                  </a:lnTo>
                  <a:lnTo>
                    <a:pt x="24426" y="277782"/>
                  </a:lnTo>
                  <a:lnTo>
                    <a:pt x="42587" y="234820"/>
                  </a:lnTo>
                  <a:lnTo>
                    <a:pt x="65234" y="194455"/>
                  </a:lnTo>
                  <a:lnTo>
                    <a:pt x="92053" y="157003"/>
                  </a:lnTo>
                  <a:lnTo>
                    <a:pt x="122729" y="122777"/>
                  </a:lnTo>
                  <a:lnTo>
                    <a:pt x="156949" y="92093"/>
                  </a:lnTo>
                  <a:lnTo>
                    <a:pt x="194399" y="65265"/>
                  </a:lnTo>
                  <a:lnTo>
                    <a:pt x="234764" y="42609"/>
                  </a:lnTo>
                  <a:lnTo>
                    <a:pt x="277731" y="24440"/>
                  </a:lnTo>
                  <a:lnTo>
                    <a:pt x="322985" y="11072"/>
                  </a:lnTo>
                  <a:lnTo>
                    <a:pt x="370213" y="2820"/>
                  </a:lnTo>
                  <a:lnTo>
                    <a:pt x="419100" y="0"/>
                  </a:lnTo>
                  <a:lnTo>
                    <a:pt x="467986" y="2820"/>
                  </a:lnTo>
                  <a:lnTo>
                    <a:pt x="515214" y="11072"/>
                  </a:lnTo>
                  <a:lnTo>
                    <a:pt x="560468" y="24440"/>
                  </a:lnTo>
                  <a:lnTo>
                    <a:pt x="603435" y="42609"/>
                  </a:lnTo>
                  <a:lnTo>
                    <a:pt x="643800" y="65265"/>
                  </a:lnTo>
                  <a:lnTo>
                    <a:pt x="681250" y="92093"/>
                  </a:lnTo>
                  <a:lnTo>
                    <a:pt x="715470" y="122777"/>
                  </a:lnTo>
                  <a:lnTo>
                    <a:pt x="746146" y="157003"/>
                  </a:lnTo>
                  <a:lnTo>
                    <a:pt x="772965" y="194455"/>
                  </a:lnTo>
                  <a:lnTo>
                    <a:pt x="795612" y="234820"/>
                  </a:lnTo>
                  <a:lnTo>
                    <a:pt x="813773" y="277782"/>
                  </a:lnTo>
                  <a:lnTo>
                    <a:pt x="827134" y="323025"/>
                  </a:lnTo>
                  <a:lnTo>
                    <a:pt x="835381" y="370236"/>
                  </a:lnTo>
                  <a:lnTo>
                    <a:pt x="838200" y="419100"/>
                  </a:lnTo>
                  <a:lnTo>
                    <a:pt x="835381" y="467986"/>
                  </a:lnTo>
                  <a:lnTo>
                    <a:pt x="827134" y="515214"/>
                  </a:lnTo>
                  <a:lnTo>
                    <a:pt x="813773" y="560468"/>
                  </a:lnTo>
                  <a:lnTo>
                    <a:pt x="795612" y="603435"/>
                  </a:lnTo>
                  <a:lnTo>
                    <a:pt x="772965" y="643800"/>
                  </a:lnTo>
                  <a:lnTo>
                    <a:pt x="746146" y="681250"/>
                  </a:lnTo>
                  <a:lnTo>
                    <a:pt x="715470" y="715470"/>
                  </a:lnTo>
                  <a:lnTo>
                    <a:pt x="681250" y="746146"/>
                  </a:lnTo>
                  <a:lnTo>
                    <a:pt x="643800" y="772965"/>
                  </a:lnTo>
                  <a:lnTo>
                    <a:pt x="603435" y="795612"/>
                  </a:lnTo>
                  <a:lnTo>
                    <a:pt x="560468" y="813773"/>
                  </a:lnTo>
                  <a:lnTo>
                    <a:pt x="515214" y="827134"/>
                  </a:lnTo>
                  <a:lnTo>
                    <a:pt x="467986" y="835381"/>
                  </a:lnTo>
                  <a:lnTo>
                    <a:pt x="419100" y="838200"/>
                  </a:lnTo>
                  <a:lnTo>
                    <a:pt x="370213" y="835381"/>
                  </a:lnTo>
                  <a:lnTo>
                    <a:pt x="322985" y="827134"/>
                  </a:lnTo>
                  <a:lnTo>
                    <a:pt x="277731" y="813773"/>
                  </a:lnTo>
                  <a:lnTo>
                    <a:pt x="234764" y="795612"/>
                  </a:lnTo>
                  <a:lnTo>
                    <a:pt x="194399" y="772965"/>
                  </a:lnTo>
                  <a:lnTo>
                    <a:pt x="156949" y="746146"/>
                  </a:lnTo>
                  <a:lnTo>
                    <a:pt x="122729" y="715470"/>
                  </a:lnTo>
                  <a:lnTo>
                    <a:pt x="92053" y="681250"/>
                  </a:lnTo>
                  <a:lnTo>
                    <a:pt x="65234" y="643800"/>
                  </a:lnTo>
                  <a:lnTo>
                    <a:pt x="42587" y="603435"/>
                  </a:lnTo>
                  <a:lnTo>
                    <a:pt x="24426" y="560468"/>
                  </a:lnTo>
                  <a:lnTo>
                    <a:pt x="11065" y="515214"/>
                  </a:lnTo>
                  <a:lnTo>
                    <a:pt x="2818" y="467986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362" name="Google Shape;2362;p170"/>
          <p:cNvSpPr txBox="1"/>
          <p:nvPr/>
        </p:nvSpPr>
        <p:spPr>
          <a:xfrm>
            <a:off x="2177033" y="3211847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3" name="Google Shape;2363;p170"/>
          <p:cNvGrpSpPr/>
          <p:nvPr/>
        </p:nvGrpSpPr>
        <p:grpSpPr>
          <a:xfrm>
            <a:off x="3581400" y="1043575"/>
            <a:ext cx="838200" cy="1117572"/>
            <a:chOff x="3581400" y="782701"/>
            <a:chExt cx="838200" cy="838200"/>
          </a:xfrm>
        </p:grpSpPr>
        <p:sp>
          <p:nvSpPr>
            <p:cNvPr id="2364" name="Google Shape;2364;p170"/>
            <p:cNvSpPr/>
            <p:nvPr/>
          </p:nvSpPr>
          <p:spPr>
            <a:xfrm>
              <a:off x="3581400" y="78270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20"/>
                  </a:lnTo>
                  <a:lnTo>
                    <a:pt x="322985" y="11072"/>
                  </a:lnTo>
                  <a:lnTo>
                    <a:pt x="277731" y="24440"/>
                  </a:lnTo>
                  <a:lnTo>
                    <a:pt x="234764" y="42609"/>
                  </a:lnTo>
                  <a:lnTo>
                    <a:pt x="194399" y="65265"/>
                  </a:lnTo>
                  <a:lnTo>
                    <a:pt x="156949" y="92093"/>
                  </a:lnTo>
                  <a:lnTo>
                    <a:pt x="122729" y="122777"/>
                  </a:lnTo>
                  <a:lnTo>
                    <a:pt x="92053" y="157003"/>
                  </a:lnTo>
                  <a:lnTo>
                    <a:pt x="65234" y="194455"/>
                  </a:lnTo>
                  <a:lnTo>
                    <a:pt x="42587" y="234820"/>
                  </a:lnTo>
                  <a:lnTo>
                    <a:pt x="24426" y="277782"/>
                  </a:lnTo>
                  <a:lnTo>
                    <a:pt x="11065" y="323025"/>
                  </a:lnTo>
                  <a:lnTo>
                    <a:pt x="2818" y="370236"/>
                  </a:lnTo>
                  <a:lnTo>
                    <a:pt x="0" y="419100"/>
                  </a:lnTo>
                  <a:lnTo>
                    <a:pt x="2818" y="467986"/>
                  </a:lnTo>
                  <a:lnTo>
                    <a:pt x="11065" y="515214"/>
                  </a:lnTo>
                  <a:lnTo>
                    <a:pt x="24426" y="560468"/>
                  </a:lnTo>
                  <a:lnTo>
                    <a:pt x="42587" y="603435"/>
                  </a:lnTo>
                  <a:lnTo>
                    <a:pt x="65234" y="643800"/>
                  </a:lnTo>
                  <a:lnTo>
                    <a:pt x="92053" y="681250"/>
                  </a:lnTo>
                  <a:lnTo>
                    <a:pt x="122729" y="715470"/>
                  </a:lnTo>
                  <a:lnTo>
                    <a:pt x="156949" y="746146"/>
                  </a:lnTo>
                  <a:lnTo>
                    <a:pt x="194399" y="772965"/>
                  </a:lnTo>
                  <a:lnTo>
                    <a:pt x="234764" y="795612"/>
                  </a:lnTo>
                  <a:lnTo>
                    <a:pt x="277731" y="813773"/>
                  </a:lnTo>
                  <a:lnTo>
                    <a:pt x="322985" y="827134"/>
                  </a:lnTo>
                  <a:lnTo>
                    <a:pt x="370213" y="835381"/>
                  </a:lnTo>
                  <a:lnTo>
                    <a:pt x="419100" y="838200"/>
                  </a:lnTo>
                  <a:lnTo>
                    <a:pt x="467986" y="835381"/>
                  </a:lnTo>
                  <a:lnTo>
                    <a:pt x="515214" y="827134"/>
                  </a:lnTo>
                  <a:lnTo>
                    <a:pt x="560468" y="813773"/>
                  </a:lnTo>
                  <a:lnTo>
                    <a:pt x="603435" y="795612"/>
                  </a:lnTo>
                  <a:lnTo>
                    <a:pt x="643800" y="772965"/>
                  </a:lnTo>
                  <a:lnTo>
                    <a:pt x="681250" y="746146"/>
                  </a:lnTo>
                  <a:lnTo>
                    <a:pt x="715470" y="715470"/>
                  </a:lnTo>
                  <a:lnTo>
                    <a:pt x="746146" y="681250"/>
                  </a:lnTo>
                  <a:lnTo>
                    <a:pt x="772965" y="643800"/>
                  </a:lnTo>
                  <a:lnTo>
                    <a:pt x="795612" y="603435"/>
                  </a:lnTo>
                  <a:lnTo>
                    <a:pt x="813773" y="560468"/>
                  </a:lnTo>
                  <a:lnTo>
                    <a:pt x="827134" y="515214"/>
                  </a:lnTo>
                  <a:lnTo>
                    <a:pt x="835381" y="467986"/>
                  </a:lnTo>
                  <a:lnTo>
                    <a:pt x="838200" y="419100"/>
                  </a:lnTo>
                  <a:lnTo>
                    <a:pt x="835381" y="370236"/>
                  </a:lnTo>
                  <a:lnTo>
                    <a:pt x="827134" y="323025"/>
                  </a:lnTo>
                  <a:lnTo>
                    <a:pt x="813773" y="277782"/>
                  </a:lnTo>
                  <a:lnTo>
                    <a:pt x="795612" y="234820"/>
                  </a:lnTo>
                  <a:lnTo>
                    <a:pt x="772965" y="194455"/>
                  </a:lnTo>
                  <a:lnTo>
                    <a:pt x="746146" y="157003"/>
                  </a:lnTo>
                  <a:lnTo>
                    <a:pt x="715470" y="122777"/>
                  </a:lnTo>
                  <a:lnTo>
                    <a:pt x="681250" y="92093"/>
                  </a:lnTo>
                  <a:lnTo>
                    <a:pt x="643800" y="65265"/>
                  </a:lnTo>
                  <a:lnTo>
                    <a:pt x="603435" y="42609"/>
                  </a:lnTo>
                  <a:lnTo>
                    <a:pt x="560468" y="24440"/>
                  </a:lnTo>
                  <a:lnTo>
                    <a:pt x="515214" y="11072"/>
                  </a:lnTo>
                  <a:lnTo>
                    <a:pt x="467986" y="2820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65" name="Google Shape;2365;p170"/>
            <p:cNvSpPr/>
            <p:nvPr/>
          </p:nvSpPr>
          <p:spPr>
            <a:xfrm>
              <a:off x="3581400" y="78270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36"/>
                  </a:lnTo>
                  <a:lnTo>
                    <a:pt x="11065" y="323025"/>
                  </a:lnTo>
                  <a:lnTo>
                    <a:pt x="24426" y="277782"/>
                  </a:lnTo>
                  <a:lnTo>
                    <a:pt x="42587" y="234820"/>
                  </a:lnTo>
                  <a:lnTo>
                    <a:pt x="65234" y="194455"/>
                  </a:lnTo>
                  <a:lnTo>
                    <a:pt x="92053" y="157003"/>
                  </a:lnTo>
                  <a:lnTo>
                    <a:pt x="122729" y="122777"/>
                  </a:lnTo>
                  <a:lnTo>
                    <a:pt x="156949" y="92093"/>
                  </a:lnTo>
                  <a:lnTo>
                    <a:pt x="194399" y="65265"/>
                  </a:lnTo>
                  <a:lnTo>
                    <a:pt x="234764" y="42609"/>
                  </a:lnTo>
                  <a:lnTo>
                    <a:pt x="277731" y="24440"/>
                  </a:lnTo>
                  <a:lnTo>
                    <a:pt x="322985" y="11072"/>
                  </a:lnTo>
                  <a:lnTo>
                    <a:pt x="370213" y="2820"/>
                  </a:lnTo>
                  <a:lnTo>
                    <a:pt x="419100" y="0"/>
                  </a:lnTo>
                  <a:lnTo>
                    <a:pt x="467986" y="2820"/>
                  </a:lnTo>
                  <a:lnTo>
                    <a:pt x="515214" y="11072"/>
                  </a:lnTo>
                  <a:lnTo>
                    <a:pt x="560468" y="24440"/>
                  </a:lnTo>
                  <a:lnTo>
                    <a:pt x="603435" y="42609"/>
                  </a:lnTo>
                  <a:lnTo>
                    <a:pt x="643800" y="65265"/>
                  </a:lnTo>
                  <a:lnTo>
                    <a:pt x="681250" y="92093"/>
                  </a:lnTo>
                  <a:lnTo>
                    <a:pt x="715470" y="122777"/>
                  </a:lnTo>
                  <a:lnTo>
                    <a:pt x="746146" y="157003"/>
                  </a:lnTo>
                  <a:lnTo>
                    <a:pt x="772965" y="194455"/>
                  </a:lnTo>
                  <a:lnTo>
                    <a:pt x="795612" y="234820"/>
                  </a:lnTo>
                  <a:lnTo>
                    <a:pt x="813773" y="277782"/>
                  </a:lnTo>
                  <a:lnTo>
                    <a:pt x="827134" y="323025"/>
                  </a:lnTo>
                  <a:lnTo>
                    <a:pt x="835381" y="370236"/>
                  </a:lnTo>
                  <a:lnTo>
                    <a:pt x="838200" y="419100"/>
                  </a:lnTo>
                  <a:lnTo>
                    <a:pt x="835381" y="467986"/>
                  </a:lnTo>
                  <a:lnTo>
                    <a:pt x="827134" y="515214"/>
                  </a:lnTo>
                  <a:lnTo>
                    <a:pt x="813773" y="560468"/>
                  </a:lnTo>
                  <a:lnTo>
                    <a:pt x="795612" y="603435"/>
                  </a:lnTo>
                  <a:lnTo>
                    <a:pt x="772965" y="643800"/>
                  </a:lnTo>
                  <a:lnTo>
                    <a:pt x="746146" y="681250"/>
                  </a:lnTo>
                  <a:lnTo>
                    <a:pt x="715470" y="715470"/>
                  </a:lnTo>
                  <a:lnTo>
                    <a:pt x="681250" y="746146"/>
                  </a:lnTo>
                  <a:lnTo>
                    <a:pt x="643800" y="772965"/>
                  </a:lnTo>
                  <a:lnTo>
                    <a:pt x="603435" y="795612"/>
                  </a:lnTo>
                  <a:lnTo>
                    <a:pt x="560468" y="813773"/>
                  </a:lnTo>
                  <a:lnTo>
                    <a:pt x="515214" y="827134"/>
                  </a:lnTo>
                  <a:lnTo>
                    <a:pt x="467986" y="835381"/>
                  </a:lnTo>
                  <a:lnTo>
                    <a:pt x="419100" y="838200"/>
                  </a:lnTo>
                  <a:lnTo>
                    <a:pt x="370213" y="835381"/>
                  </a:lnTo>
                  <a:lnTo>
                    <a:pt x="322985" y="827134"/>
                  </a:lnTo>
                  <a:lnTo>
                    <a:pt x="277731" y="813773"/>
                  </a:lnTo>
                  <a:lnTo>
                    <a:pt x="234764" y="795612"/>
                  </a:lnTo>
                  <a:lnTo>
                    <a:pt x="194399" y="772965"/>
                  </a:lnTo>
                  <a:lnTo>
                    <a:pt x="156949" y="746146"/>
                  </a:lnTo>
                  <a:lnTo>
                    <a:pt x="122729" y="715470"/>
                  </a:lnTo>
                  <a:lnTo>
                    <a:pt x="92053" y="681250"/>
                  </a:lnTo>
                  <a:lnTo>
                    <a:pt x="65234" y="643800"/>
                  </a:lnTo>
                  <a:lnTo>
                    <a:pt x="42587" y="603435"/>
                  </a:lnTo>
                  <a:lnTo>
                    <a:pt x="24426" y="560468"/>
                  </a:lnTo>
                  <a:lnTo>
                    <a:pt x="11065" y="515214"/>
                  </a:lnTo>
                  <a:lnTo>
                    <a:pt x="2818" y="467986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366" name="Google Shape;2366;p170"/>
          <p:cNvSpPr txBox="1"/>
          <p:nvPr/>
        </p:nvSpPr>
        <p:spPr>
          <a:xfrm>
            <a:off x="3907028" y="1386839"/>
            <a:ext cx="188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DEBE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endParaRPr sz="20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367" name="Google Shape;2367;p170"/>
          <p:cNvGrpSpPr/>
          <p:nvPr/>
        </p:nvGrpSpPr>
        <p:grpSpPr>
          <a:xfrm>
            <a:off x="3581400" y="4904279"/>
            <a:ext cx="838200" cy="1118419"/>
            <a:chOff x="3581400" y="3678301"/>
            <a:chExt cx="838200" cy="838835"/>
          </a:xfrm>
        </p:grpSpPr>
        <p:sp>
          <p:nvSpPr>
            <p:cNvPr id="2368" name="Google Shape;2368;p170"/>
            <p:cNvSpPr/>
            <p:nvPr/>
          </p:nvSpPr>
          <p:spPr>
            <a:xfrm>
              <a:off x="3581400" y="3678301"/>
              <a:ext cx="838200" cy="838835"/>
            </a:xfrm>
            <a:custGeom>
              <a:rect b="b" l="l" r="r" t="t"/>
              <a:pathLst>
                <a:path extrusionOk="0" h="838835" w="838200">
                  <a:moveTo>
                    <a:pt x="419100" y="0"/>
                  </a:moveTo>
                  <a:lnTo>
                    <a:pt x="370213" y="2820"/>
                  </a:lnTo>
                  <a:lnTo>
                    <a:pt x="322985" y="11072"/>
                  </a:lnTo>
                  <a:lnTo>
                    <a:pt x="277731" y="24440"/>
                  </a:lnTo>
                  <a:lnTo>
                    <a:pt x="234764" y="42610"/>
                  </a:lnTo>
                  <a:lnTo>
                    <a:pt x="194399" y="65268"/>
                  </a:lnTo>
                  <a:lnTo>
                    <a:pt x="156949" y="92097"/>
                  </a:lnTo>
                  <a:lnTo>
                    <a:pt x="122729" y="122783"/>
                  </a:lnTo>
                  <a:lnTo>
                    <a:pt x="92053" y="157012"/>
                  </a:lnTo>
                  <a:lnTo>
                    <a:pt x="65234" y="194469"/>
                  </a:lnTo>
                  <a:lnTo>
                    <a:pt x="42587" y="234838"/>
                  </a:lnTo>
                  <a:lnTo>
                    <a:pt x="24426" y="277806"/>
                  </a:lnTo>
                  <a:lnTo>
                    <a:pt x="11065" y="323057"/>
                  </a:lnTo>
                  <a:lnTo>
                    <a:pt x="2818" y="370277"/>
                  </a:lnTo>
                  <a:lnTo>
                    <a:pt x="0" y="419150"/>
                  </a:lnTo>
                  <a:lnTo>
                    <a:pt x="2818" y="468028"/>
                  </a:lnTo>
                  <a:lnTo>
                    <a:pt x="11065" y="515248"/>
                  </a:lnTo>
                  <a:lnTo>
                    <a:pt x="24426" y="560498"/>
                  </a:lnTo>
                  <a:lnTo>
                    <a:pt x="42587" y="603463"/>
                  </a:lnTo>
                  <a:lnTo>
                    <a:pt x="65234" y="643828"/>
                  </a:lnTo>
                  <a:lnTo>
                    <a:pt x="92053" y="681279"/>
                  </a:lnTo>
                  <a:lnTo>
                    <a:pt x="122729" y="715502"/>
                  </a:lnTo>
                  <a:lnTo>
                    <a:pt x="156949" y="746181"/>
                  </a:lnTo>
                  <a:lnTo>
                    <a:pt x="194399" y="773003"/>
                  </a:lnTo>
                  <a:lnTo>
                    <a:pt x="234764" y="795654"/>
                  </a:lnTo>
                  <a:lnTo>
                    <a:pt x="277731" y="813818"/>
                  </a:lnTo>
                  <a:lnTo>
                    <a:pt x="322985" y="827182"/>
                  </a:lnTo>
                  <a:lnTo>
                    <a:pt x="370213" y="835431"/>
                  </a:lnTo>
                  <a:lnTo>
                    <a:pt x="419100" y="838250"/>
                  </a:lnTo>
                  <a:lnTo>
                    <a:pt x="467986" y="835431"/>
                  </a:lnTo>
                  <a:lnTo>
                    <a:pt x="515214" y="827182"/>
                  </a:lnTo>
                  <a:lnTo>
                    <a:pt x="560468" y="813818"/>
                  </a:lnTo>
                  <a:lnTo>
                    <a:pt x="603435" y="795654"/>
                  </a:lnTo>
                  <a:lnTo>
                    <a:pt x="643800" y="773003"/>
                  </a:lnTo>
                  <a:lnTo>
                    <a:pt x="681250" y="746181"/>
                  </a:lnTo>
                  <a:lnTo>
                    <a:pt x="715470" y="715502"/>
                  </a:lnTo>
                  <a:lnTo>
                    <a:pt x="746146" y="681279"/>
                  </a:lnTo>
                  <a:lnTo>
                    <a:pt x="772965" y="643828"/>
                  </a:lnTo>
                  <a:lnTo>
                    <a:pt x="795612" y="603463"/>
                  </a:lnTo>
                  <a:lnTo>
                    <a:pt x="813773" y="560498"/>
                  </a:lnTo>
                  <a:lnTo>
                    <a:pt x="827134" y="515248"/>
                  </a:lnTo>
                  <a:lnTo>
                    <a:pt x="835381" y="468028"/>
                  </a:lnTo>
                  <a:lnTo>
                    <a:pt x="838200" y="419150"/>
                  </a:lnTo>
                  <a:lnTo>
                    <a:pt x="835381" y="370277"/>
                  </a:lnTo>
                  <a:lnTo>
                    <a:pt x="827134" y="323057"/>
                  </a:lnTo>
                  <a:lnTo>
                    <a:pt x="813773" y="277806"/>
                  </a:lnTo>
                  <a:lnTo>
                    <a:pt x="795612" y="234838"/>
                  </a:lnTo>
                  <a:lnTo>
                    <a:pt x="772965" y="194469"/>
                  </a:lnTo>
                  <a:lnTo>
                    <a:pt x="746146" y="157012"/>
                  </a:lnTo>
                  <a:lnTo>
                    <a:pt x="715470" y="122783"/>
                  </a:lnTo>
                  <a:lnTo>
                    <a:pt x="681250" y="92097"/>
                  </a:lnTo>
                  <a:lnTo>
                    <a:pt x="643800" y="65268"/>
                  </a:lnTo>
                  <a:lnTo>
                    <a:pt x="603435" y="42610"/>
                  </a:lnTo>
                  <a:lnTo>
                    <a:pt x="560468" y="24440"/>
                  </a:lnTo>
                  <a:lnTo>
                    <a:pt x="515214" y="11072"/>
                  </a:lnTo>
                  <a:lnTo>
                    <a:pt x="467986" y="2820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69" name="Google Shape;2369;p170"/>
            <p:cNvSpPr/>
            <p:nvPr/>
          </p:nvSpPr>
          <p:spPr>
            <a:xfrm>
              <a:off x="3581400" y="3678301"/>
              <a:ext cx="838200" cy="838835"/>
            </a:xfrm>
            <a:custGeom>
              <a:rect b="b" l="l" r="r" t="t"/>
              <a:pathLst>
                <a:path extrusionOk="0" h="838835" w="838200">
                  <a:moveTo>
                    <a:pt x="0" y="419150"/>
                  </a:moveTo>
                  <a:lnTo>
                    <a:pt x="2818" y="370277"/>
                  </a:lnTo>
                  <a:lnTo>
                    <a:pt x="11065" y="323057"/>
                  </a:lnTo>
                  <a:lnTo>
                    <a:pt x="24426" y="277806"/>
                  </a:lnTo>
                  <a:lnTo>
                    <a:pt x="42587" y="234838"/>
                  </a:lnTo>
                  <a:lnTo>
                    <a:pt x="65234" y="194469"/>
                  </a:lnTo>
                  <a:lnTo>
                    <a:pt x="92053" y="157012"/>
                  </a:lnTo>
                  <a:lnTo>
                    <a:pt x="122729" y="122783"/>
                  </a:lnTo>
                  <a:lnTo>
                    <a:pt x="156949" y="92097"/>
                  </a:lnTo>
                  <a:lnTo>
                    <a:pt x="194399" y="65268"/>
                  </a:lnTo>
                  <a:lnTo>
                    <a:pt x="234764" y="42610"/>
                  </a:lnTo>
                  <a:lnTo>
                    <a:pt x="277731" y="24440"/>
                  </a:lnTo>
                  <a:lnTo>
                    <a:pt x="322985" y="11072"/>
                  </a:lnTo>
                  <a:lnTo>
                    <a:pt x="370213" y="2820"/>
                  </a:lnTo>
                  <a:lnTo>
                    <a:pt x="419100" y="0"/>
                  </a:lnTo>
                  <a:lnTo>
                    <a:pt x="467986" y="2820"/>
                  </a:lnTo>
                  <a:lnTo>
                    <a:pt x="515214" y="11072"/>
                  </a:lnTo>
                  <a:lnTo>
                    <a:pt x="560468" y="24440"/>
                  </a:lnTo>
                  <a:lnTo>
                    <a:pt x="603435" y="42610"/>
                  </a:lnTo>
                  <a:lnTo>
                    <a:pt x="643800" y="65268"/>
                  </a:lnTo>
                  <a:lnTo>
                    <a:pt x="681250" y="92097"/>
                  </a:lnTo>
                  <a:lnTo>
                    <a:pt x="715470" y="122783"/>
                  </a:lnTo>
                  <a:lnTo>
                    <a:pt x="746146" y="157012"/>
                  </a:lnTo>
                  <a:lnTo>
                    <a:pt x="772965" y="194469"/>
                  </a:lnTo>
                  <a:lnTo>
                    <a:pt x="795612" y="234838"/>
                  </a:lnTo>
                  <a:lnTo>
                    <a:pt x="813773" y="277806"/>
                  </a:lnTo>
                  <a:lnTo>
                    <a:pt x="827134" y="323057"/>
                  </a:lnTo>
                  <a:lnTo>
                    <a:pt x="835381" y="370277"/>
                  </a:lnTo>
                  <a:lnTo>
                    <a:pt x="838200" y="419150"/>
                  </a:lnTo>
                  <a:lnTo>
                    <a:pt x="835381" y="468028"/>
                  </a:lnTo>
                  <a:lnTo>
                    <a:pt x="827134" y="515248"/>
                  </a:lnTo>
                  <a:lnTo>
                    <a:pt x="813773" y="560498"/>
                  </a:lnTo>
                  <a:lnTo>
                    <a:pt x="795612" y="603463"/>
                  </a:lnTo>
                  <a:lnTo>
                    <a:pt x="772965" y="643828"/>
                  </a:lnTo>
                  <a:lnTo>
                    <a:pt x="746146" y="681279"/>
                  </a:lnTo>
                  <a:lnTo>
                    <a:pt x="715470" y="715502"/>
                  </a:lnTo>
                  <a:lnTo>
                    <a:pt x="681250" y="746181"/>
                  </a:lnTo>
                  <a:lnTo>
                    <a:pt x="643800" y="773003"/>
                  </a:lnTo>
                  <a:lnTo>
                    <a:pt x="603435" y="795654"/>
                  </a:lnTo>
                  <a:lnTo>
                    <a:pt x="560468" y="813818"/>
                  </a:lnTo>
                  <a:lnTo>
                    <a:pt x="515214" y="827182"/>
                  </a:lnTo>
                  <a:lnTo>
                    <a:pt x="467986" y="835431"/>
                  </a:lnTo>
                  <a:lnTo>
                    <a:pt x="419100" y="838250"/>
                  </a:lnTo>
                  <a:lnTo>
                    <a:pt x="370213" y="835431"/>
                  </a:lnTo>
                  <a:lnTo>
                    <a:pt x="322985" y="827182"/>
                  </a:lnTo>
                  <a:lnTo>
                    <a:pt x="277731" y="813818"/>
                  </a:lnTo>
                  <a:lnTo>
                    <a:pt x="234764" y="795654"/>
                  </a:lnTo>
                  <a:lnTo>
                    <a:pt x="194399" y="773003"/>
                  </a:lnTo>
                  <a:lnTo>
                    <a:pt x="156949" y="746181"/>
                  </a:lnTo>
                  <a:lnTo>
                    <a:pt x="122729" y="715502"/>
                  </a:lnTo>
                  <a:lnTo>
                    <a:pt x="92053" y="681279"/>
                  </a:lnTo>
                  <a:lnTo>
                    <a:pt x="65234" y="643828"/>
                  </a:lnTo>
                  <a:lnTo>
                    <a:pt x="42587" y="603463"/>
                  </a:lnTo>
                  <a:lnTo>
                    <a:pt x="24426" y="560498"/>
                  </a:lnTo>
                  <a:lnTo>
                    <a:pt x="11065" y="515248"/>
                  </a:lnTo>
                  <a:lnTo>
                    <a:pt x="2818" y="468028"/>
                  </a:lnTo>
                  <a:lnTo>
                    <a:pt x="0" y="41915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370" name="Google Shape;2370;p170"/>
          <p:cNvSpPr txBox="1"/>
          <p:nvPr/>
        </p:nvSpPr>
        <p:spPr>
          <a:xfrm>
            <a:off x="3907028" y="5248791"/>
            <a:ext cx="188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DEBE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endParaRPr sz="20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371" name="Google Shape;2371;p170"/>
          <p:cNvGrpSpPr/>
          <p:nvPr/>
        </p:nvGrpSpPr>
        <p:grpSpPr>
          <a:xfrm>
            <a:off x="5943600" y="1043575"/>
            <a:ext cx="838200" cy="1117572"/>
            <a:chOff x="5943600" y="782701"/>
            <a:chExt cx="838200" cy="838200"/>
          </a:xfrm>
        </p:grpSpPr>
        <p:sp>
          <p:nvSpPr>
            <p:cNvPr id="2372" name="Google Shape;2372;p170"/>
            <p:cNvSpPr/>
            <p:nvPr/>
          </p:nvSpPr>
          <p:spPr>
            <a:xfrm>
              <a:off x="5943600" y="78270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20"/>
                  </a:lnTo>
                  <a:lnTo>
                    <a:pt x="322985" y="11072"/>
                  </a:lnTo>
                  <a:lnTo>
                    <a:pt x="277731" y="24440"/>
                  </a:lnTo>
                  <a:lnTo>
                    <a:pt x="234764" y="42609"/>
                  </a:lnTo>
                  <a:lnTo>
                    <a:pt x="194399" y="65265"/>
                  </a:lnTo>
                  <a:lnTo>
                    <a:pt x="156949" y="92093"/>
                  </a:lnTo>
                  <a:lnTo>
                    <a:pt x="122729" y="122777"/>
                  </a:lnTo>
                  <a:lnTo>
                    <a:pt x="92053" y="157003"/>
                  </a:lnTo>
                  <a:lnTo>
                    <a:pt x="65234" y="194455"/>
                  </a:lnTo>
                  <a:lnTo>
                    <a:pt x="42587" y="234820"/>
                  </a:lnTo>
                  <a:lnTo>
                    <a:pt x="24426" y="277782"/>
                  </a:lnTo>
                  <a:lnTo>
                    <a:pt x="11065" y="323025"/>
                  </a:lnTo>
                  <a:lnTo>
                    <a:pt x="2818" y="370236"/>
                  </a:lnTo>
                  <a:lnTo>
                    <a:pt x="0" y="419100"/>
                  </a:lnTo>
                  <a:lnTo>
                    <a:pt x="2818" y="467986"/>
                  </a:lnTo>
                  <a:lnTo>
                    <a:pt x="11065" y="515214"/>
                  </a:lnTo>
                  <a:lnTo>
                    <a:pt x="24426" y="560468"/>
                  </a:lnTo>
                  <a:lnTo>
                    <a:pt x="42587" y="603435"/>
                  </a:lnTo>
                  <a:lnTo>
                    <a:pt x="65234" y="643800"/>
                  </a:lnTo>
                  <a:lnTo>
                    <a:pt x="92053" y="681250"/>
                  </a:lnTo>
                  <a:lnTo>
                    <a:pt x="122729" y="715470"/>
                  </a:lnTo>
                  <a:lnTo>
                    <a:pt x="156949" y="746146"/>
                  </a:lnTo>
                  <a:lnTo>
                    <a:pt x="194399" y="772965"/>
                  </a:lnTo>
                  <a:lnTo>
                    <a:pt x="234764" y="795612"/>
                  </a:lnTo>
                  <a:lnTo>
                    <a:pt x="277731" y="813773"/>
                  </a:lnTo>
                  <a:lnTo>
                    <a:pt x="322985" y="827134"/>
                  </a:lnTo>
                  <a:lnTo>
                    <a:pt x="370213" y="835381"/>
                  </a:lnTo>
                  <a:lnTo>
                    <a:pt x="419100" y="838200"/>
                  </a:lnTo>
                  <a:lnTo>
                    <a:pt x="467986" y="835381"/>
                  </a:lnTo>
                  <a:lnTo>
                    <a:pt x="515214" y="827134"/>
                  </a:lnTo>
                  <a:lnTo>
                    <a:pt x="560468" y="813773"/>
                  </a:lnTo>
                  <a:lnTo>
                    <a:pt x="603435" y="795612"/>
                  </a:lnTo>
                  <a:lnTo>
                    <a:pt x="643800" y="772965"/>
                  </a:lnTo>
                  <a:lnTo>
                    <a:pt x="681250" y="746146"/>
                  </a:lnTo>
                  <a:lnTo>
                    <a:pt x="715470" y="715470"/>
                  </a:lnTo>
                  <a:lnTo>
                    <a:pt x="746146" y="681250"/>
                  </a:lnTo>
                  <a:lnTo>
                    <a:pt x="772965" y="643800"/>
                  </a:lnTo>
                  <a:lnTo>
                    <a:pt x="795612" y="603435"/>
                  </a:lnTo>
                  <a:lnTo>
                    <a:pt x="813773" y="560468"/>
                  </a:lnTo>
                  <a:lnTo>
                    <a:pt x="827134" y="515214"/>
                  </a:lnTo>
                  <a:lnTo>
                    <a:pt x="835381" y="467986"/>
                  </a:lnTo>
                  <a:lnTo>
                    <a:pt x="838200" y="419100"/>
                  </a:lnTo>
                  <a:lnTo>
                    <a:pt x="835381" y="370236"/>
                  </a:lnTo>
                  <a:lnTo>
                    <a:pt x="827134" y="323025"/>
                  </a:lnTo>
                  <a:lnTo>
                    <a:pt x="813773" y="277782"/>
                  </a:lnTo>
                  <a:lnTo>
                    <a:pt x="795612" y="234820"/>
                  </a:lnTo>
                  <a:lnTo>
                    <a:pt x="772965" y="194455"/>
                  </a:lnTo>
                  <a:lnTo>
                    <a:pt x="746146" y="157003"/>
                  </a:lnTo>
                  <a:lnTo>
                    <a:pt x="715470" y="122777"/>
                  </a:lnTo>
                  <a:lnTo>
                    <a:pt x="681250" y="92093"/>
                  </a:lnTo>
                  <a:lnTo>
                    <a:pt x="643800" y="65265"/>
                  </a:lnTo>
                  <a:lnTo>
                    <a:pt x="603435" y="42609"/>
                  </a:lnTo>
                  <a:lnTo>
                    <a:pt x="560468" y="24440"/>
                  </a:lnTo>
                  <a:lnTo>
                    <a:pt x="515214" y="11072"/>
                  </a:lnTo>
                  <a:lnTo>
                    <a:pt x="467986" y="2820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73" name="Google Shape;2373;p170"/>
            <p:cNvSpPr/>
            <p:nvPr/>
          </p:nvSpPr>
          <p:spPr>
            <a:xfrm>
              <a:off x="5943600" y="78270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36"/>
                  </a:lnTo>
                  <a:lnTo>
                    <a:pt x="11065" y="323025"/>
                  </a:lnTo>
                  <a:lnTo>
                    <a:pt x="24426" y="277782"/>
                  </a:lnTo>
                  <a:lnTo>
                    <a:pt x="42587" y="234820"/>
                  </a:lnTo>
                  <a:lnTo>
                    <a:pt x="65234" y="194455"/>
                  </a:lnTo>
                  <a:lnTo>
                    <a:pt x="92053" y="157003"/>
                  </a:lnTo>
                  <a:lnTo>
                    <a:pt x="122729" y="122777"/>
                  </a:lnTo>
                  <a:lnTo>
                    <a:pt x="156949" y="92093"/>
                  </a:lnTo>
                  <a:lnTo>
                    <a:pt x="194399" y="65265"/>
                  </a:lnTo>
                  <a:lnTo>
                    <a:pt x="234764" y="42609"/>
                  </a:lnTo>
                  <a:lnTo>
                    <a:pt x="277731" y="24440"/>
                  </a:lnTo>
                  <a:lnTo>
                    <a:pt x="322985" y="11072"/>
                  </a:lnTo>
                  <a:lnTo>
                    <a:pt x="370213" y="2820"/>
                  </a:lnTo>
                  <a:lnTo>
                    <a:pt x="419100" y="0"/>
                  </a:lnTo>
                  <a:lnTo>
                    <a:pt x="467986" y="2820"/>
                  </a:lnTo>
                  <a:lnTo>
                    <a:pt x="515214" y="11072"/>
                  </a:lnTo>
                  <a:lnTo>
                    <a:pt x="560468" y="24440"/>
                  </a:lnTo>
                  <a:lnTo>
                    <a:pt x="603435" y="42609"/>
                  </a:lnTo>
                  <a:lnTo>
                    <a:pt x="643800" y="65265"/>
                  </a:lnTo>
                  <a:lnTo>
                    <a:pt x="681250" y="92093"/>
                  </a:lnTo>
                  <a:lnTo>
                    <a:pt x="715470" y="122777"/>
                  </a:lnTo>
                  <a:lnTo>
                    <a:pt x="746146" y="157003"/>
                  </a:lnTo>
                  <a:lnTo>
                    <a:pt x="772965" y="194455"/>
                  </a:lnTo>
                  <a:lnTo>
                    <a:pt x="795612" y="234820"/>
                  </a:lnTo>
                  <a:lnTo>
                    <a:pt x="813773" y="277782"/>
                  </a:lnTo>
                  <a:lnTo>
                    <a:pt x="827134" y="323025"/>
                  </a:lnTo>
                  <a:lnTo>
                    <a:pt x="835381" y="370236"/>
                  </a:lnTo>
                  <a:lnTo>
                    <a:pt x="838200" y="419100"/>
                  </a:lnTo>
                  <a:lnTo>
                    <a:pt x="835381" y="467986"/>
                  </a:lnTo>
                  <a:lnTo>
                    <a:pt x="827134" y="515214"/>
                  </a:lnTo>
                  <a:lnTo>
                    <a:pt x="813773" y="560468"/>
                  </a:lnTo>
                  <a:lnTo>
                    <a:pt x="795612" y="603435"/>
                  </a:lnTo>
                  <a:lnTo>
                    <a:pt x="772965" y="643800"/>
                  </a:lnTo>
                  <a:lnTo>
                    <a:pt x="746146" y="681250"/>
                  </a:lnTo>
                  <a:lnTo>
                    <a:pt x="715470" y="715470"/>
                  </a:lnTo>
                  <a:lnTo>
                    <a:pt x="681250" y="746146"/>
                  </a:lnTo>
                  <a:lnTo>
                    <a:pt x="643800" y="772965"/>
                  </a:lnTo>
                  <a:lnTo>
                    <a:pt x="603435" y="795612"/>
                  </a:lnTo>
                  <a:lnTo>
                    <a:pt x="560468" y="813773"/>
                  </a:lnTo>
                  <a:lnTo>
                    <a:pt x="515214" y="827134"/>
                  </a:lnTo>
                  <a:lnTo>
                    <a:pt x="467986" y="835381"/>
                  </a:lnTo>
                  <a:lnTo>
                    <a:pt x="419100" y="838200"/>
                  </a:lnTo>
                  <a:lnTo>
                    <a:pt x="370213" y="835381"/>
                  </a:lnTo>
                  <a:lnTo>
                    <a:pt x="322985" y="827134"/>
                  </a:lnTo>
                  <a:lnTo>
                    <a:pt x="277731" y="813773"/>
                  </a:lnTo>
                  <a:lnTo>
                    <a:pt x="234764" y="795612"/>
                  </a:lnTo>
                  <a:lnTo>
                    <a:pt x="194399" y="772965"/>
                  </a:lnTo>
                  <a:lnTo>
                    <a:pt x="156949" y="746146"/>
                  </a:lnTo>
                  <a:lnTo>
                    <a:pt x="122729" y="715470"/>
                  </a:lnTo>
                  <a:lnTo>
                    <a:pt x="92053" y="681250"/>
                  </a:lnTo>
                  <a:lnTo>
                    <a:pt x="65234" y="643800"/>
                  </a:lnTo>
                  <a:lnTo>
                    <a:pt x="42587" y="603435"/>
                  </a:lnTo>
                  <a:lnTo>
                    <a:pt x="24426" y="560468"/>
                  </a:lnTo>
                  <a:lnTo>
                    <a:pt x="11065" y="515214"/>
                  </a:lnTo>
                  <a:lnTo>
                    <a:pt x="2818" y="467986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374" name="Google Shape;2374;p170"/>
          <p:cNvSpPr txBox="1"/>
          <p:nvPr/>
        </p:nvSpPr>
        <p:spPr>
          <a:xfrm>
            <a:off x="6269863" y="1386839"/>
            <a:ext cx="188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DEBE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endParaRPr sz="20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375" name="Google Shape;2375;p170"/>
          <p:cNvGrpSpPr/>
          <p:nvPr/>
        </p:nvGrpSpPr>
        <p:grpSpPr>
          <a:xfrm>
            <a:off x="5943600" y="4904279"/>
            <a:ext cx="838200" cy="1118419"/>
            <a:chOff x="5943600" y="3678301"/>
            <a:chExt cx="838200" cy="838835"/>
          </a:xfrm>
        </p:grpSpPr>
        <p:sp>
          <p:nvSpPr>
            <p:cNvPr id="2376" name="Google Shape;2376;p170"/>
            <p:cNvSpPr/>
            <p:nvPr/>
          </p:nvSpPr>
          <p:spPr>
            <a:xfrm>
              <a:off x="5943600" y="3678301"/>
              <a:ext cx="838200" cy="838835"/>
            </a:xfrm>
            <a:custGeom>
              <a:rect b="b" l="l" r="r" t="t"/>
              <a:pathLst>
                <a:path extrusionOk="0" h="838835" w="838200">
                  <a:moveTo>
                    <a:pt x="419100" y="0"/>
                  </a:moveTo>
                  <a:lnTo>
                    <a:pt x="370213" y="2820"/>
                  </a:lnTo>
                  <a:lnTo>
                    <a:pt x="322985" y="11072"/>
                  </a:lnTo>
                  <a:lnTo>
                    <a:pt x="277731" y="24440"/>
                  </a:lnTo>
                  <a:lnTo>
                    <a:pt x="234764" y="42610"/>
                  </a:lnTo>
                  <a:lnTo>
                    <a:pt x="194399" y="65268"/>
                  </a:lnTo>
                  <a:lnTo>
                    <a:pt x="156949" y="92097"/>
                  </a:lnTo>
                  <a:lnTo>
                    <a:pt x="122729" y="122783"/>
                  </a:lnTo>
                  <a:lnTo>
                    <a:pt x="92053" y="157012"/>
                  </a:lnTo>
                  <a:lnTo>
                    <a:pt x="65234" y="194469"/>
                  </a:lnTo>
                  <a:lnTo>
                    <a:pt x="42587" y="234838"/>
                  </a:lnTo>
                  <a:lnTo>
                    <a:pt x="24426" y="277806"/>
                  </a:lnTo>
                  <a:lnTo>
                    <a:pt x="11065" y="323057"/>
                  </a:lnTo>
                  <a:lnTo>
                    <a:pt x="2818" y="370277"/>
                  </a:lnTo>
                  <a:lnTo>
                    <a:pt x="0" y="419150"/>
                  </a:lnTo>
                  <a:lnTo>
                    <a:pt x="2818" y="468028"/>
                  </a:lnTo>
                  <a:lnTo>
                    <a:pt x="11065" y="515248"/>
                  </a:lnTo>
                  <a:lnTo>
                    <a:pt x="24426" y="560498"/>
                  </a:lnTo>
                  <a:lnTo>
                    <a:pt x="42587" y="603463"/>
                  </a:lnTo>
                  <a:lnTo>
                    <a:pt x="65234" y="643828"/>
                  </a:lnTo>
                  <a:lnTo>
                    <a:pt x="92053" y="681279"/>
                  </a:lnTo>
                  <a:lnTo>
                    <a:pt x="122729" y="715502"/>
                  </a:lnTo>
                  <a:lnTo>
                    <a:pt x="156949" y="746181"/>
                  </a:lnTo>
                  <a:lnTo>
                    <a:pt x="194399" y="773003"/>
                  </a:lnTo>
                  <a:lnTo>
                    <a:pt x="234764" y="795654"/>
                  </a:lnTo>
                  <a:lnTo>
                    <a:pt x="277731" y="813818"/>
                  </a:lnTo>
                  <a:lnTo>
                    <a:pt x="322985" y="827182"/>
                  </a:lnTo>
                  <a:lnTo>
                    <a:pt x="370213" y="835431"/>
                  </a:lnTo>
                  <a:lnTo>
                    <a:pt x="419100" y="838250"/>
                  </a:lnTo>
                  <a:lnTo>
                    <a:pt x="467986" y="835431"/>
                  </a:lnTo>
                  <a:lnTo>
                    <a:pt x="515214" y="827182"/>
                  </a:lnTo>
                  <a:lnTo>
                    <a:pt x="560468" y="813818"/>
                  </a:lnTo>
                  <a:lnTo>
                    <a:pt x="603435" y="795654"/>
                  </a:lnTo>
                  <a:lnTo>
                    <a:pt x="643800" y="773003"/>
                  </a:lnTo>
                  <a:lnTo>
                    <a:pt x="681250" y="746181"/>
                  </a:lnTo>
                  <a:lnTo>
                    <a:pt x="715470" y="715502"/>
                  </a:lnTo>
                  <a:lnTo>
                    <a:pt x="746146" y="681279"/>
                  </a:lnTo>
                  <a:lnTo>
                    <a:pt x="772965" y="643828"/>
                  </a:lnTo>
                  <a:lnTo>
                    <a:pt x="795612" y="603463"/>
                  </a:lnTo>
                  <a:lnTo>
                    <a:pt x="813773" y="560498"/>
                  </a:lnTo>
                  <a:lnTo>
                    <a:pt x="827134" y="515248"/>
                  </a:lnTo>
                  <a:lnTo>
                    <a:pt x="835381" y="468028"/>
                  </a:lnTo>
                  <a:lnTo>
                    <a:pt x="838200" y="419150"/>
                  </a:lnTo>
                  <a:lnTo>
                    <a:pt x="835381" y="370277"/>
                  </a:lnTo>
                  <a:lnTo>
                    <a:pt x="827134" y="323057"/>
                  </a:lnTo>
                  <a:lnTo>
                    <a:pt x="813773" y="277806"/>
                  </a:lnTo>
                  <a:lnTo>
                    <a:pt x="795612" y="234838"/>
                  </a:lnTo>
                  <a:lnTo>
                    <a:pt x="772965" y="194469"/>
                  </a:lnTo>
                  <a:lnTo>
                    <a:pt x="746146" y="157012"/>
                  </a:lnTo>
                  <a:lnTo>
                    <a:pt x="715470" y="122783"/>
                  </a:lnTo>
                  <a:lnTo>
                    <a:pt x="681250" y="92097"/>
                  </a:lnTo>
                  <a:lnTo>
                    <a:pt x="643800" y="65268"/>
                  </a:lnTo>
                  <a:lnTo>
                    <a:pt x="603435" y="42610"/>
                  </a:lnTo>
                  <a:lnTo>
                    <a:pt x="560468" y="24440"/>
                  </a:lnTo>
                  <a:lnTo>
                    <a:pt x="515214" y="11072"/>
                  </a:lnTo>
                  <a:lnTo>
                    <a:pt x="467986" y="2820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77" name="Google Shape;2377;p170"/>
            <p:cNvSpPr/>
            <p:nvPr/>
          </p:nvSpPr>
          <p:spPr>
            <a:xfrm>
              <a:off x="5943600" y="3678301"/>
              <a:ext cx="838200" cy="838835"/>
            </a:xfrm>
            <a:custGeom>
              <a:rect b="b" l="l" r="r" t="t"/>
              <a:pathLst>
                <a:path extrusionOk="0" h="838835" w="838200">
                  <a:moveTo>
                    <a:pt x="0" y="419150"/>
                  </a:moveTo>
                  <a:lnTo>
                    <a:pt x="2818" y="370277"/>
                  </a:lnTo>
                  <a:lnTo>
                    <a:pt x="11065" y="323057"/>
                  </a:lnTo>
                  <a:lnTo>
                    <a:pt x="24426" y="277806"/>
                  </a:lnTo>
                  <a:lnTo>
                    <a:pt x="42587" y="234838"/>
                  </a:lnTo>
                  <a:lnTo>
                    <a:pt x="65234" y="194469"/>
                  </a:lnTo>
                  <a:lnTo>
                    <a:pt x="92053" y="157012"/>
                  </a:lnTo>
                  <a:lnTo>
                    <a:pt x="122729" y="122783"/>
                  </a:lnTo>
                  <a:lnTo>
                    <a:pt x="156949" y="92097"/>
                  </a:lnTo>
                  <a:lnTo>
                    <a:pt x="194399" y="65268"/>
                  </a:lnTo>
                  <a:lnTo>
                    <a:pt x="234764" y="42610"/>
                  </a:lnTo>
                  <a:lnTo>
                    <a:pt x="277731" y="24440"/>
                  </a:lnTo>
                  <a:lnTo>
                    <a:pt x="322985" y="11072"/>
                  </a:lnTo>
                  <a:lnTo>
                    <a:pt x="370213" y="2820"/>
                  </a:lnTo>
                  <a:lnTo>
                    <a:pt x="419100" y="0"/>
                  </a:lnTo>
                  <a:lnTo>
                    <a:pt x="467986" y="2820"/>
                  </a:lnTo>
                  <a:lnTo>
                    <a:pt x="515214" y="11072"/>
                  </a:lnTo>
                  <a:lnTo>
                    <a:pt x="560468" y="24440"/>
                  </a:lnTo>
                  <a:lnTo>
                    <a:pt x="603435" y="42610"/>
                  </a:lnTo>
                  <a:lnTo>
                    <a:pt x="643800" y="65268"/>
                  </a:lnTo>
                  <a:lnTo>
                    <a:pt x="681250" y="92097"/>
                  </a:lnTo>
                  <a:lnTo>
                    <a:pt x="715470" y="122783"/>
                  </a:lnTo>
                  <a:lnTo>
                    <a:pt x="746146" y="157012"/>
                  </a:lnTo>
                  <a:lnTo>
                    <a:pt x="772965" y="194469"/>
                  </a:lnTo>
                  <a:lnTo>
                    <a:pt x="795612" y="234838"/>
                  </a:lnTo>
                  <a:lnTo>
                    <a:pt x="813773" y="277806"/>
                  </a:lnTo>
                  <a:lnTo>
                    <a:pt x="827134" y="323057"/>
                  </a:lnTo>
                  <a:lnTo>
                    <a:pt x="835381" y="370277"/>
                  </a:lnTo>
                  <a:lnTo>
                    <a:pt x="838200" y="419150"/>
                  </a:lnTo>
                  <a:lnTo>
                    <a:pt x="835381" y="468028"/>
                  </a:lnTo>
                  <a:lnTo>
                    <a:pt x="827134" y="515248"/>
                  </a:lnTo>
                  <a:lnTo>
                    <a:pt x="813773" y="560498"/>
                  </a:lnTo>
                  <a:lnTo>
                    <a:pt x="795612" y="603463"/>
                  </a:lnTo>
                  <a:lnTo>
                    <a:pt x="772965" y="643828"/>
                  </a:lnTo>
                  <a:lnTo>
                    <a:pt x="746146" y="681279"/>
                  </a:lnTo>
                  <a:lnTo>
                    <a:pt x="715470" y="715502"/>
                  </a:lnTo>
                  <a:lnTo>
                    <a:pt x="681250" y="746181"/>
                  </a:lnTo>
                  <a:lnTo>
                    <a:pt x="643800" y="773003"/>
                  </a:lnTo>
                  <a:lnTo>
                    <a:pt x="603435" y="795654"/>
                  </a:lnTo>
                  <a:lnTo>
                    <a:pt x="560468" y="813818"/>
                  </a:lnTo>
                  <a:lnTo>
                    <a:pt x="515214" y="827182"/>
                  </a:lnTo>
                  <a:lnTo>
                    <a:pt x="467986" y="835431"/>
                  </a:lnTo>
                  <a:lnTo>
                    <a:pt x="419100" y="838250"/>
                  </a:lnTo>
                  <a:lnTo>
                    <a:pt x="370213" y="835431"/>
                  </a:lnTo>
                  <a:lnTo>
                    <a:pt x="322985" y="827182"/>
                  </a:lnTo>
                  <a:lnTo>
                    <a:pt x="277731" y="813818"/>
                  </a:lnTo>
                  <a:lnTo>
                    <a:pt x="234764" y="795654"/>
                  </a:lnTo>
                  <a:lnTo>
                    <a:pt x="194399" y="773003"/>
                  </a:lnTo>
                  <a:lnTo>
                    <a:pt x="156949" y="746181"/>
                  </a:lnTo>
                  <a:lnTo>
                    <a:pt x="122729" y="715502"/>
                  </a:lnTo>
                  <a:lnTo>
                    <a:pt x="92053" y="681279"/>
                  </a:lnTo>
                  <a:lnTo>
                    <a:pt x="65234" y="643828"/>
                  </a:lnTo>
                  <a:lnTo>
                    <a:pt x="42587" y="603463"/>
                  </a:lnTo>
                  <a:lnTo>
                    <a:pt x="24426" y="560498"/>
                  </a:lnTo>
                  <a:lnTo>
                    <a:pt x="11065" y="515248"/>
                  </a:lnTo>
                  <a:lnTo>
                    <a:pt x="2818" y="468028"/>
                  </a:lnTo>
                  <a:lnTo>
                    <a:pt x="0" y="41915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378" name="Google Shape;2378;p170"/>
          <p:cNvSpPr txBox="1"/>
          <p:nvPr/>
        </p:nvSpPr>
        <p:spPr>
          <a:xfrm>
            <a:off x="6269863" y="5248791"/>
            <a:ext cx="188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DEBE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endParaRPr sz="20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379" name="Google Shape;2379;p170"/>
          <p:cNvGrpSpPr/>
          <p:nvPr/>
        </p:nvGrpSpPr>
        <p:grpSpPr>
          <a:xfrm>
            <a:off x="2613660" y="1507706"/>
            <a:ext cx="4070723" cy="4208325"/>
            <a:chOff x="2613660" y="1130808"/>
            <a:chExt cx="4070723" cy="3156323"/>
          </a:xfrm>
        </p:grpSpPr>
        <p:sp>
          <p:nvSpPr>
            <p:cNvPr id="2380" name="Google Shape;2380;p170"/>
            <p:cNvSpPr/>
            <p:nvPr/>
          </p:nvSpPr>
          <p:spPr>
            <a:xfrm>
              <a:off x="2618232" y="2887980"/>
              <a:ext cx="1092600" cy="1016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81" name="Google Shape;2381;p170"/>
            <p:cNvSpPr/>
            <p:nvPr/>
          </p:nvSpPr>
          <p:spPr>
            <a:xfrm>
              <a:off x="2661666" y="2910459"/>
              <a:ext cx="920114" cy="844550"/>
            </a:xfrm>
            <a:custGeom>
              <a:rect b="b" l="l" r="r" t="t"/>
              <a:pathLst>
                <a:path extrusionOk="0" h="844550" w="920114">
                  <a:moveTo>
                    <a:pt x="819404" y="806069"/>
                  </a:moveTo>
                  <a:lnTo>
                    <a:pt x="815085" y="808736"/>
                  </a:lnTo>
                  <a:lnTo>
                    <a:pt x="813307" y="817372"/>
                  </a:lnTo>
                  <a:lnTo>
                    <a:pt x="815974" y="821563"/>
                  </a:lnTo>
                  <a:lnTo>
                    <a:pt x="820293" y="822452"/>
                  </a:lnTo>
                  <a:lnTo>
                    <a:pt x="919733" y="844169"/>
                  </a:lnTo>
                  <a:lnTo>
                    <a:pt x="918240" y="839343"/>
                  </a:lnTo>
                  <a:lnTo>
                    <a:pt x="902843" y="839343"/>
                  </a:lnTo>
                  <a:lnTo>
                    <a:pt x="881216" y="819517"/>
                  </a:lnTo>
                  <a:lnTo>
                    <a:pt x="819404" y="806069"/>
                  </a:lnTo>
                  <a:close/>
                </a:path>
                <a:path extrusionOk="0" h="844550" w="920114">
                  <a:moveTo>
                    <a:pt x="881216" y="819517"/>
                  </a:moveTo>
                  <a:lnTo>
                    <a:pt x="902843" y="839343"/>
                  </a:lnTo>
                  <a:lnTo>
                    <a:pt x="906089" y="835787"/>
                  </a:lnTo>
                  <a:lnTo>
                    <a:pt x="900557" y="835787"/>
                  </a:lnTo>
                  <a:lnTo>
                    <a:pt x="896539" y="822857"/>
                  </a:lnTo>
                  <a:lnTo>
                    <a:pt x="881216" y="819517"/>
                  </a:lnTo>
                  <a:close/>
                </a:path>
                <a:path extrusionOk="0" h="844550" w="920114">
                  <a:moveTo>
                    <a:pt x="883793" y="740283"/>
                  </a:moveTo>
                  <a:lnTo>
                    <a:pt x="879601" y="741680"/>
                  </a:lnTo>
                  <a:lnTo>
                    <a:pt x="875410" y="742950"/>
                  </a:lnTo>
                  <a:lnTo>
                    <a:pt x="873124" y="747395"/>
                  </a:lnTo>
                  <a:lnTo>
                    <a:pt x="874394" y="751586"/>
                  </a:lnTo>
                  <a:lnTo>
                    <a:pt x="891866" y="807816"/>
                  </a:lnTo>
                  <a:lnTo>
                    <a:pt x="913510" y="827659"/>
                  </a:lnTo>
                  <a:lnTo>
                    <a:pt x="902843" y="839343"/>
                  </a:lnTo>
                  <a:lnTo>
                    <a:pt x="918240" y="839343"/>
                  </a:lnTo>
                  <a:lnTo>
                    <a:pt x="889634" y="746887"/>
                  </a:lnTo>
                  <a:lnTo>
                    <a:pt x="888237" y="742696"/>
                  </a:lnTo>
                  <a:lnTo>
                    <a:pt x="883793" y="740283"/>
                  </a:lnTo>
                  <a:close/>
                </a:path>
                <a:path extrusionOk="0" h="844550" w="920114">
                  <a:moveTo>
                    <a:pt x="896539" y="822857"/>
                  </a:moveTo>
                  <a:lnTo>
                    <a:pt x="900557" y="835787"/>
                  </a:lnTo>
                  <a:lnTo>
                    <a:pt x="909828" y="825754"/>
                  </a:lnTo>
                  <a:lnTo>
                    <a:pt x="896539" y="822857"/>
                  </a:lnTo>
                  <a:close/>
                </a:path>
                <a:path extrusionOk="0" h="844550" w="920114">
                  <a:moveTo>
                    <a:pt x="891866" y="807816"/>
                  </a:moveTo>
                  <a:lnTo>
                    <a:pt x="896539" y="822857"/>
                  </a:lnTo>
                  <a:lnTo>
                    <a:pt x="909828" y="825754"/>
                  </a:lnTo>
                  <a:lnTo>
                    <a:pt x="900557" y="835787"/>
                  </a:lnTo>
                  <a:lnTo>
                    <a:pt x="906089" y="835787"/>
                  </a:lnTo>
                  <a:lnTo>
                    <a:pt x="913510" y="827659"/>
                  </a:lnTo>
                  <a:lnTo>
                    <a:pt x="891866" y="807816"/>
                  </a:lnTo>
                  <a:close/>
                </a:path>
                <a:path extrusionOk="0" h="844550" w="920114">
                  <a:moveTo>
                    <a:pt x="10667" y="0"/>
                  </a:moveTo>
                  <a:lnTo>
                    <a:pt x="0" y="11684"/>
                  </a:lnTo>
                  <a:lnTo>
                    <a:pt x="881216" y="819517"/>
                  </a:lnTo>
                  <a:lnTo>
                    <a:pt x="896539" y="822857"/>
                  </a:lnTo>
                  <a:lnTo>
                    <a:pt x="891866" y="807816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82" name="Google Shape;2382;p170"/>
            <p:cNvSpPr/>
            <p:nvPr/>
          </p:nvSpPr>
          <p:spPr>
            <a:xfrm>
              <a:off x="2618232" y="1359408"/>
              <a:ext cx="1092600" cy="1016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83" name="Google Shape;2383;p170"/>
            <p:cNvSpPr/>
            <p:nvPr/>
          </p:nvSpPr>
          <p:spPr>
            <a:xfrm>
              <a:off x="2661666" y="1468501"/>
              <a:ext cx="920114" cy="844550"/>
            </a:xfrm>
            <a:custGeom>
              <a:rect b="b" l="l" r="r" t="t"/>
              <a:pathLst>
                <a:path extrusionOk="0" h="844550" w="920114">
                  <a:moveTo>
                    <a:pt x="896539" y="21311"/>
                  </a:moveTo>
                  <a:lnTo>
                    <a:pt x="881212" y="24652"/>
                  </a:lnTo>
                  <a:lnTo>
                    <a:pt x="0" y="832357"/>
                  </a:lnTo>
                  <a:lnTo>
                    <a:pt x="10667" y="844169"/>
                  </a:lnTo>
                  <a:lnTo>
                    <a:pt x="891866" y="36352"/>
                  </a:lnTo>
                  <a:lnTo>
                    <a:pt x="896539" y="21311"/>
                  </a:lnTo>
                  <a:close/>
                </a:path>
                <a:path extrusionOk="0" h="844550" w="920114">
                  <a:moveTo>
                    <a:pt x="918240" y="4825"/>
                  </a:moveTo>
                  <a:lnTo>
                    <a:pt x="902843" y="4825"/>
                  </a:lnTo>
                  <a:lnTo>
                    <a:pt x="913510" y="16510"/>
                  </a:lnTo>
                  <a:lnTo>
                    <a:pt x="891866" y="36352"/>
                  </a:lnTo>
                  <a:lnTo>
                    <a:pt x="874394" y="92583"/>
                  </a:lnTo>
                  <a:lnTo>
                    <a:pt x="873124" y="96774"/>
                  </a:lnTo>
                  <a:lnTo>
                    <a:pt x="875410" y="101219"/>
                  </a:lnTo>
                  <a:lnTo>
                    <a:pt x="883793" y="103759"/>
                  </a:lnTo>
                  <a:lnTo>
                    <a:pt x="888237" y="101473"/>
                  </a:lnTo>
                  <a:lnTo>
                    <a:pt x="889634" y="97282"/>
                  </a:lnTo>
                  <a:lnTo>
                    <a:pt x="918240" y="4825"/>
                  </a:lnTo>
                  <a:close/>
                </a:path>
                <a:path extrusionOk="0" h="844550" w="920114">
                  <a:moveTo>
                    <a:pt x="919733" y="0"/>
                  </a:moveTo>
                  <a:lnTo>
                    <a:pt x="820293" y="21589"/>
                  </a:lnTo>
                  <a:lnTo>
                    <a:pt x="815974" y="22606"/>
                  </a:lnTo>
                  <a:lnTo>
                    <a:pt x="813307" y="26797"/>
                  </a:lnTo>
                  <a:lnTo>
                    <a:pt x="814196" y="31114"/>
                  </a:lnTo>
                  <a:lnTo>
                    <a:pt x="815085" y="35306"/>
                  </a:lnTo>
                  <a:lnTo>
                    <a:pt x="819404" y="38100"/>
                  </a:lnTo>
                  <a:lnTo>
                    <a:pt x="881212" y="24652"/>
                  </a:lnTo>
                  <a:lnTo>
                    <a:pt x="902843" y="4825"/>
                  </a:lnTo>
                  <a:lnTo>
                    <a:pt x="918240" y="4825"/>
                  </a:lnTo>
                  <a:lnTo>
                    <a:pt x="919733" y="0"/>
                  </a:lnTo>
                  <a:close/>
                </a:path>
                <a:path extrusionOk="0" h="844550" w="920114">
                  <a:moveTo>
                    <a:pt x="906089" y="8382"/>
                  </a:moveTo>
                  <a:lnTo>
                    <a:pt x="900557" y="8382"/>
                  </a:lnTo>
                  <a:lnTo>
                    <a:pt x="909828" y="18414"/>
                  </a:lnTo>
                  <a:lnTo>
                    <a:pt x="896539" y="21311"/>
                  </a:lnTo>
                  <a:lnTo>
                    <a:pt x="891866" y="36352"/>
                  </a:lnTo>
                  <a:lnTo>
                    <a:pt x="913510" y="16510"/>
                  </a:lnTo>
                  <a:lnTo>
                    <a:pt x="906089" y="8382"/>
                  </a:lnTo>
                  <a:close/>
                </a:path>
                <a:path extrusionOk="0" h="844550" w="920114">
                  <a:moveTo>
                    <a:pt x="902843" y="4825"/>
                  </a:moveTo>
                  <a:lnTo>
                    <a:pt x="881212" y="24652"/>
                  </a:lnTo>
                  <a:lnTo>
                    <a:pt x="896539" y="21311"/>
                  </a:lnTo>
                  <a:lnTo>
                    <a:pt x="900557" y="8382"/>
                  </a:lnTo>
                  <a:lnTo>
                    <a:pt x="906089" y="8382"/>
                  </a:lnTo>
                  <a:lnTo>
                    <a:pt x="902843" y="4825"/>
                  </a:lnTo>
                  <a:close/>
                </a:path>
                <a:path extrusionOk="0" h="844550" w="920114">
                  <a:moveTo>
                    <a:pt x="900557" y="8382"/>
                  </a:moveTo>
                  <a:lnTo>
                    <a:pt x="896539" y="21311"/>
                  </a:lnTo>
                  <a:lnTo>
                    <a:pt x="909828" y="18414"/>
                  </a:lnTo>
                  <a:lnTo>
                    <a:pt x="900557" y="83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84" name="Google Shape;2384;p170"/>
            <p:cNvSpPr/>
            <p:nvPr/>
          </p:nvSpPr>
          <p:spPr>
            <a:xfrm>
              <a:off x="4453127" y="4027931"/>
              <a:ext cx="1543800" cy="259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85" name="Google Shape;2385;p170"/>
            <p:cNvSpPr/>
            <p:nvPr/>
          </p:nvSpPr>
          <p:spPr>
            <a:xfrm>
              <a:off x="4495800" y="4083519"/>
              <a:ext cx="1371600" cy="107314"/>
            </a:xfrm>
            <a:custGeom>
              <a:rect b="b" l="l" r="r" t="t"/>
              <a:pathLst>
                <a:path extrusionOk="0" h="107314" w="1371600">
                  <a:moveTo>
                    <a:pt x="1279905" y="0"/>
                  </a:moveTo>
                  <a:lnTo>
                    <a:pt x="1275079" y="1269"/>
                  </a:lnTo>
                  <a:lnTo>
                    <a:pt x="1272921" y="5054"/>
                  </a:lnTo>
                  <a:lnTo>
                    <a:pt x="1270635" y="8839"/>
                  </a:lnTo>
                  <a:lnTo>
                    <a:pt x="1271904" y="13703"/>
                  </a:lnTo>
                  <a:lnTo>
                    <a:pt x="1326565" y="45635"/>
                  </a:lnTo>
                  <a:lnTo>
                    <a:pt x="1355852" y="45669"/>
                  </a:lnTo>
                  <a:lnTo>
                    <a:pt x="1355852" y="61544"/>
                  </a:lnTo>
                  <a:lnTo>
                    <a:pt x="1326458" y="61544"/>
                  </a:lnTo>
                  <a:lnTo>
                    <a:pt x="1275588" y="91109"/>
                  </a:lnTo>
                  <a:lnTo>
                    <a:pt x="1271904" y="93306"/>
                  </a:lnTo>
                  <a:lnTo>
                    <a:pt x="1270508" y="98170"/>
                  </a:lnTo>
                  <a:lnTo>
                    <a:pt x="1272794" y="101955"/>
                  </a:lnTo>
                  <a:lnTo>
                    <a:pt x="1274952" y="105752"/>
                  </a:lnTo>
                  <a:lnTo>
                    <a:pt x="1279778" y="107035"/>
                  </a:lnTo>
                  <a:lnTo>
                    <a:pt x="1357977" y="61544"/>
                  </a:lnTo>
                  <a:lnTo>
                    <a:pt x="1355852" y="61544"/>
                  </a:lnTo>
                  <a:lnTo>
                    <a:pt x="1358036" y="61510"/>
                  </a:lnTo>
                  <a:lnTo>
                    <a:pt x="1371600" y="53619"/>
                  </a:lnTo>
                  <a:lnTo>
                    <a:pt x="1279905" y="0"/>
                  </a:lnTo>
                  <a:close/>
                </a:path>
                <a:path extrusionOk="0" h="107314" w="1371600">
                  <a:moveTo>
                    <a:pt x="1340159" y="53580"/>
                  </a:moveTo>
                  <a:lnTo>
                    <a:pt x="1326516" y="61510"/>
                  </a:lnTo>
                  <a:lnTo>
                    <a:pt x="1355852" y="61544"/>
                  </a:lnTo>
                  <a:lnTo>
                    <a:pt x="1355852" y="60451"/>
                  </a:lnTo>
                  <a:lnTo>
                    <a:pt x="1351914" y="60451"/>
                  </a:lnTo>
                  <a:lnTo>
                    <a:pt x="1340159" y="53580"/>
                  </a:lnTo>
                  <a:close/>
                </a:path>
                <a:path extrusionOk="0" h="107314" w="1371600">
                  <a:moveTo>
                    <a:pt x="0" y="44094"/>
                  </a:moveTo>
                  <a:lnTo>
                    <a:pt x="0" y="59969"/>
                  </a:lnTo>
                  <a:lnTo>
                    <a:pt x="1326516" y="61510"/>
                  </a:lnTo>
                  <a:lnTo>
                    <a:pt x="1340159" y="53580"/>
                  </a:lnTo>
                  <a:lnTo>
                    <a:pt x="1326565" y="45635"/>
                  </a:lnTo>
                  <a:lnTo>
                    <a:pt x="0" y="44094"/>
                  </a:lnTo>
                  <a:close/>
                </a:path>
                <a:path extrusionOk="0" h="107314" w="1371600">
                  <a:moveTo>
                    <a:pt x="1351914" y="46748"/>
                  </a:moveTo>
                  <a:lnTo>
                    <a:pt x="1340159" y="53580"/>
                  </a:lnTo>
                  <a:lnTo>
                    <a:pt x="1351914" y="60451"/>
                  </a:lnTo>
                  <a:lnTo>
                    <a:pt x="1351914" y="46748"/>
                  </a:lnTo>
                  <a:close/>
                </a:path>
                <a:path extrusionOk="0" h="107314" w="1371600">
                  <a:moveTo>
                    <a:pt x="1355852" y="46748"/>
                  </a:moveTo>
                  <a:lnTo>
                    <a:pt x="1351914" y="46748"/>
                  </a:lnTo>
                  <a:lnTo>
                    <a:pt x="1351914" y="60451"/>
                  </a:lnTo>
                  <a:lnTo>
                    <a:pt x="1355852" y="60451"/>
                  </a:lnTo>
                  <a:lnTo>
                    <a:pt x="1355852" y="46748"/>
                  </a:lnTo>
                  <a:close/>
                </a:path>
                <a:path extrusionOk="0" h="107314" w="1371600">
                  <a:moveTo>
                    <a:pt x="1326565" y="45635"/>
                  </a:moveTo>
                  <a:lnTo>
                    <a:pt x="1340159" y="53580"/>
                  </a:lnTo>
                  <a:lnTo>
                    <a:pt x="1351914" y="46748"/>
                  </a:lnTo>
                  <a:lnTo>
                    <a:pt x="1355852" y="46748"/>
                  </a:lnTo>
                  <a:lnTo>
                    <a:pt x="1355852" y="45669"/>
                  </a:lnTo>
                  <a:lnTo>
                    <a:pt x="1326565" y="45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86" name="Google Shape;2386;p170"/>
            <p:cNvSpPr/>
            <p:nvPr/>
          </p:nvSpPr>
          <p:spPr>
            <a:xfrm>
              <a:off x="4453127" y="1130808"/>
              <a:ext cx="1543800" cy="259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87" name="Google Shape;2387;p170"/>
            <p:cNvSpPr/>
            <p:nvPr/>
          </p:nvSpPr>
          <p:spPr>
            <a:xfrm>
              <a:off x="4495800" y="1186307"/>
              <a:ext cx="1371600" cy="107315"/>
            </a:xfrm>
            <a:custGeom>
              <a:rect b="b" l="l" r="r" t="t"/>
              <a:pathLst>
                <a:path extrusionOk="0" h="107315" w="1371600">
                  <a:moveTo>
                    <a:pt x="1279905" y="0"/>
                  </a:moveTo>
                  <a:lnTo>
                    <a:pt x="1275079" y="1269"/>
                  </a:lnTo>
                  <a:lnTo>
                    <a:pt x="1272921" y="5079"/>
                  </a:lnTo>
                  <a:lnTo>
                    <a:pt x="1270635" y="8889"/>
                  </a:lnTo>
                  <a:lnTo>
                    <a:pt x="1271904" y="13715"/>
                  </a:lnTo>
                  <a:lnTo>
                    <a:pt x="1275714" y="16001"/>
                  </a:lnTo>
                  <a:lnTo>
                    <a:pt x="1326599" y="45684"/>
                  </a:lnTo>
                  <a:lnTo>
                    <a:pt x="1355852" y="45719"/>
                  </a:lnTo>
                  <a:lnTo>
                    <a:pt x="1355852" y="61594"/>
                  </a:lnTo>
                  <a:lnTo>
                    <a:pt x="1326407" y="61594"/>
                  </a:lnTo>
                  <a:lnTo>
                    <a:pt x="1271904" y="93344"/>
                  </a:lnTo>
                  <a:lnTo>
                    <a:pt x="1270508" y="98170"/>
                  </a:lnTo>
                  <a:lnTo>
                    <a:pt x="1272794" y="101980"/>
                  </a:lnTo>
                  <a:lnTo>
                    <a:pt x="1274952" y="105790"/>
                  </a:lnTo>
                  <a:lnTo>
                    <a:pt x="1279778" y="107060"/>
                  </a:lnTo>
                  <a:lnTo>
                    <a:pt x="1283589" y="104901"/>
                  </a:lnTo>
                  <a:lnTo>
                    <a:pt x="1357875" y="61594"/>
                  </a:lnTo>
                  <a:lnTo>
                    <a:pt x="1355852" y="61594"/>
                  </a:lnTo>
                  <a:lnTo>
                    <a:pt x="1357936" y="61559"/>
                  </a:lnTo>
                  <a:lnTo>
                    <a:pt x="1371600" y="53593"/>
                  </a:lnTo>
                  <a:lnTo>
                    <a:pt x="1283715" y="2285"/>
                  </a:lnTo>
                  <a:lnTo>
                    <a:pt x="1279905" y="0"/>
                  </a:lnTo>
                  <a:close/>
                </a:path>
                <a:path extrusionOk="0" h="107315" w="1371600">
                  <a:moveTo>
                    <a:pt x="1340150" y="53589"/>
                  </a:moveTo>
                  <a:lnTo>
                    <a:pt x="1326469" y="61559"/>
                  </a:lnTo>
                  <a:lnTo>
                    <a:pt x="1355852" y="61594"/>
                  </a:lnTo>
                  <a:lnTo>
                    <a:pt x="1355852" y="60451"/>
                  </a:lnTo>
                  <a:lnTo>
                    <a:pt x="1351914" y="60451"/>
                  </a:lnTo>
                  <a:lnTo>
                    <a:pt x="1340150" y="53589"/>
                  </a:lnTo>
                  <a:close/>
                </a:path>
                <a:path extrusionOk="0" h="107315" w="1371600">
                  <a:moveTo>
                    <a:pt x="0" y="44068"/>
                  </a:moveTo>
                  <a:lnTo>
                    <a:pt x="0" y="59943"/>
                  </a:lnTo>
                  <a:lnTo>
                    <a:pt x="1326469" y="61559"/>
                  </a:lnTo>
                  <a:lnTo>
                    <a:pt x="1340150" y="53589"/>
                  </a:lnTo>
                  <a:lnTo>
                    <a:pt x="1326599" y="45684"/>
                  </a:lnTo>
                  <a:lnTo>
                    <a:pt x="0" y="44068"/>
                  </a:lnTo>
                  <a:close/>
                </a:path>
                <a:path extrusionOk="0" h="107315" w="1371600">
                  <a:moveTo>
                    <a:pt x="1351914" y="46735"/>
                  </a:moveTo>
                  <a:lnTo>
                    <a:pt x="1340150" y="53589"/>
                  </a:lnTo>
                  <a:lnTo>
                    <a:pt x="1351914" y="60451"/>
                  </a:lnTo>
                  <a:lnTo>
                    <a:pt x="1351914" y="46735"/>
                  </a:lnTo>
                  <a:close/>
                </a:path>
                <a:path extrusionOk="0" h="107315" w="1371600">
                  <a:moveTo>
                    <a:pt x="1355852" y="46735"/>
                  </a:moveTo>
                  <a:lnTo>
                    <a:pt x="1351914" y="46735"/>
                  </a:lnTo>
                  <a:lnTo>
                    <a:pt x="1351914" y="60451"/>
                  </a:lnTo>
                  <a:lnTo>
                    <a:pt x="1355852" y="60451"/>
                  </a:lnTo>
                  <a:lnTo>
                    <a:pt x="1355852" y="46735"/>
                  </a:lnTo>
                  <a:close/>
                </a:path>
                <a:path extrusionOk="0" h="107315" w="1371600">
                  <a:moveTo>
                    <a:pt x="1326599" y="45684"/>
                  </a:moveTo>
                  <a:lnTo>
                    <a:pt x="1340150" y="53589"/>
                  </a:lnTo>
                  <a:lnTo>
                    <a:pt x="1351914" y="46735"/>
                  </a:lnTo>
                  <a:lnTo>
                    <a:pt x="1355852" y="46735"/>
                  </a:lnTo>
                  <a:lnTo>
                    <a:pt x="1355852" y="45719"/>
                  </a:lnTo>
                  <a:lnTo>
                    <a:pt x="1326599" y="456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88" name="Google Shape;2388;p170"/>
            <p:cNvSpPr/>
            <p:nvPr/>
          </p:nvSpPr>
          <p:spPr>
            <a:xfrm>
              <a:off x="4370832" y="1588008"/>
              <a:ext cx="1778400" cy="2310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89" name="Google Shape;2389;p170"/>
            <p:cNvSpPr/>
            <p:nvPr/>
          </p:nvSpPr>
          <p:spPr>
            <a:xfrm>
              <a:off x="4413250" y="1697101"/>
              <a:ext cx="1606550" cy="2138679"/>
            </a:xfrm>
            <a:custGeom>
              <a:rect b="b" l="l" r="r" t="t"/>
              <a:pathLst>
                <a:path extrusionOk="0" h="2138679" w="1606550">
                  <a:moveTo>
                    <a:pt x="1587711" y="25207"/>
                  </a:moveTo>
                  <a:lnTo>
                    <a:pt x="1573214" y="31323"/>
                  </a:lnTo>
                  <a:lnTo>
                    <a:pt x="0" y="2128901"/>
                  </a:lnTo>
                  <a:lnTo>
                    <a:pt x="12700" y="2138426"/>
                  </a:lnTo>
                  <a:lnTo>
                    <a:pt x="1585896" y="40873"/>
                  </a:lnTo>
                  <a:lnTo>
                    <a:pt x="1587711" y="25207"/>
                  </a:lnTo>
                  <a:close/>
                </a:path>
                <a:path extrusionOk="0" h="2138679" w="1606550">
                  <a:moveTo>
                    <a:pt x="1605640" y="7874"/>
                  </a:moveTo>
                  <a:lnTo>
                    <a:pt x="1590802" y="7874"/>
                  </a:lnTo>
                  <a:lnTo>
                    <a:pt x="1603502" y="17399"/>
                  </a:lnTo>
                  <a:lnTo>
                    <a:pt x="1585896" y="40873"/>
                  </a:lnTo>
                  <a:lnTo>
                    <a:pt x="1578610" y="103759"/>
                  </a:lnTo>
                  <a:lnTo>
                    <a:pt x="1581658" y="107696"/>
                  </a:lnTo>
                  <a:lnTo>
                    <a:pt x="1586102" y="108203"/>
                  </a:lnTo>
                  <a:lnTo>
                    <a:pt x="1590421" y="108585"/>
                  </a:lnTo>
                  <a:lnTo>
                    <a:pt x="1594358" y="105537"/>
                  </a:lnTo>
                  <a:lnTo>
                    <a:pt x="1605640" y="7874"/>
                  </a:lnTo>
                  <a:close/>
                </a:path>
                <a:path extrusionOk="0" h="2138679" w="1606550">
                  <a:moveTo>
                    <a:pt x="1606550" y="0"/>
                  </a:moveTo>
                  <a:lnTo>
                    <a:pt x="1508760" y="41275"/>
                  </a:lnTo>
                  <a:lnTo>
                    <a:pt x="1506854" y="45974"/>
                  </a:lnTo>
                  <a:lnTo>
                    <a:pt x="1508505" y="50037"/>
                  </a:lnTo>
                  <a:lnTo>
                    <a:pt x="1510284" y="54101"/>
                  </a:lnTo>
                  <a:lnTo>
                    <a:pt x="1514855" y="55879"/>
                  </a:lnTo>
                  <a:lnTo>
                    <a:pt x="1518920" y="54228"/>
                  </a:lnTo>
                  <a:lnTo>
                    <a:pt x="1573214" y="31323"/>
                  </a:lnTo>
                  <a:lnTo>
                    <a:pt x="1590802" y="7874"/>
                  </a:lnTo>
                  <a:lnTo>
                    <a:pt x="1605640" y="7874"/>
                  </a:lnTo>
                  <a:lnTo>
                    <a:pt x="1606550" y="0"/>
                  </a:lnTo>
                  <a:close/>
                </a:path>
                <a:path extrusionOk="0" h="2138679" w="1606550">
                  <a:moveTo>
                    <a:pt x="1595882" y="11684"/>
                  </a:moveTo>
                  <a:lnTo>
                    <a:pt x="1589277" y="11684"/>
                  </a:lnTo>
                  <a:lnTo>
                    <a:pt x="1600200" y="19938"/>
                  </a:lnTo>
                  <a:lnTo>
                    <a:pt x="1587711" y="25207"/>
                  </a:lnTo>
                  <a:lnTo>
                    <a:pt x="1585896" y="40873"/>
                  </a:lnTo>
                  <a:lnTo>
                    <a:pt x="1603502" y="17399"/>
                  </a:lnTo>
                  <a:lnTo>
                    <a:pt x="1595882" y="11684"/>
                  </a:lnTo>
                  <a:close/>
                </a:path>
                <a:path extrusionOk="0" h="2138679" w="1606550">
                  <a:moveTo>
                    <a:pt x="1590802" y="7874"/>
                  </a:moveTo>
                  <a:lnTo>
                    <a:pt x="1573214" y="31323"/>
                  </a:lnTo>
                  <a:lnTo>
                    <a:pt x="1587711" y="25207"/>
                  </a:lnTo>
                  <a:lnTo>
                    <a:pt x="1589277" y="11684"/>
                  </a:lnTo>
                  <a:lnTo>
                    <a:pt x="1595882" y="11684"/>
                  </a:lnTo>
                  <a:lnTo>
                    <a:pt x="1590802" y="7874"/>
                  </a:lnTo>
                  <a:close/>
                </a:path>
                <a:path extrusionOk="0" h="2138679" w="1606550">
                  <a:moveTo>
                    <a:pt x="1589277" y="11684"/>
                  </a:moveTo>
                  <a:lnTo>
                    <a:pt x="1587711" y="25207"/>
                  </a:lnTo>
                  <a:lnTo>
                    <a:pt x="1600200" y="19938"/>
                  </a:lnTo>
                  <a:lnTo>
                    <a:pt x="1589277" y="116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90" name="Google Shape;2390;p170"/>
            <p:cNvSpPr/>
            <p:nvPr/>
          </p:nvSpPr>
          <p:spPr>
            <a:xfrm>
              <a:off x="2613660" y="2502408"/>
              <a:ext cx="3375600" cy="1398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91" name="Google Shape;2391;p170"/>
            <p:cNvSpPr/>
            <p:nvPr/>
          </p:nvSpPr>
          <p:spPr>
            <a:xfrm>
              <a:off x="2743200" y="2594229"/>
              <a:ext cx="3203575" cy="1243964"/>
            </a:xfrm>
            <a:custGeom>
              <a:rect b="b" l="l" r="r" t="t"/>
              <a:pathLst>
                <a:path extrusionOk="0" h="1243964" w="3203575">
                  <a:moveTo>
                    <a:pt x="44981" y="25953"/>
                  </a:moveTo>
                  <a:lnTo>
                    <a:pt x="29386" y="28526"/>
                  </a:lnTo>
                  <a:lnTo>
                    <a:pt x="39296" y="40823"/>
                  </a:lnTo>
                  <a:lnTo>
                    <a:pt x="3197605" y="1243964"/>
                  </a:lnTo>
                  <a:lnTo>
                    <a:pt x="3203194" y="1229105"/>
                  </a:lnTo>
                  <a:lnTo>
                    <a:pt x="44981" y="25953"/>
                  </a:lnTo>
                  <a:close/>
                </a:path>
                <a:path extrusionOk="0" h="1243964" w="3203575">
                  <a:moveTo>
                    <a:pt x="104775" y="0"/>
                  </a:moveTo>
                  <a:lnTo>
                    <a:pt x="100456" y="634"/>
                  </a:lnTo>
                  <a:lnTo>
                    <a:pt x="0" y="17271"/>
                  </a:lnTo>
                  <a:lnTo>
                    <a:pt x="63881" y="96519"/>
                  </a:lnTo>
                  <a:lnTo>
                    <a:pt x="66675" y="99948"/>
                  </a:lnTo>
                  <a:lnTo>
                    <a:pt x="71627" y="100456"/>
                  </a:lnTo>
                  <a:lnTo>
                    <a:pt x="75056" y="97789"/>
                  </a:lnTo>
                  <a:lnTo>
                    <a:pt x="78486" y="94995"/>
                  </a:lnTo>
                  <a:lnTo>
                    <a:pt x="78993" y="90043"/>
                  </a:lnTo>
                  <a:lnTo>
                    <a:pt x="76200" y="86613"/>
                  </a:lnTo>
                  <a:lnTo>
                    <a:pt x="39296" y="40823"/>
                  </a:lnTo>
                  <a:lnTo>
                    <a:pt x="11811" y="30352"/>
                  </a:lnTo>
                  <a:lnTo>
                    <a:pt x="17525" y="15493"/>
                  </a:lnTo>
                  <a:lnTo>
                    <a:pt x="107406" y="15493"/>
                  </a:lnTo>
                  <a:lnTo>
                    <a:pt x="110236" y="11556"/>
                  </a:lnTo>
                  <a:lnTo>
                    <a:pt x="109600" y="7238"/>
                  </a:lnTo>
                  <a:lnTo>
                    <a:pt x="108838" y="2920"/>
                  </a:lnTo>
                  <a:lnTo>
                    <a:pt x="104775" y="0"/>
                  </a:lnTo>
                  <a:close/>
                </a:path>
                <a:path extrusionOk="0" h="1243964" w="3203575">
                  <a:moveTo>
                    <a:pt x="17525" y="15493"/>
                  </a:moveTo>
                  <a:lnTo>
                    <a:pt x="11811" y="30352"/>
                  </a:lnTo>
                  <a:lnTo>
                    <a:pt x="39296" y="40823"/>
                  </a:lnTo>
                  <a:lnTo>
                    <a:pt x="31165" y="30733"/>
                  </a:lnTo>
                  <a:lnTo>
                    <a:pt x="16001" y="30733"/>
                  </a:lnTo>
                  <a:lnTo>
                    <a:pt x="20827" y="17906"/>
                  </a:lnTo>
                  <a:lnTo>
                    <a:pt x="23859" y="17906"/>
                  </a:lnTo>
                  <a:lnTo>
                    <a:pt x="17525" y="15493"/>
                  </a:lnTo>
                  <a:close/>
                </a:path>
                <a:path extrusionOk="0" h="1243964" w="3203575">
                  <a:moveTo>
                    <a:pt x="20827" y="17906"/>
                  </a:moveTo>
                  <a:lnTo>
                    <a:pt x="16001" y="30733"/>
                  </a:lnTo>
                  <a:lnTo>
                    <a:pt x="29386" y="28526"/>
                  </a:lnTo>
                  <a:lnTo>
                    <a:pt x="20827" y="17906"/>
                  </a:lnTo>
                  <a:close/>
                </a:path>
                <a:path extrusionOk="0" h="1243964" w="3203575">
                  <a:moveTo>
                    <a:pt x="29386" y="28526"/>
                  </a:moveTo>
                  <a:lnTo>
                    <a:pt x="16001" y="30733"/>
                  </a:lnTo>
                  <a:lnTo>
                    <a:pt x="31165" y="30733"/>
                  </a:lnTo>
                  <a:lnTo>
                    <a:pt x="29386" y="28526"/>
                  </a:lnTo>
                  <a:close/>
                </a:path>
                <a:path extrusionOk="0" h="1243964" w="3203575">
                  <a:moveTo>
                    <a:pt x="23859" y="17906"/>
                  </a:moveTo>
                  <a:lnTo>
                    <a:pt x="20827" y="17906"/>
                  </a:lnTo>
                  <a:lnTo>
                    <a:pt x="29386" y="28526"/>
                  </a:lnTo>
                  <a:lnTo>
                    <a:pt x="44981" y="25953"/>
                  </a:lnTo>
                  <a:lnTo>
                    <a:pt x="23859" y="17906"/>
                  </a:lnTo>
                  <a:close/>
                </a:path>
                <a:path extrusionOk="0" h="1243964" w="3203575">
                  <a:moveTo>
                    <a:pt x="107406" y="15493"/>
                  </a:moveTo>
                  <a:lnTo>
                    <a:pt x="17525" y="15493"/>
                  </a:lnTo>
                  <a:lnTo>
                    <a:pt x="44981" y="25953"/>
                  </a:lnTo>
                  <a:lnTo>
                    <a:pt x="102997" y="16382"/>
                  </a:lnTo>
                  <a:lnTo>
                    <a:pt x="107314" y="156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92" name="Google Shape;2392;p170"/>
            <p:cNvSpPr/>
            <p:nvPr/>
          </p:nvSpPr>
          <p:spPr>
            <a:xfrm>
              <a:off x="4062984" y="1589531"/>
              <a:ext cx="259200" cy="2153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93" name="Google Shape;2393;p170"/>
            <p:cNvSpPr/>
            <p:nvPr/>
          </p:nvSpPr>
          <p:spPr>
            <a:xfrm>
              <a:off x="4139057" y="1698752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53466" y="31441"/>
                  </a:moveTo>
                  <a:lnTo>
                    <a:pt x="45568" y="44982"/>
                  </a:lnTo>
                  <a:lnTo>
                    <a:pt x="43941" y="1981200"/>
                  </a:lnTo>
                  <a:lnTo>
                    <a:pt x="59816" y="1981200"/>
                  </a:lnTo>
                  <a:lnTo>
                    <a:pt x="61396" y="100964"/>
                  </a:lnTo>
                  <a:lnTo>
                    <a:pt x="61365" y="44982"/>
                  </a:lnTo>
                  <a:lnTo>
                    <a:pt x="53466" y="31441"/>
                  </a:lnTo>
                  <a:close/>
                </a:path>
                <a:path extrusionOk="0" h="1981200" w="107314">
                  <a:moveTo>
                    <a:pt x="53466" y="0"/>
                  </a:moveTo>
                  <a:lnTo>
                    <a:pt x="2158" y="87884"/>
                  </a:lnTo>
                  <a:lnTo>
                    <a:pt x="0" y="91694"/>
                  </a:lnTo>
                  <a:lnTo>
                    <a:pt x="1269" y="96520"/>
                  </a:lnTo>
                  <a:lnTo>
                    <a:pt x="4952" y="98678"/>
                  </a:lnTo>
                  <a:lnTo>
                    <a:pt x="8762" y="100964"/>
                  </a:lnTo>
                  <a:lnTo>
                    <a:pt x="13588" y="99695"/>
                  </a:lnTo>
                  <a:lnTo>
                    <a:pt x="15875" y="95885"/>
                  </a:lnTo>
                  <a:lnTo>
                    <a:pt x="45490" y="45115"/>
                  </a:lnTo>
                  <a:lnTo>
                    <a:pt x="45592" y="15621"/>
                  </a:lnTo>
                  <a:lnTo>
                    <a:pt x="62575" y="15621"/>
                  </a:lnTo>
                  <a:lnTo>
                    <a:pt x="53466" y="0"/>
                  </a:lnTo>
                  <a:close/>
                </a:path>
                <a:path extrusionOk="0" h="1981200" w="107314">
                  <a:moveTo>
                    <a:pt x="62575" y="15621"/>
                  </a:moveTo>
                  <a:lnTo>
                    <a:pt x="45592" y="15621"/>
                  </a:lnTo>
                  <a:lnTo>
                    <a:pt x="61467" y="15748"/>
                  </a:lnTo>
                  <a:lnTo>
                    <a:pt x="61443" y="45115"/>
                  </a:lnTo>
                  <a:lnTo>
                    <a:pt x="91490" y="96647"/>
                  </a:lnTo>
                  <a:lnTo>
                    <a:pt x="93217" y="99695"/>
                  </a:lnTo>
                  <a:lnTo>
                    <a:pt x="98170" y="100964"/>
                  </a:lnTo>
                  <a:lnTo>
                    <a:pt x="101853" y="98806"/>
                  </a:lnTo>
                  <a:lnTo>
                    <a:pt x="105663" y="96647"/>
                  </a:lnTo>
                  <a:lnTo>
                    <a:pt x="106933" y="91694"/>
                  </a:lnTo>
                  <a:lnTo>
                    <a:pt x="62575" y="15621"/>
                  </a:lnTo>
                  <a:close/>
                </a:path>
                <a:path extrusionOk="0" h="1981200" w="107314">
                  <a:moveTo>
                    <a:pt x="61464" y="19685"/>
                  </a:moveTo>
                  <a:lnTo>
                    <a:pt x="60325" y="19685"/>
                  </a:lnTo>
                  <a:lnTo>
                    <a:pt x="53466" y="31441"/>
                  </a:lnTo>
                  <a:lnTo>
                    <a:pt x="61443" y="45115"/>
                  </a:lnTo>
                  <a:lnTo>
                    <a:pt x="61464" y="19685"/>
                  </a:lnTo>
                  <a:close/>
                </a:path>
                <a:path extrusionOk="0" h="1981200" w="107314">
                  <a:moveTo>
                    <a:pt x="45592" y="15621"/>
                  </a:moveTo>
                  <a:lnTo>
                    <a:pt x="45568" y="44982"/>
                  </a:lnTo>
                  <a:lnTo>
                    <a:pt x="53466" y="31441"/>
                  </a:lnTo>
                  <a:lnTo>
                    <a:pt x="46608" y="19685"/>
                  </a:lnTo>
                  <a:lnTo>
                    <a:pt x="61464" y="19685"/>
                  </a:lnTo>
                  <a:lnTo>
                    <a:pt x="61467" y="15748"/>
                  </a:lnTo>
                  <a:lnTo>
                    <a:pt x="45592" y="15621"/>
                  </a:lnTo>
                  <a:close/>
                </a:path>
                <a:path extrusionOk="0" h="1981200" w="107314">
                  <a:moveTo>
                    <a:pt x="60325" y="19685"/>
                  </a:moveTo>
                  <a:lnTo>
                    <a:pt x="46608" y="19685"/>
                  </a:lnTo>
                  <a:lnTo>
                    <a:pt x="53466" y="31441"/>
                  </a:lnTo>
                  <a:lnTo>
                    <a:pt x="60325" y="196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94" name="Google Shape;2394;p170"/>
            <p:cNvSpPr/>
            <p:nvPr/>
          </p:nvSpPr>
          <p:spPr>
            <a:xfrm>
              <a:off x="3680460" y="1674876"/>
              <a:ext cx="259200" cy="21534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95" name="Google Shape;2395;p170"/>
            <p:cNvSpPr/>
            <p:nvPr/>
          </p:nvSpPr>
          <p:spPr>
            <a:xfrm>
              <a:off x="3756406" y="1697101"/>
              <a:ext cx="107314" cy="1981835"/>
            </a:xfrm>
            <a:custGeom>
              <a:rect b="b" l="l" r="r" t="t"/>
              <a:pathLst>
                <a:path extrusionOk="0" h="1981835" w="107314">
                  <a:moveTo>
                    <a:pt x="8890" y="1880362"/>
                  </a:moveTo>
                  <a:lnTo>
                    <a:pt x="1270" y="1884680"/>
                  </a:lnTo>
                  <a:lnTo>
                    <a:pt x="0" y="1889633"/>
                  </a:lnTo>
                  <a:lnTo>
                    <a:pt x="53594" y="1981327"/>
                  </a:lnTo>
                  <a:lnTo>
                    <a:pt x="62751" y="1965579"/>
                  </a:lnTo>
                  <a:lnTo>
                    <a:pt x="45593" y="1965579"/>
                  </a:lnTo>
                  <a:lnTo>
                    <a:pt x="45570" y="1936078"/>
                  </a:lnTo>
                  <a:lnTo>
                    <a:pt x="13716" y="1881632"/>
                  </a:lnTo>
                  <a:lnTo>
                    <a:pt x="8890" y="1880362"/>
                  </a:lnTo>
                  <a:close/>
                </a:path>
                <a:path extrusionOk="0" h="1981835" w="107314">
                  <a:moveTo>
                    <a:pt x="45570" y="1936078"/>
                  </a:moveTo>
                  <a:lnTo>
                    <a:pt x="45593" y="1965579"/>
                  </a:lnTo>
                  <a:lnTo>
                    <a:pt x="61468" y="1965579"/>
                  </a:lnTo>
                  <a:lnTo>
                    <a:pt x="61464" y="1961514"/>
                  </a:lnTo>
                  <a:lnTo>
                    <a:pt x="46736" y="1961514"/>
                  </a:lnTo>
                  <a:lnTo>
                    <a:pt x="53574" y="1949758"/>
                  </a:lnTo>
                  <a:lnTo>
                    <a:pt x="45570" y="1936078"/>
                  </a:lnTo>
                  <a:close/>
                </a:path>
                <a:path extrusionOk="0" h="1981835" w="107314">
                  <a:moveTo>
                    <a:pt x="98171" y="1880235"/>
                  </a:moveTo>
                  <a:lnTo>
                    <a:pt x="93345" y="1881505"/>
                  </a:lnTo>
                  <a:lnTo>
                    <a:pt x="91059" y="1885314"/>
                  </a:lnTo>
                  <a:lnTo>
                    <a:pt x="61531" y="1936078"/>
                  </a:lnTo>
                  <a:lnTo>
                    <a:pt x="61468" y="1965579"/>
                  </a:lnTo>
                  <a:lnTo>
                    <a:pt x="62751" y="1965579"/>
                  </a:lnTo>
                  <a:lnTo>
                    <a:pt x="104775" y="1893315"/>
                  </a:lnTo>
                  <a:lnTo>
                    <a:pt x="107061" y="1889506"/>
                  </a:lnTo>
                  <a:lnTo>
                    <a:pt x="105791" y="1884680"/>
                  </a:lnTo>
                  <a:lnTo>
                    <a:pt x="101981" y="1882394"/>
                  </a:lnTo>
                  <a:lnTo>
                    <a:pt x="98171" y="1880235"/>
                  </a:lnTo>
                  <a:close/>
                </a:path>
                <a:path extrusionOk="0" h="1981835" w="107314">
                  <a:moveTo>
                    <a:pt x="53574" y="1949758"/>
                  </a:moveTo>
                  <a:lnTo>
                    <a:pt x="46736" y="1961514"/>
                  </a:lnTo>
                  <a:lnTo>
                    <a:pt x="60452" y="1961514"/>
                  </a:lnTo>
                  <a:lnTo>
                    <a:pt x="53574" y="1949758"/>
                  </a:lnTo>
                  <a:close/>
                </a:path>
                <a:path extrusionOk="0" h="1981835" w="107314">
                  <a:moveTo>
                    <a:pt x="61445" y="1936226"/>
                  </a:moveTo>
                  <a:lnTo>
                    <a:pt x="53574" y="1949758"/>
                  </a:lnTo>
                  <a:lnTo>
                    <a:pt x="60452" y="1961514"/>
                  </a:lnTo>
                  <a:lnTo>
                    <a:pt x="61464" y="1961514"/>
                  </a:lnTo>
                  <a:lnTo>
                    <a:pt x="61445" y="1936226"/>
                  </a:lnTo>
                  <a:close/>
                </a:path>
                <a:path extrusionOk="0" h="1981835" w="107314">
                  <a:moveTo>
                    <a:pt x="59944" y="0"/>
                  </a:moveTo>
                  <a:lnTo>
                    <a:pt x="44069" y="0"/>
                  </a:lnTo>
                  <a:lnTo>
                    <a:pt x="45530" y="1884680"/>
                  </a:lnTo>
                  <a:lnTo>
                    <a:pt x="45657" y="1936226"/>
                  </a:lnTo>
                  <a:lnTo>
                    <a:pt x="53574" y="1949758"/>
                  </a:lnTo>
                  <a:lnTo>
                    <a:pt x="61445" y="1936226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96" name="Google Shape;2396;p170"/>
            <p:cNvSpPr/>
            <p:nvPr/>
          </p:nvSpPr>
          <p:spPr>
            <a:xfrm>
              <a:off x="6425183" y="1589531"/>
              <a:ext cx="259200" cy="2153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97" name="Google Shape;2397;p170"/>
            <p:cNvSpPr/>
            <p:nvPr/>
          </p:nvSpPr>
          <p:spPr>
            <a:xfrm>
              <a:off x="6501256" y="1698752"/>
              <a:ext cx="107315" cy="1981200"/>
            </a:xfrm>
            <a:custGeom>
              <a:rect b="b" l="l" r="r" t="t"/>
              <a:pathLst>
                <a:path extrusionOk="0" h="1981200" w="107315">
                  <a:moveTo>
                    <a:pt x="53466" y="31441"/>
                  </a:moveTo>
                  <a:lnTo>
                    <a:pt x="45568" y="44982"/>
                  </a:lnTo>
                  <a:lnTo>
                    <a:pt x="43941" y="1981200"/>
                  </a:lnTo>
                  <a:lnTo>
                    <a:pt x="59816" y="1981200"/>
                  </a:lnTo>
                  <a:lnTo>
                    <a:pt x="61396" y="100964"/>
                  </a:lnTo>
                  <a:lnTo>
                    <a:pt x="61365" y="44982"/>
                  </a:lnTo>
                  <a:lnTo>
                    <a:pt x="53466" y="31441"/>
                  </a:lnTo>
                  <a:close/>
                </a:path>
                <a:path extrusionOk="0" h="1981200" w="107315">
                  <a:moveTo>
                    <a:pt x="53466" y="0"/>
                  </a:moveTo>
                  <a:lnTo>
                    <a:pt x="2159" y="87884"/>
                  </a:lnTo>
                  <a:lnTo>
                    <a:pt x="0" y="91694"/>
                  </a:lnTo>
                  <a:lnTo>
                    <a:pt x="1269" y="96520"/>
                  </a:lnTo>
                  <a:lnTo>
                    <a:pt x="4952" y="98678"/>
                  </a:lnTo>
                  <a:lnTo>
                    <a:pt x="8762" y="100964"/>
                  </a:lnTo>
                  <a:lnTo>
                    <a:pt x="13588" y="99695"/>
                  </a:lnTo>
                  <a:lnTo>
                    <a:pt x="15874" y="95885"/>
                  </a:lnTo>
                  <a:lnTo>
                    <a:pt x="45490" y="45115"/>
                  </a:lnTo>
                  <a:lnTo>
                    <a:pt x="45592" y="15621"/>
                  </a:lnTo>
                  <a:lnTo>
                    <a:pt x="62575" y="15621"/>
                  </a:lnTo>
                  <a:lnTo>
                    <a:pt x="53466" y="0"/>
                  </a:lnTo>
                  <a:close/>
                </a:path>
                <a:path extrusionOk="0" h="1981200" w="107315">
                  <a:moveTo>
                    <a:pt x="62575" y="15621"/>
                  </a:moveTo>
                  <a:lnTo>
                    <a:pt x="45592" y="15621"/>
                  </a:lnTo>
                  <a:lnTo>
                    <a:pt x="61467" y="15748"/>
                  </a:lnTo>
                  <a:lnTo>
                    <a:pt x="61443" y="45115"/>
                  </a:lnTo>
                  <a:lnTo>
                    <a:pt x="91490" y="96647"/>
                  </a:lnTo>
                  <a:lnTo>
                    <a:pt x="93217" y="99695"/>
                  </a:lnTo>
                  <a:lnTo>
                    <a:pt x="98170" y="100964"/>
                  </a:lnTo>
                  <a:lnTo>
                    <a:pt x="101853" y="98806"/>
                  </a:lnTo>
                  <a:lnTo>
                    <a:pt x="105663" y="96647"/>
                  </a:lnTo>
                  <a:lnTo>
                    <a:pt x="106934" y="91694"/>
                  </a:lnTo>
                  <a:lnTo>
                    <a:pt x="62575" y="15621"/>
                  </a:lnTo>
                  <a:close/>
                </a:path>
                <a:path extrusionOk="0" h="1981200" w="107315">
                  <a:moveTo>
                    <a:pt x="61464" y="19685"/>
                  </a:moveTo>
                  <a:lnTo>
                    <a:pt x="60324" y="19685"/>
                  </a:lnTo>
                  <a:lnTo>
                    <a:pt x="53466" y="31441"/>
                  </a:lnTo>
                  <a:lnTo>
                    <a:pt x="61443" y="45115"/>
                  </a:lnTo>
                  <a:lnTo>
                    <a:pt x="61464" y="19685"/>
                  </a:lnTo>
                  <a:close/>
                </a:path>
                <a:path extrusionOk="0" h="1981200" w="107315">
                  <a:moveTo>
                    <a:pt x="45592" y="15621"/>
                  </a:moveTo>
                  <a:lnTo>
                    <a:pt x="45568" y="44982"/>
                  </a:lnTo>
                  <a:lnTo>
                    <a:pt x="53466" y="31441"/>
                  </a:lnTo>
                  <a:lnTo>
                    <a:pt x="46609" y="19685"/>
                  </a:lnTo>
                  <a:lnTo>
                    <a:pt x="61464" y="19685"/>
                  </a:lnTo>
                  <a:lnTo>
                    <a:pt x="61467" y="15748"/>
                  </a:lnTo>
                  <a:lnTo>
                    <a:pt x="45592" y="15621"/>
                  </a:lnTo>
                  <a:close/>
                </a:path>
                <a:path extrusionOk="0" h="1981200" w="107315">
                  <a:moveTo>
                    <a:pt x="60324" y="19685"/>
                  </a:moveTo>
                  <a:lnTo>
                    <a:pt x="46609" y="19685"/>
                  </a:lnTo>
                  <a:lnTo>
                    <a:pt x="53466" y="31441"/>
                  </a:lnTo>
                  <a:lnTo>
                    <a:pt x="60324" y="196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98" name="Google Shape;2398;p170"/>
            <p:cNvSpPr/>
            <p:nvPr/>
          </p:nvSpPr>
          <p:spPr>
            <a:xfrm>
              <a:off x="6042660" y="1674876"/>
              <a:ext cx="259200" cy="21534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399" name="Google Shape;2399;p170"/>
            <p:cNvSpPr/>
            <p:nvPr/>
          </p:nvSpPr>
          <p:spPr>
            <a:xfrm>
              <a:off x="6118606" y="1697101"/>
              <a:ext cx="107314" cy="1981835"/>
            </a:xfrm>
            <a:custGeom>
              <a:rect b="b" l="l" r="r" t="t"/>
              <a:pathLst>
                <a:path extrusionOk="0" h="1981835" w="107314">
                  <a:moveTo>
                    <a:pt x="8890" y="1880362"/>
                  </a:moveTo>
                  <a:lnTo>
                    <a:pt x="1270" y="1884680"/>
                  </a:lnTo>
                  <a:lnTo>
                    <a:pt x="0" y="1889633"/>
                  </a:lnTo>
                  <a:lnTo>
                    <a:pt x="53594" y="1981327"/>
                  </a:lnTo>
                  <a:lnTo>
                    <a:pt x="62751" y="1965579"/>
                  </a:lnTo>
                  <a:lnTo>
                    <a:pt x="45593" y="1965579"/>
                  </a:lnTo>
                  <a:lnTo>
                    <a:pt x="45570" y="1936078"/>
                  </a:lnTo>
                  <a:lnTo>
                    <a:pt x="13716" y="1881632"/>
                  </a:lnTo>
                  <a:lnTo>
                    <a:pt x="8890" y="1880362"/>
                  </a:lnTo>
                  <a:close/>
                </a:path>
                <a:path extrusionOk="0" h="1981835" w="107314">
                  <a:moveTo>
                    <a:pt x="45570" y="1936078"/>
                  </a:moveTo>
                  <a:lnTo>
                    <a:pt x="45593" y="1965579"/>
                  </a:lnTo>
                  <a:lnTo>
                    <a:pt x="61468" y="1965579"/>
                  </a:lnTo>
                  <a:lnTo>
                    <a:pt x="61464" y="1961514"/>
                  </a:lnTo>
                  <a:lnTo>
                    <a:pt x="46736" y="1961514"/>
                  </a:lnTo>
                  <a:lnTo>
                    <a:pt x="53574" y="1949758"/>
                  </a:lnTo>
                  <a:lnTo>
                    <a:pt x="45570" y="1936078"/>
                  </a:lnTo>
                  <a:close/>
                </a:path>
                <a:path extrusionOk="0" h="1981835" w="107314">
                  <a:moveTo>
                    <a:pt x="98171" y="1880235"/>
                  </a:moveTo>
                  <a:lnTo>
                    <a:pt x="93345" y="1881505"/>
                  </a:lnTo>
                  <a:lnTo>
                    <a:pt x="91059" y="1885314"/>
                  </a:lnTo>
                  <a:lnTo>
                    <a:pt x="61531" y="1936078"/>
                  </a:lnTo>
                  <a:lnTo>
                    <a:pt x="61468" y="1965579"/>
                  </a:lnTo>
                  <a:lnTo>
                    <a:pt x="62751" y="1965579"/>
                  </a:lnTo>
                  <a:lnTo>
                    <a:pt x="104775" y="1893315"/>
                  </a:lnTo>
                  <a:lnTo>
                    <a:pt x="107061" y="1889506"/>
                  </a:lnTo>
                  <a:lnTo>
                    <a:pt x="105791" y="1884680"/>
                  </a:lnTo>
                  <a:lnTo>
                    <a:pt x="101981" y="1882394"/>
                  </a:lnTo>
                  <a:lnTo>
                    <a:pt x="98171" y="1880235"/>
                  </a:lnTo>
                  <a:close/>
                </a:path>
                <a:path extrusionOk="0" h="1981835" w="107314">
                  <a:moveTo>
                    <a:pt x="53574" y="1949758"/>
                  </a:moveTo>
                  <a:lnTo>
                    <a:pt x="46736" y="1961514"/>
                  </a:lnTo>
                  <a:lnTo>
                    <a:pt x="60452" y="1961514"/>
                  </a:lnTo>
                  <a:lnTo>
                    <a:pt x="53574" y="1949758"/>
                  </a:lnTo>
                  <a:close/>
                </a:path>
                <a:path extrusionOk="0" h="1981835" w="107314">
                  <a:moveTo>
                    <a:pt x="61445" y="1936226"/>
                  </a:moveTo>
                  <a:lnTo>
                    <a:pt x="53574" y="1949758"/>
                  </a:lnTo>
                  <a:lnTo>
                    <a:pt x="60452" y="1961514"/>
                  </a:lnTo>
                  <a:lnTo>
                    <a:pt x="61464" y="1961514"/>
                  </a:lnTo>
                  <a:lnTo>
                    <a:pt x="61445" y="1936226"/>
                  </a:lnTo>
                  <a:close/>
                </a:path>
                <a:path extrusionOk="0" h="1981835" w="107314">
                  <a:moveTo>
                    <a:pt x="59944" y="0"/>
                  </a:moveTo>
                  <a:lnTo>
                    <a:pt x="44069" y="0"/>
                  </a:lnTo>
                  <a:lnTo>
                    <a:pt x="45530" y="1884680"/>
                  </a:lnTo>
                  <a:lnTo>
                    <a:pt x="45657" y="1936226"/>
                  </a:lnTo>
                  <a:lnTo>
                    <a:pt x="53574" y="1949758"/>
                  </a:lnTo>
                  <a:lnTo>
                    <a:pt x="61445" y="1936226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400" name="Google Shape;2400;p170"/>
          <p:cNvSpPr txBox="1"/>
          <p:nvPr/>
        </p:nvSpPr>
        <p:spPr>
          <a:xfrm>
            <a:off x="2822575" y="2185750"/>
            <a:ext cx="437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Google Shape;2401;p170"/>
          <p:cNvSpPr txBox="1"/>
          <p:nvPr/>
        </p:nvSpPr>
        <p:spPr>
          <a:xfrm>
            <a:off x="2904870" y="4377096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Google Shape;2402;p170"/>
          <p:cNvSpPr txBox="1"/>
          <p:nvPr/>
        </p:nvSpPr>
        <p:spPr>
          <a:xfrm>
            <a:off x="3584575" y="3201687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p170"/>
          <p:cNvSpPr txBox="1"/>
          <p:nvPr/>
        </p:nvSpPr>
        <p:spPr>
          <a:xfrm>
            <a:off x="4276725" y="3201687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p170"/>
          <p:cNvSpPr txBox="1"/>
          <p:nvPr/>
        </p:nvSpPr>
        <p:spPr>
          <a:xfrm>
            <a:off x="5032628" y="5596669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p170"/>
          <p:cNvSpPr txBox="1"/>
          <p:nvPr/>
        </p:nvSpPr>
        <p:spPr>
          <a:xfrm>
            <a:off x="5032628" y="1169415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170"/>
          <p:cNvSpPr txBox="1"/>
          <p:nvPr/>
        </p:nvSpPr>
        <p:spPr>
          <a:xfrm>
            <a:off x="5108828" y="3157389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7" name="Google Shape;2407;p170"/>
          <p:cNvSpPr txBox="1"/>
          <p:nvPr/>
        </p:nvSpPr>
        <p:spPr>
          <a:xfrm>
            <a:off x="5420105" y="431969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170"/>
          <p:cNvSpPr txBox="1"/>
          <p:nvPr/>
        </p:nvSpPr>
        <p:spPr>
          <a:xfrm>
            <a:off x="5947028" y="3201687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170"/>
          <p:cNvSpPr txBox="1"/>
          <p:nvPr/>
        </p:nvSpPr>
        <p:spPr>
          <a:xfrm>
            <a:off x="6639306" y="3201687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4" name="Google Shape;2414;p171"/>
          <p:cNvGrpSpPr/>
          <p:nvPr/>
        </p:nvGrpSpPr>
        <p:grpSpPr>
          <a:xfrm>
            <a:off x="1028700" y="796384"/>
            <a:ext cx="7086600" cy="5878253"/>
            <a:chOff x="1028700" y="324615"/>
            <a:chExt cx="7086600" cy="4408800"/>
          </a:xfrm>
        </p:grpSpPr>
        <p:sp>
          <p:nvSpPr>
            <p:cNvPr id="2415" name="Google Shape;2415;p171"/>
            <p:cNvSpPr/>
            <p:nvPr/>
          </p:nvSpPr>
          <p:spPr>
            <a:xfrm>
              <a:off x="1028700" y="324615"/>
              <a:ext cx="7086600" cy="4408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16" name="Google Shape;2416;p171"/>
            <p:cNvSpPr/>
            <p:nvPr/>
          </p:nvSpPr>
          <p:spPr>
            <a:xfrm>
              <a:off x="1066800" y="339547"/>
              <a:ext cx="7010400" cy="4332605"/>
            </a:xfrm>
            <a:custGeom>
              <a:rect b="b" l="l" r="r" t="t"/>
              <a:pathLst>
                <a:path extrusionOk="0" h="4332605" w="7010400">
                  <a:moveTo>
                    <a:pt x="7010400" y="0"/>
                  </a:moveTo>
                  <a:lnTo>
                    <a:pt x="0" y="0"/>
                  </a:lnTo>
                  <a:lnTo>
                    <a:pt x="0" y="4332478"/>
                  </a:lnTo>
                  <a:lnTo>
                    <a:pt x="7010400" y="4332478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17" name="Google Shape;2417;p171"/>
            <p:cNvSpPr/>
            <p:nvPr/>
          </p:nvSpPr>
          <p:spPr>
            <a:xfrm>
              <a:off x="1066800" y="339547"/>
              <a:ext cx="7010400" cy="4332605"/>
            </a:xfrm>
            <a:custGeom>
              <a:rect b="b" l="l" r="r" t="t"/>
              <a:pathLst>
                <a:path extrusionOk="0" h="4332605" w="7010400">
                  <a:moveTo>
                    <a:pt x="0" y="4332478"/>
                  </a:moveTo>
                  <a:lnTo>
                    <a:pt x="7010400" y="4332478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433247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18" name="Google Shape;2418;p171"/>
            <p:cNvSpPr/>
            <p:nvPr/>
          </p:nvSpPr>
          <p:spPr>
            <a:xfrm>
              <a:off x="1828800" y="1954275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19" name="Google Shape;2419;p171"/>
            <p:cNvSpPr/>
            <p:nvPr/>
          </p:nvSpPr>
          <p:spPr>
            <a:xfrm>
              <a:off x="1828800" y="1954275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420" name="Google Shape;2420;p171"/>
          <p:cNvSpPr txBox="1"/>
          <p:nvPr/>
        </p:nvSpPr>
        <p:spPr>
          <a:xfrm>
            <a:off x="2177033" y="3308959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1" name="Google Shape;2421;p171"/>
          <p:cNvGrpSpPr/>
          <p:nvPr/>
        </p:nvGrpSpPr>
        <p:grpSpPr>
          <a:xfrm>
            <a:off x="3581400" y="1140457"/>
            <a:ext cx="838200" cy="1117572"/>
            <a:chOff x="3581400" y="582676"/>
            <a:chExt cx="838200" cy="838200"/>
          </a:xfrm>
        </p:grpSpPr>
        <p:sp>
          <p:nvSpPr>
            <p:cNvPr id="2422" name="Google Shape;2422;p171"/>
            <p:cNvSpPr/>
            <p:nvPr/>
          </p:nvSpPr>
          <p:spPr>
            <a:xfrm>
              <a:off x="35814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23" name="Google Shape;2423;p171"/>
            <p:cNvSpPr/>
            <p:nvPr/>
          </p:nvSpPr>
          <p:spPr>
            <a:xfrm>
              <a:off x="35814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424" name="Google Shape;2424;p171"/>
          <p:cNvSpPr txBox="1"/>
          <p:nvPr/>
        </p:nvSpPr>
        <p:spPr>
          <a:xfrm>
            <a:off x="3871976" y="1479244"/>
            <a:ext cx="257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5" name="Google Shape;2425;p171"/>
          <p:cNvGrpSpPr/>
          <p:nvPr/>
        </p:nvGrpSpPr>
        <p:grpSpPr>
          <a:xfrm>
            <a:off x="3581400" y="5001161"/>
            <a:ext cx="838200" cy="1117572"/>
            <a:chOff x="3581400" y="3478276"/>
            <a:chExt cx="838200" cy="838200"/>
          </a:xfrm>
        </p:grpSpPr>
        <p:sp>
          <p:nvSpPr>
            <p:cNvPr id="2426" name="Google Shape;2426;p171"/>
            <p:cNvSpPr/>
            <p:nvPr/>
          </p:nvSpPr>
          <p:spPr>
            <a:xfrm>
              <a:off x="35814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6"/>
                  </a:lnTo>
                  <a:lnTo>
                    <a:pt x="194399" y="65232"/>
                  </a:lnTo>
                  <a:lnTo>
                    <a:pt x="156949" y="92049"/>
                  </a:lnTo>
                  <a:lnTo>
                    <a:pt x="122729" y="122723"/>
                  </a:lnTo>
                  <a:lnTo>
                    <a:pt x="92053" y="156940"/>
                  </a:lnTo>
                  <a:lnTo>
                    <a:pt x="65234" y="194386"/>
                  </a:lnTo>
                  <a:lnTo>
                    <a:pt x="42587" y="234746"/>
                  </a:lnTo>
                  <a:lnTo>
                    <a:pt x="24426" y="277707"/>
                  </a:lnTo>
                  <a:lnTo>
                    <a:pt x="11065" y="322953"/>
                  </a:lnTo>
                  <a:lnTo>
                    <a:pt x="2818" y="370172"/>
                  </a:lnTo>
                  <a:lnTo>
                    <a:pt x="0" y="419049"/>
                  </a:lnTo>
                  <a:lnTo>
                    <a:pt x="2818" y="467924"/>
                  </a:lnTo>
                  <a:lnTo>
                    <a:pt x="11065" y="515143"/>
                  </a:lnTo>
                  <a:lnTo>
                    <a:pt x="24426" y="560392"/>
                  </a:lnTo>
                  <a:lnTo>
                    <a:pt x="42587" y="603356"/>
                  </a:lnTo>
                  <a:lnTo>
                    <a:pt x="65234" y="643721"/>
                  </a:lnTo>
                  <a:lnTo>
                    <a:pt x="92053" y="681172"/>
                  </a:lnTo>
                  <a:lnTo>
                    <a:pt x="122729" y="715395"/>
                  </a:lnTo>
                  <a:lnTo>
                    <a:pt x="156949" y="746076"/>
                  </a:lnTo>
                  <a:lnTo>
                    <a:pt x="194399" y="772899"/>
                  </a:lnTo>
                  <a:lnTo>
                    <a:pt x="234764" y="795550"/>
                  </a:lnTo>
                  <a:lnTo>
                    <a:pt x="277731" y="813715"/>
                  </a:lnTo>
                  <a:lnTo>
                    <a:pt x="322985" y="827080"/>
                  </a:lnTo>
                  <a:lnTo>
                    <a:pt x="370213" y="835329"/>
                  </a:lnTo>
                  <a:lnTo>
                    <a:pt x="419100" y="838149"/>
                  </a:lnTo>
                  <a:lnTo>
                    <a:pt x="467986" y="835329"/>
                  </a:lnTo>
                  <a:lnTo>
                    <a:pt x="515214" y="827080"/>
                  </a:lnTo>
                  <a:lnTo>
                    <a:pt x="560468" y="813715"/>
                  </a:lnTo>
                  <a:lnTo>
                    <a:pt x="603435" y="795550"/>
                  </a:lnTo>
                  <a:lnTo>
                    <a:pt x="643800" y="772899"/>
                  </a:lnTo>
                  <a:lnTo>
                    <a:pt x="681250" y="746076"/>
                  </a:lnTo>
                  <a:lnTo>
                    <a:pt x="715470" y="715395"/>
                  </a:lnTo>
                  <a:lnTo>
                    <a:pt x="746146" y="681172"/>
                  </a:lnTo>
                  <a:lnTo>
                    <a:pt x="772965" y="643721"/>
                  </a:lnTo>
                  <a:lnTo>
                    <a:pt x="795612" y="603356"/>
                  </a:lnTo>
                  <a:lnTo>
                    <a:pt x="813773" y="560392"/>
                  </a:lnTo>
                  <a:lnTo>
                    <a:pt x="827134" y="515143"/>
                  </a:lnTo>
                  <a:lnTo>
                    <a:pt x="835381" y="467924"/>
                  </a:lnTo>
                  <a:lnTo>
                    <a:pt x="838200" y="419049"/>
                  </a:lnTo>
                  <a:lnTo>
                    <a:pt x="835381" y="370172"/>
                  </a:lnTo>
                  <a:lnTo>
                    <a:pt x="827134" y="322953"/>
                  </a:lnTo>
                  <a:lnTo>
                    <a:pt x="813773" y="277707"/>
                  </a:lnTo>
                  <a:lnTo>
                    <a:pt x="795612" y="234746"/>
                  </a:lnTo>
                  <a:lnTo>
                    <a:pt x="772965" y="194386"/>
                  </a:lnTo>
                  <a:lnTo>
                    <a:pt x="746146" y="156940"/>
                  </a:lnTo>
                  <a:lnTo>
                    <a:pt x="715470" y="122723"/>
                  </a:lnTo>
                  <a:lnTo>
                    <a:pt x="681250" y="92049"/>
                  </a:lnTo>
                  <a:lnTo>
                    <a:pt x="643800" y="65232"/>
                  </a:lnTo>
                  <a:lnTo>
                    <a:pt x="603435" y="42586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27" name="Google Shape;2427;p171"/>
            <p:cNvSpPr/>
            <p:nvPr/>
          </p:nvSpPr>
          <p:spPr>
            <a:xfrm>
              <a:off x="35814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049"/>
                  </a:moveTo>
                  <a:lnTo>
                    <a:pt x="2818" y="370172"/>
                  </a:lnTo>
                  <a:lnTo>
                    <a:pt x="11065" y="322953"/>
                  </a:lnTo>
                  <a:lnTo>
                    <a:pt x="24426" y="277707"/>
                  </a:lnTo>
                  <a:lnTo>
                    <a:pt x="42587" y="234746"/>
                  </a:lnTo>
                  <a:lnTo>
                    <a:pt x="65234" y="194386"/>
                  </a:lnTo>
                  <a:lnTo>
                    <a:pt x="92053" y="156940"/>
                  </a:lnTo>
                  <a:lnTo>
                    <a:pt x="122729" y="122723"/>
                  </a:lnTo>
                  <a:lnTo>
                    <a:pt x="156949" y="92049"/>
                  </a:lnTo>
                  <a:lnTo>
                    <a:pt x="194399" y="65232"/>
                  </a:lnTo>
                  <a:lnTo>
                    <a:pt x="234764" y="42586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6"/>
                  </a:lnTo>
                  <a:lnTo>
                    <a:pt x="643800" y="65232"/>
                  </a:lnTo>
                  <a:lnTo>
                    <a:pt x="681250" y="92049"/>
                  </a:lnTo>
                  <a:lnTo>
                    <a:pt x="715470" y="122723"/>
                  </a:lnTo>
                  <a:lnTo>
                    <a:pt x="746146" y="156940"/>
                  </a:lnTo>
                  <a:lnTo>
                    <a:pt x="772965" y="194386"/>
                  </a:lnTo>
                  <a:lnTo>
                    <a:pt x="795612" y="234746"/>
                  </a:lnTo>
                  <a:lnTo>
                    <a:pt x="813773" y="277707"/>
                  </a:lnTo>
                  <a:lnTo>
                    <a:pt x="827134" y="322953"/>
                  </a:lnTo>
                  <a:lnTo>
                    <a:pt x="835381" y="370172"/>
                  </a:lnTo>
                  <a:lnTo>
                    <a:pt x="838200" y="419049"/>
                  </a:lnTo>
                  <a:lnTo>
                    <a:pt x="835381" y="467924"/>
                  </a:lnTo>
                  <a:lnTo>
                    <a:pt x="827134" y="515143"/>
                  </a:lnTo>
                  <a:lnTo>
                    <a:pt x="813773" y="560392"/>
                  </a:lnTo>
                  <a:lnTo>
                    <a:pt x="795612" y="603356"/>
                  </a:lnTo>
                  <a:lnTo>
                    <a:pt x="772965" y="643721"/>
                  </a:lnTo>
                  <a:lnTo>
                    <a:pt x="746146" y="681172"/>
                  </a:lnTo>
                  <a:lnTo>
                    <a:pt x="715470" y="715395"/>
                  </a:lnTo>
                  <a:lnTo>
                    <a:pt x="681250" y="746076"/>
                  </a:lnTo>
                  <a:lnTo>
                    <a:pt x="643800" y="772899"/>
                  </a:lnTo>
                  <a:lnTo>
                    <a:pt x="603435" y="795550"/>
                  </a:lnTo>
                  <a:lnTo>
                    <a:pt x="560468" y="813715"/>
                  </a:lnTo>
                  <a:lnTo>
                    <a:pt x="515214" y="827080"/>
                  </a:lnTo>
                  <a:lnTo>
                    <a:pt x="467986" y="835329"/>
                  </a:lnTo>
                  <a:lnTo>
                    <a:pt x="419100" y="838149"/>
                  </a:lnTo>
                  <a:lnTo>
                    <a:pt x="370213" y="835329"/>
                  </a:lnTo>
                  <a:lnTo>
                    <a:pt x="322985" y="827080"/>
                  </a:lnTo>
                  <a:lnTo>
                    <a:pt x="277731" y="813715"/>
                  </a:lnTo>
                  <a:lnTo>
                    <a:pt x="234764" y="795550"/>
                  </a:lnTo>
                  <a:lnTo>
                    <a:pt x="194399" y="772899"/>
                  </a:lnTo>
                  <a:lnTo>
                    <a:pt x="156949" y="746076"/>
                  </a:lnTo>
                  <a:lnTo>
                    <a:pt x="122729" y="715395"/>
                  </a:lnTo>
                  <a:lnTo>
                    <a:pt x="92053" y="681172"/>
                  </a:lnTo>
                  <a:lnTo>
                    <a:pt x="65234" y="643721"/>
                  </a:lnTo>
                  <a:lnTo>
                    <a:pt x="42587" y="603356"/>
                  </a:lnTo>
                  <a:lnTo>
                    <a:pt x="24426" y="560392"/>
                  </a:lnTo>
                  <a:lnTo>
                    <a:pt x="11065" y="515143"/>
                  </a:lnTo>
                  <a:lnTo>
                    <a:pt x="2818" y="467924"/>
                  </a:lnTo>
                  <a:lnTo>
                    <a:pt x="0" y="419049"/>
                  </a:lnTo>
                  <a:close/>
                </a:path>
              </a:pathLst>
            </a:custGeom>
            <a:noFill/>
            <a:ln cap="flat" cmpd="sng" w="25400">
              <a:solidFill>
                <a:srgbClr val="8B38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428" name="Google Shape;2428;p171"/>
          <p:cNvSpPr txBox="1"/>
          <p:nvPr/>
        </p:nvSpPr>
        <p:spPr>
          <a:xfrm>
            <a:off x="3929888" y="5341296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9" name="Google Shape;2429;p171"/>
          <p:cNvGrpSpPr/>
          <p:nvPr/>
        </p:nvGrpSpPr>
        <p:grpSpPr>
          <a:xfrm>
            <a:off x="5943600" y="1140457"/>
            <a:ext cx="838200" cy="1117572"/>
            <a:chOff x="5943600" y="582676"/>
            <a:chExt cx="838200" cy="838200"/>
          </a:xfrm>
        </p:grpSpPr>
        <p:sp>
          <p:nvSpPr>
            <p:cNvPr id="2430" name="Google Shape;2430;p171"/>
            <p:cNvSpPr/>
            <p:nvPr/>
          </p:nvSpPr>
          <p:spPr>
            <a:xfrm>
              <a:off x="59436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31" name="Google Shape;2431;p171"/>
            <p:cNvSpPr/>
            <p:nvPr/>
          </p:nvSpPr>
          <p:spPr>
            <a:xfrm>
              <a:off x="59436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432" name="Google Shape;2432;p171"/>
          <p:cNvSpPr txBox="1"/>
          <p:nvPr/>
        </p:nvSpPr>
        <p:spPr>
          <a:xfrm>
            <a:off x="6269863" y="1483308"/>
            <a:ext cx="188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433" name="Google Shape;2433;p171"/>
          <p:cNvGrpSpPr/>
          <p:nvPr/>
        </p:nvGrpSpPr>
        <p:grpSpPr>
          <a:xfrm>
            <a:off x="5943600" y="5001161"/>
            <a:ext cx="838200" cy="1117572"/>
            <a:chOff x="5943600" y="3478276"/>
            <a:chExt cx="838200" cy="838200"/>
          </a:xfrm>
        </p:grpSpPr>
        <p:sp>
          <p:nvSpPr>
            <p:cNvPr id="2434" name="Google Shape;2434;p171"/>
            <p:cNvSpPr/>
            <p:nvPr/>
          </p:nvSpPr>
          <p:spPr>
            <a:xfrm>
              <a:off x="59436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6"/>
                  </a:lnTo>
                  <a:lnTo>
                    <a:pt x="194399" y="65232"/>
                  </a:lnTo>
                  <a:lnTo>
                    <a:pt x="156949" y="92049"/>
                  </a:lnTo>
                  <a:lnTo>
                    <a:pt x="122729" y="122723"/>
                  </a:lnTo>
                  <a:lnTo>
                    <a:pt x="92053" y="156940"/>
                  </a:lnTo>
                  <a:lnTo>
                    <a:pt x="65234" y="194386"/>
                  </a:lnTo>
                  <a:lnTo>
                    <a:pt x="42587" y="234746"/>
                  </a:lnTo>
                  <a:lnTo>
                    <a:pt x="24426" y="277707"/>
                  </a:lnTo>
                  <a:lnTo>
                    <a:pt x="11065" y="322953"/>
                  </a:lnTo>
                  <a:lnTo>
                    <a:pt x="2818" y="370172"/>
                  </a:lnTo>
                  <a:lnTo>
                    <a:pt x="0" y="419049"/>
                  </a:lnTo>
                  <a:lnTo>
                    <a:pt x="2818" y="467924"/>
                  </a:lnTo>
                  <a:lnTo>
                    <a:pt x="11065" y="515143"/>
                  </a:lnTo>
                  <a:lnTo>
                    <a:pt x="24426" y="560392"/>
                  </a:lnTo>
                  <a:lnTo>
                    <a:pt x="42587" y="603356"/>
                  </a:lnTo>
                  <a:lnTo>
                    <a:pt x="65234" y="643721"/>
                  </a:lnTo>
                  <a:lnTo>
                    <a:pt x="92053" y="681172"/>
                  </a:lnTo>
                  <a:lnTo>
                    <a:pt x="122729" y="715395"/>
                  </a:lnTo>
                  <a:lnTo>
                    <a:pt x="156949" y="746076"/>
                  </a:lnTo>
                  <a:lnTo>
                    <a:pt x="194399" y="772899"/>
                  </a:lnTo>
                  <a:lnTo>
                    <a:pt x="234764" y="795550"/>
                  </a:lnTo>
                  <a:lnTo>
                    <a:pt x="277731" y="813715"/>
                  </a:lnTo>
                  <a:lnTo>
                    <a:pt x="322985" y="827080"/>
                  </a:lnTo>
                  <a:lnTo>
                    <a:pt x="370213" y="835329"/>
                  </a:lnTo>
                  <a:lnTo>
                    <a:pt x="419100" y="838149"/>
                  </a:lnTo>
                  <a:lnTo>
                    <a:pt x="467986" y="835329"/>
                  </a:lnTo>
                  <a:lnTo>
                    <a:pt x="515214" y="827080"/>
                  </a:lnTo>
                  <a:lnTo>
                    <a:pt x="560468" y="813715"/>
                  </a:lnTo>
                  <a:lnTo>
                    <a:pt x="603435" y="795550"/>
                  </a:lnTo>
                  <a:lnTo>
                    <a:pt x="643800" y="772899"/>
                  </a:lnTo>
                  <a:lnTo>
                    <a:pt x="681250" y="746076"/>
                  </a:lnTo>
                  <a:lnTo>
                    <a:pt x="715470" y="715395"/>
                  </a:lnTo>
                  <a:lnTo>
                    <a:pt x="746146" y="681172"/>
                  </a:lnTo>
                  <a:lnTo>
                    <a:pt x="772965" y="643721"/>
                  </a:lnTo>
                  <a:lnTo>
                    <a:pt x="795612" y="603356"/>
                  </a:lnTo>
                  <a:lnTo>
                    <a:pt x="813773" y="560392"/>
                  </a:lnTo>
                  <a:lnTo>
                    <a:pt x="827134" y="515143"/>
                  </a:lnTo>
                  <a:lnTo>
                    <a:pt x="835381" y="467924"/>
                  </a:lnTo>
                  <a:lnTo>
                    <a:pt x="838200" y="419049"/>
                  </a:lnTo>
                  <a:lnTo>
                    <a:pt x="835381" y="370172"/>
                  </a:lnTo>
                  <a:lnTo>
                    <a:pt x="827134" y="322953"/>
                  </a:lnTo>
                  <a:lnTo>
                    <a:pt x="813773" y="277707"/>
                  </a:lnTo>
                  <a:lnTo>
                    <a:pt x="795612" y="234746"/>
                  </a:lnTo>
                  <a:lnTo>
                    <a:pt x="772965" y="194386"/>
                  </a:lnTo>
                  <a:lnTo>
                    <a:pt x="746146" y="156940"/>
                  </a:lnTo>
                  <a:lnTo>
                    <a:pt x="715470" y="122723"/>
                  </a:lnTo>
                  <a:lnTo>
                    <a:pt x="681250" y="92049"/>
                  </a:lnTo>
                  <a:lnTo>
                    <a:pt x="643800" y="65232"/>
                  </a:lnTo>
                  <a:lnTo>
                    <a:pt x="603435" y="42586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35" name="Google Shape;2435;p171"/>
            <p:cNvSpPr/>
            <p:nvPr/>
          </p:nvSpPr>
          <p:spPr>
            <a:xfrm>
              <a:off x="59436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049"/>
                  </a:moveTo>
                  <a:lnTo>
                    <a:pt x="2818" y="370172"/>
                  </a:lnTo>
                  <a:lnTo>
                    <a:pt x="11065" y="322953"/>
                  </a:lnTo>
                  <a:lnTo>
                    <a:pt x="24426" y="277707"/>
                  </a:lnTo>
                  <a:lnTo>
                    <a:pt x="42587" y="234746"/>
                  </a:lnTo>
                  <a:lnTo>
                    <a:pt x="65234" y="194386"/>
                  </a:lnTo>
                  <a:lnTo>
                    <a:pt x="92053" y="156940"/>
                  </a:lnTo>
                  <a:lnTo>
                    <a:pt x="122729" y="122723"/>
                  </a:lnTo>
                  <a:lnTo>
                    <a:pt x="156949" y="92049"/>
                  </a:lnTo>
                  <a:lnTo>
                    <a:pt x="194399" y="65232"/>
                  </a:lnTo>
                  <a:lnTo>
                    <a:pt x="234764" y="42586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6"/>
                  </a:lnTo>
                  <a:lnTo>
                    <a:pt x="643800" y="65232"/>
                  </a:lnTo>
                  <a:lnTo>
                    <a:pt x="681250" y="92049"/>
                  </a:lnTo>
                  <a:lnTo>
                    <a:pt x="715470" y="122723"/>
                  </a:lnTo>
                  <a:lnTo>
                    <a:pt x="746146" y="156940"/>
                  </a:lnTo>
                  <a:lnTo>
                    <a:pt x="772965" y="194386"/>
                  </a:lnTo>
                  <a:lnTo>
                    <a:pt x="795612" y="234746"/>
                  </a:lnTo>
                  <a:lnTo>
                    <a:pt x="813773" y="277707"/>
                  </a:lnTo>
                  <a:lnTo>
                    <a:pt x="827134" y="322953"/>
                  </a:lnTo>
                  <a:lnTo>
                    <a:pt x="835381" y="370172"/>
                  </a:lnTo>
                  <a:lnTo>
                    <a:pt x="838200" y="419049"/>
                  </a:lnTo>
                  <a:lnTo>
                    <a:pt x="835381" y="467924"/>
                  </a:lnTo>
                  <a:lnTo>
                    <a:pt x="827134" y="515143"/>
                  </a:lnTo>
                  <a:lnTo>
                    <a:pt x="813773" y="560392"/>
                  </a:lnTo>
                  <a:lnTo>
                    <a:pt x="795612" y="603356"/>
                  </a:lnTo>
                  <a:lnTo>
                    <a:pt x="772965" y="643721"/>
                  </a:lnTo>
                  <a:lnTo>
                    <a:pt x="746146" y="681172"/>
                  </a:lnTo>
                  <a:lnTo>
                    <a:pt x="715470" y="715395"/>
                  </a:lnTo>
                  <a:lnTo>
                    <a:pt x="681250" y="746076"/>
                  </a:lnTo>
                  <a:lnTo>
                    <a:pt x="643800" y="772899"/>
                  </a:lnTo>
                  <a:lnTo>
                    <a:pt x="603435" y="795550"/>
                  </a:lnTo>
                  <a:lnTo>
                    <a:pt x="560468" y="813715"/>
                  </a:lnTo>
                  <a:lnTo>
                    <a:pt x="515214" y="827080"/>
                  </a:lnTo>
                  <a:lnTo>
                    <a:pt x="467986" y="835329"/>
                  </a:lnTo>
                  <a:lnTo>
                    <a:pt x="419100" y="838149"/>
                  </a:lnTo>
                  <a:lnTo>
                    <a:pt x="370213" y="835329"/>
                  </a:lnTo>
                  <a:lnTo>
                    <a:pt x="322985" y="827080"/>
                  </a:lnTo>
                  <a:lnTo>
                    <a:pt x="277731" y="813715"/>
                  </a:lnTo>
                  <a:lnTo>
                    <a:pt x="234764" y="795550"/>
                  </a:lnTo>
                  <a:lnTo>
                    <a:pt x="194399" y="772899"/>
                  </a:lnTo>
                  <a:lnTo>
                    <a:pt x="156949" y="746076"/>
                  </a:lnTo>
                  <a:lnTo>
                    <a:pt x="122729" y="715395"/>
                  </a:lnTo>
                  <a:lnTo>
                    <a:pt x="92053" y="681172"/>
                  </a:lnTo>
                  <a:lnTo>
                    <a:pt x="65234" y="643721"/>
                  </a:lnTo>
                  <a:lnTo>
                    <a:pt x="42587" y="603356"/>
                  </a:lnTo>
                  <a:lnTo>
                    <a:pt x="24426" y="560392"/>
                  </a:lnTo>
                  <a:lnTo>
                    <a:pt x="11065" y="515143"/>
                  </a:lnTo>
                  <a:lnTo>
                    <a:pt x="2818" y="467924"/>
                  </a:lnTo>
                  <a:lnTo>
                    <a:pt x="0" y="419049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436" name="Google Shape;2436;p171"/>
          <p:cNvSpPr txBox="1"/>
          <p:nvPr/>
        </p:nvSpPr>
        <p:spPr>
          <a:xfrm>
            <a:off x="6269863" y="5345361"/>
            <a:ext cx="188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437" name="Google Shape;2437;p171"/>
          <p:cNvGrpSpPr/>
          <p:nvPr/>
        </p:nvGrpSpPr>
        <p:grpSpPr>
          <a:xfrm>
            <a:off x="2613660" y="1603063"/>
            <a:ext cx="4070723" cy="4210327"/>
            <a:chOff x="2613660" y="929639"/>
            <a:chExt cx="4070723" cy="3157824"/>
          </a:xfrm>
        </p:grpSpPr>
        <p:sp>
          <p:nvSpPr>
            <p:cNvPr id="2438" name="Google Shape;2438;p171"/>
            <p:cNvSpPr/>
            <p:nvPr/>
          </p:nvSpPr>
          <p:spPr>
            <a:xfrm>
              <a:off x="2615184" y="2683763"/>
              <a:ext cx="1121700" cy="1047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39" name="Google Shape;2439;p171"/>
            <p:cNvSpPr/>
            <p:nvPr/>
          </p:nvSpPr>
          <p:spPr>
            <a:xfrm>
              <a:off x="2658364" y="2706877"/>
              <a:ext cx="923289" cy="847725"/>
            </a:xfrm>
            <a:custGeom>
              <a:rect b="b" l="l" r="r" t="t"/>
              <a:pathLst>
                <a:path extrusionOk="0" h="847725" w="923289">
                  <a:moveTo>
                    <a:pt x="814070" y="797941"/>
                  </a:moveTo>
                  <a:lnTo>
                    <a:pt x="807338" y="802259"/>
                  </a:lnTo>
                  <a:lnTo>
                    <a:pt x="805941" y="809117"/>
                  </a:lnTo>
                  <a:lnTo>
                    <a:pt x="804418" y="815975"/>
                  </a:lnTo>
                  <a:lnTo>
                    <a:pt x="808736" y="822706"/>
                  </a:lnTo>
                  <a:lnTo>
                    <a:pt x="923036" y="847598"/>
                  </a:lnTo>
                  <a:lnTo>
                    <a:pt x="920677" y="839978"/>
                  </a:lnTo>
                  <a:lnTo>
                    <a:pt x="895858" y="839978"/>
                  </a:lnTo>
                  <a:lnTo>
                    <a:pt x="861170" y="808177"/>
                  </a:lnTo>
                  <a:lnTo>
                    <a:pt x="814070" y="797941"/>
                  </a:lnTo>
                  <a:close/>
                </a:path>
                <a:path extrusionOk="0" h="847725" w="923289">
                  <a:moveTo>
                    <a:pt x="861170" y="808177"/>
                  </a:moveTo>
                  <a:lnTo>
                    <a:pt x="895858" y="839978"/>
                  </a:lnTo>
                  <a:lnTo>
                    <a:pt x="901109" y="834263"/>
                  </a:lnTo>
                  <a:lnTo>
                    <a:pt x="892428" y="834263"/>
                  </a:lnTo>
                  <a:lnTo>
                    <a:pt x="885993" y="813551"/>
                  </a:lnTo>
                  <a:lnTo>
                    <a:pt x="861170" y="808177"/>
                  </a:lnTo>
                  <a:close/>
                </a:path>
                <a:path extrusionOk="0" h="847725" w="923289">
                  <a:moveTo>
                    <a:pt x="881252" y="732028"/>
                  </a:moveTo>
                  <a:lnTo>
                    <a:pt x="874649" y="734187"/>
                  </a:lnTo>
                  <a:lnTo>
                    <a:pt x="867918" y="736219"/>
                  </a:lnTo>
                  <a:lnTo>
                    <a:pt x="864108" y="743331"/>
                  </a:lnTo>
                  <a:lnTo>
                    <a:pt x="866266" y="750062"/>
                  </a:lnTo>
                  <a:lnTo>
                    <a:pt x="878502" y="789440"/>
                  </a:lnTo>
                  <a:lnTo>
                    <a:pt x="913130" y="821182"/>
                  </a:lnTo>
                  <a:lnTo>
                    <a:pt x="895858" y="839978"/>
                  </a:lnTo>
                  <a:lnTo>
                    <a:pt x="920677" y="839978"/>
                  </a:lnTo>
                  <a:lnTo>
                    <a:pt x="890524" y="742569"/>
                  </a:lnTo>
                  <a:lnTo>
                    <a:pt x="888364" y="735838"/>
                  </a:lnTo>
                  <a:lnTo>
                    <a:pt x="881252" y="732028"/>
                  </a:lnTo>
                  <a:close/>
                </a:path>
                <a:path extrusionOk="0" h="847725" w="923289">
                  <a:moveTo>
                    <a:pt x="885993" y="813551"/>
                  </a:moveTo>
                  <a:lnTo>
                    <a:pt x="892428" y="834263"/>
                  </a:lnTo>
                  <a:lnTo>
                    <a:pt x="907161" y="818134"/>
                  </a:lnTo>
                  <a:lnTo>
                    <a:pt x="885993" y="813551"/>
                  </a:lnTo>
                  <a:close/>
                </a:path>
                <a:path extrusionOk="0" h="847725" w="923289">
                  <a:moveTo>
                    <a:pt x="878502" y="789440"/>
                  </a:moveTo>
                  <a:lnTo>
                    <a:pt x="885993" y="813551"/>
                  </a:lnTo>
                  <a:lnTo>
                    <a:pt x="907161" y="818134"/>
                  </a:lnTo>
                  <a:lnTo>
                    <a:pt x="892428" y="834263"/>
                  </a:lnTo>
                  <a:lnTo>
                    <a:pt x="901109" y="834263"/>
                  </a:lnTo>
                  <a:lnTo>
                    <a:pt x="913130" y="821182"/>
                  </a:lnTo>
                  <a:lnTo>
                    <a:pt x="878502" y="789440"/>
                  </a:lnTo>
                  <a:close/>
                </a:path>
                <a:path extrusionOk="0" h="847725" w="923289">
                  <a:moveTo>
                    <a:pt x="17272" y="0"/>
                  </a:moveTo>
                  <a:lnTo>
                    <a:pt x="0" y="18669"/>
                  </a:lnTo>
                  <a:lnTo>
                    <a:pt x="861170" y="808177"/>
                  </a:lnTo>
                  <a:lnTo>
                    <a:pt x="885993" y="813551"/>
                  </a:lnTo>
                  <a:lnTo>
                    <a:pt x="878502" y="789440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40" name="Google Shape;2440;p171"/>
            <p:cNvSpPr/>
            <p:nvPr/>
          </p:nvSpPr>
          <p:spPr>
            <a:xfrm>
              <a:off x="2615184" y="1132331"/>
              <a:ext cx="1121700" cy="1047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41" name="Google Shape;2441;p171"/>
            <p:cNvSpPr/>
            <p:nvPr/>
          </p:nvSpPr>
          <p:spPr>
            <a:xfrm>
              <a:off x="2658364" y="1268348"/>
              <a:ext cx="923289" cy="847725"/>
            </a:xfrm>
            <a:custGeom>
              <a:rect b="b" l="l" r="r" t="t"/>
              <a:pathLst>
                <a:path extrusionOk="0" h="847725" w="923289">
                  <a:moveTo>
                    <a:pt x="885983" y="34080"/>
                  </a:moveTo>
                  <a:lnTo>
                    <a:pt x="861248" y="39471"/>
                  </a:lnTo>
                  <a:lnTo>
                    <a:pt x="0" y="828928"/>
                  </a:lnTo>
                  <a:lnTo>
                    <a:pt x="17272" y="847598"/>
                  </a:lnTo>
                  <a:lnTo>
                    <a:pt x="878502" y="58157"/>
                  </a:lnTo>
                  <a:lnTo>
                    <a:pt x="885983" y="34080"/>
                  </a:lnTo>
                  <a:close/>
                </a:path>
                <a:path extrusionOk="0" h="847725" w="923289">
                  <a:moveTo>
                    <a:pt x="920637" y="7747"/>
                  </a:moveTo>
                  <a:lnTo>
                    <a:pt x="895858" y="7747"/>
                  </a:lnTo>
                  <a:lnTo>
                    <a:pt x="913130" y="26415"/>
                  </a:lnTo>
                  <a:lnTo>
                    <a:pt x="878502" y="58157"/>
                  </a:lnTo>
                  <a:lnTo>
                    <a:pt x="866266" y="97536"/>
                  </a:lnTo>
                  <a:lnTo>
                    <a:pt x="864108" y="104266"/>
                  </a:lnTo>
                  <a:lnTo>
                    <a:pt x="867918" y="111378"/>
                  </a:lnTo>
                  <a:lnTo>
                    <a:pt x="874649" y="113411"/>
                  </a:lnTo>
                  <a:lnTo>
                    <a:pt x="881252" y="115570"/>
                  </a:lnTo>
                  <a:lnTo>
                    <a:pt x="888364" y="111760"/>
                  </a:lnTo>
                  <a:lnTo>
                    <a:pt x="890524" y="105028"/>
                  </a:lnTo>
                  <a:lnTo>
                    <a:pt x="920637" y="7747"/>
                  </a:lnTo>
                  <a:close/>
                </a:path>
                <a:path extrusionOk="0" h="847725" w="923289">
                  <a:moveTo>
                    <a:pt x="901027" y="13335"/>
                  </a:moveTo>
                  <a:lnTo>
                    <a:pt x="892428" y="13335"/>
                  </a:lnTo>
                  <a:lnTo>
                    <a:pt x="907161" y="29463"/>
                  </a:lnTo>
                  <a:lnTo>
                    <a:pt x="885983" y="34080"/>
                  </a:lnTo>
                  <a:lnTo>
                    <a:pt x="878502" y="58157"/>
                  </a:lnTo>
                  <a:lnTo>
                    <a:pt x="913130" y="26415"/>
                  </a:lnTo>
                  <a:lnTo>
                    <a:pt x="901027" y="13335"/>
                  </a:lnTo>
                  <a:close/>
                </a:path>
                <a:path extrusionOk="0" h="847725" w="923289">
                  <a:moveTo>
                    <a:pt x="923036" y="0"/>
                  </a:moveTo>
                  <a:lnTo>
                    <a:pt x="808736" y="24891"/>
                  </a:lnTo>
                  <a:lnTo>
                    <a:pt x="804418" y="31623"/>
                  </a:lnTo>
                  <a:lnTo>
                    <a:pt x="805941" y="38480"/>
                  </a:lnTo>
                  <a:lnTo>
                    <a:pt x="807338" y="45338"/>
                  </a:lnTo>
                  <a:lnTo>
                    <a:pt x="814070" y="49656"/>
                  </a:lnTo>
                  <a:lnTo>
                    <a:pt x="820927" y="48260"/>
                  </a:lnTo>
                  <a:lnTo>
                    <a:pt x="861248" y="39471"/>
                  </a:lnTo>
                  <a:lnTo>
                    <a:pt x="895858" y="7747"/>
                  </a:lnTo>
                  <a:lnTo>
                    <a:pt x="920637" y="7747"/>
                  </a:lnTo>
                  <a:lnTo>
                    <a:pt x="923036" y="0"/>
                  </a:lnTo>
                  <a:close/>
                </a:path>
                <a:path extrusionOk="0" h="847725" w="923289">
                  <a:moveTo>
                    <a:pt x="895858" y="7747"/>
                  </a:moveTo>
                  <a:lnTo>
                    <a:pt x="861248" y="39471"/>
                  </a:lnTo>
                  <a:lnTo>
                    <a:pt x="885983" y="34080"/>
                  </a:lnTo>
                  <a:lnTo>
                    <a:pt x="892428" y="13335"/>
                  </a:lnTo>
                  <a:lnTo>
                    <a:pt x="901027" y="13335"/>
                  </a:lnTo>
                  <a:lnTo>
                    <a:pt x="895858" y="7747"/>
                  </a:lnTo>
                  <a:close/>
                </a:path>
                <a:path extrusionOk="0" h="847725" w="923289">
                  <a:moveTo>
                    <a:pt x="892428" y="13335"/>
                  </a:moveTo>
                  <a:lnTo>
                    <a:pt x="885983" y="34080"/>
                  </a:lnTo>
                  <a:lnTo>
                    <a:pt x="907161" y="29463"/>
                  </a:lnTo>
                  <a:lnTo>
                    <a:pt x="892428" y="133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42" name="Google Shape;2442;p171"/>
            <p:cNvSpPr/>
            <p:nvPr/>
          </p:nvSpPr>
          <p:spPr>
            <a:xfrm>
              <a:off x="4453127" y="3826763"/>
              <a:ext cx="1543800" cy="260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43" name="Google Shape;2443;p171"/>
            <p:cNvSpPr/>
            <p:nvPr/>
          </p:nvSpPr>
          <p:spPr>
            <a:xfrm>
              <a:off x="4495800" y="3883393"/>
              <a:ext cx="1371600" cy="107314"/>
            </a:xfrm>
            <a:custGeom>
              <a:rect b="b" l="l" r="r" t="t"/>
              <a:pathLst>
                <a:path extrusionOk="0" h="107314" w="1371600">
                  <a:moveTo>
                    <a:pt x="1279905" y="0"/>
                  </a:moveTo>
                  <a:lnTo>
                    <a:pt x="1275079" y="1270"/>
                  </a:lnTo>
                  <a:lnTo>
                    <a:pt x="1272921" y="5054"/>
                  </a:lnTo>
                  <a:lnTo>
                    <a:pt x="1270635" y="8839"/>
                  </a:lnTo>
                  <a:lnTo>
                    <a:pt x="1271904" y="13703"/>
                  </a:lnTo>
                  <a:lnTo>
                    <a:pt x="1326565" y="45635"/>
                  </a:lnTo>
                  <a:lnTo>
                    <a:pt x="1355852" y="45669"/>
                  </a:lnTo>
                  <a:lnTo>
                    <a:pt x="1355852" y="61544"/>
                  </a:lnTo>
                  <a:lnTo>
                    <a:pt x="1326436" y="61544"/>
                  </a:lnTo>
                  <a:lnTo>
                    <a:pt x="1275588" y="91097"/>
                  </a:lnTo>
                  <a:lnTo>
                    <a:pt x="1271904" y="93306"/>
                  </a:lnTo>
                  <a:lnTo>
                    <a:pt x="1270508" y="98171"/>
                  </a:lnTo>
                  <a:lnTo>
                    <a:pt x="1272794" y="101955"/>
                  </a:lnTo>
                  <a:lnTo>
                    <a:pt x="1274952" y="105740"/>
                  </a:lnTo>
                  <a:lnTo>
                    <a:pt x="1279778" y="107022"/>
                  </a:lnTo>
                  <a:lnTo>
                    <a:pt x="1357979" y="61544"/>
                  </a:lnTo>
                  <a:lnTo>
                    <a:pt x="1355852" y="61544"/>
                  </a:lnTo>
                  <a:lnTo>
                    <a:pt x="1358037" y="61510"/>
                  </a:lnTo>
                  <a:lnTo>
                    <a:pt x="1371600" y="53619"/>
                  </a:lnTo>
                  <a:lnTo>
                    <a:pt x="1279905" y="0"/>
                  </a:lnTo>
                  <a:close/>
                </a:path>
                <a:path extrusionOk="0" h="107314" w="1371600">
                  <a:moveTo>
                    <a:pt x="1340148" y="53574"/>
                  </a:moveTo>
                  <a:lnTo>
                    <a:pt x="1326494" y="61510"/>
                  </a:lnTo>
                  <a:lnTo>
                    <a:pt x="1355852" y="61544"/>
                  </a:lnTo>
                  <a:lnTo>
                    <a:pt x="1355852" y="60452"/>
                  </a:lnTo>
                  <a:lnTo>
                    <a:pt x="1351914" y="60452"/>
                  </a:lnTo>
                  <a:lnTo>
                    <a:pt x="1340148" y="53574"/>
                  </a:lnTo>
                  <a:close/>
                </a:path>
                <a:path extrusionOk="0" h="107314" w="1371600">
                  <a:moveTo>
                    <a:pt x="0" y="44094"/>
                  </a:moveTo>
                  <a:lnTo>
                    <a:pt x="0" y="59969"/>
                  </a:lnTo>
                  <a:lnTo>
                    <a:pt x="1326494" y="61510"/>
                  </a:lnTo>
                  <a:lnTo>
                    <a:pt x="1340148" y="53574"/>
                  </a:lnTo>
                  <a:lnTo>
                    <a:pt x="1326565" y="45635"/>
                  </a:lnTo>
                  <a:lnTo>
                    <a:pt x="0" y="44094"/>
                  </a:lnTo>
                  <a:close/>
                </a:path>
                <a:path extrusionOk="0" h="107314" w="1371600">
                  <a:moveTo>
                    <a:pt x="1351914" y="46736"/>
                  </a:moveTo>
                  <a:lnTo>
                    <a:pt x="1340148" y="53574"/>
                  </a:lnTo>
                  <a:lnTo>
                    <a:pt x="1351914" y="60452"/>
                  </a:lnTo>
                  <a:lnTo>
                    <a:pt x="1351914" y="46736"/>
                  </a:lnTo>
                  <a:close/>
                </a:path>
                <a:path extrusionOk="0" h="107314" w="1371600">
                  <a:moveTo>
                    <a:pt x="1355852" y="46736"/>
                  </a:moveTo>
                  <a:lnTo>
                    <a:pt x="1351914" y="46736"/>
                  </a:lnTo>
                  <a:lnTo>
                    <a:pt x="1351914" y="60452"/>
                  </a:lnTo>
                  <a:lnTo>
                    <a:pt x="1355852" y="60452"/>
                  </a:lnTo>
                  <a:lnTo>
                    <a:pt x="1355852" y="46736"/>
                  </a:lnTo>
                  <a:close/>
                </a:path>
                <a:path extrusionOk="0" h="107314" w="1371600">
                  <a:moveTo>
                    <a:pt x="1326565" y="45635"/>
                  </a:moveTo>
                  <a:lnTo>
                    <a:pt x="1340148" y="53574"/>
                  </a:lnTo>
                  <a:lnTo>
                    <a:pt x="1351914" y="46736"/>
                  </a:lnTo>
                  <a:lnTo>
                    <a:pt x="1355852" y="46736"/>
                  </a:lnTo>
                  <a:lnTo>
                    <a:pt x="1355852" y="45669"/>
                  </a:lnTo>
                  <a:lnTo>
                    <a:pt x="1326565" y="456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44" name="Google Shape;2444;p171"/>
            <p:cNvSpPr/>
            <p:nvPr/>
          </p:nvSpPr>
          <p:spPr>
            <a:xfrm>
              <a:off x="4453127" y="929639"/>
              <a:ext cx="1543800" cy="260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45" name="Google Shape;2445;p171"/>
            <p:cNvSpPr/>
            <p:nvPr/>
          </p:nvSpPr>
          <p:spPr>
            <a:xfrm>
              <a:off x="4495800" y="986154"/>
              <a:ext cx="1371600" cy="107315"/>
            </a:xfrm>
            <a:custGeom>
              <a:rect b="b" l="l" r="r" t="t"/>
              <a:pathLst>
                <a:path extrusionOk="0" h="107315" w="1371600">
                  <a:moveTo>
                    <a:pt x="1279905" y="0"/>
                  </a:moveTo>
                  <a:lnTo>
                    <a:pt x="1275079" y="1270"/>
                  </a:lnTo>
                  <a:lnTo>
                    <a:pt x="1272921" y="5080"/>
                  </a:lnTo>
                  <a:lnTo>
                    <a:pt x="1270635" y="8890"/>
                  </a:lnTo>
                  <a:lnTo>
                    <a:pt x="1271904" y="13716"/>
                  </a:lnTo>
                  <a:lnTo>
                    <a:pt x="1275714" y="16002"/>
                  </a:lnTo>
                  <a:lnTo>
                    <a:pt x="1326603" y="45687"/>
                  </a:lnTo>
                  <a:lnTo>
                    <a:pt x="1355852" y="45720"/>
                  </a:lnTo>
                  <a:lnTo>
                    <a:pt x="1355852" y="61595"/>
                  </a:lnTo>
                  <a:lnTo>
                    <a:pt x="1326407" y="61595"/>
                  </a:lnTo>
                  <a:lnTo>
                    <a:pt x="1271904" y="93345"/>
                  </a:lnTo>
                  <a:lnTo>
                    <a:pt x="1270508" y="98171"/>
                  </a:lnTo>
                  <a:lnTo>
                    <a:pt x="1272794" y="101981"/>
                  </a:lnTo>
                  <a:lnTo>
                    <a:pt x="1274952" y="105791"/>
                  </a:lnTo>
                  <a:lnTo>
                    <a:pt x="1279778" y="107061"/>
                  </a:lnTo>
                  <a:lnTo>
                    <a:pt x="1283589" y="104902"/>
                  </a:lnTo>
                  <a:lnTo>
                    <a:pt x="1358059" y="61595"/>
                  </a:lnTo>
                  <a:lnTo>
                    <a:pt x="1355852" y="61595"/>
                  </a:lnTo>
                  <a:lnTo>
                    <a:pt x="1358116" y="61561"/>
                  </a:lnTo>
                  <a:lnTo>
                    <a:pt x="1371600" y="53721"/>
                  </a:lnTo>
                  <a:lnTo>
                    <a:pt x="1283715" y="2286"/>
                  </a:lnTo>
                  <a:lnTo>
                    <a:pt x="1279905" y="0"/>
                  </a:lnTo>
                  <a:close/>
                </a:path>
                <a:path extrusionOk="0" h="107315" w="1371600">
                  <a:moveTo>
                    <a:pt x="1340150" y="53589"/>
                  </a:moveTo>
                  <a:lnTo>
                    <a:pt x="1326464" y="61561"/>
                  </a:lnTo>
                  <a:lnTo>
                    <a:pt x="1355852" y="61595"/>
                  </a:lnTo>
                  <a:lnTo>
                    <a:pt x="1355852" y="60452"/>
                  </a:lnTo>
                  <a:lnTo>
                    <a:pt x="1351914" y="60452"/>
                  </a:lnTo>
                  <a:lnTo>
                    <a:pt x="1340150" y="53589"/>
                  </a:lnTo>
                  <a:close/>
                </a:path>
                <a:path extrusionOk="0" h="107315" w="1371600">
                  <a:moveTo>
                    <a:pt x="0" y="44196"/>
                  </a:moveTo>
                  <a:lnTo>
                    <a:pt x="0" y="60071"/>
                  </a:lnTo>
                  <a:lnTo>
                    <a:pt x="1326464" y="61561"/>
                  </a:lnTo>
                  <a:lnTo>
                    <a:pt x="1340150" y="53589"/>
                  </a:lnTo>
                  <a:lnTo>
                    <a:pt x="1326603" y="45687"/>
                  </a:lnTo>
                  <a:lnTo>
                    <a:pt x="0" y="44196"/>
                  </a:lnTo>
                  <a:close/>
                </a:path>
                <a:path extrusionOk="0" h="107315" w="1371600">
                  <a:moveTo>
                    <a:pt x="1351914" y="46736"/>
                  </a:moveTo>
                  <a:lnTo>
                    <a:pt x="1340150" y="53589"/>
                  </a:lnTo>
                  <a:lnTo>
                    <a:pt x="1351914" y="60452"/>
                  </a:lnTo>
                  <a:lnTo>
                    <a:pt x="1351914" y="46736"/>
                  </a:lnTo>
                  <a:close/>
                </a:path>
                <a:path extrusionOk="0" h="107315" w="1371600">
                  <a:moveTo>
                    <a:pt x="1355852" y="46736"/>
                  </a:moveTo>
                  <a:lnTo>
                    <a:pt x="1351914" y="46736"/>
                  </a:lnTo>
                  <a:lnTo>
                    <a:pt x="1351914" y="60452"/>
                  </a:lnTo>
                  <a:lnTo>
                    <a:pt x="1355852" y="60452"/>
                  </a:lnTo>
                  <a:lnTo>
                    <a:pt x="1355852" y="46736"/>
                  </a:lnTo>
                  <a:close/>
                </a:path>
                <a:path extrusionOk="0" h="107315" w="1371600">
                  <a:moveTo>
                    <a:pt x="1326603" y="45687"/>
                  </a:moveTo>
                  <a:lnTo>
                    <a:pt x="1340150" y="53589"/>
                  </a:lnTo>
                  <a:lnTo>
                    <a:pt x="1351914" y="46736"/>
                  </a:lnTo>
                  <a:lnTo>
                    <a:pt x="1355852" y="46736"/>
                  </a:lnTo>
                  <a:lnTo>
                    <a:pt x="1355852" y="45720"/>
                  </a:lnTo>
                  <a:lnTo>
                    <a:pt x="1326603" y="456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46" name="Google Shape;2446;p171"/>
            <p:cNvSpPr/>
            <p:nvPr/>
          </p:nvSpPr>
          <p:spPr>
            <a:xfrm>
              <a:off x="4370832" y="1386839"/>
              <a:ext cx="1778400" cy="2311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47" name="Google Shape;2447;p171"/>
            <p:cNvSpPr/>
            <p:nvPr/>
          </p:nvSpPr>
          <p:spPr>
            <a:xfrm>
              <a:off x="4413250" y="1496948"/>
              <a:ext cx="1606550" cy="2138679"/>
            </a:xfrm>
            <a:custGeom>
              <a:rect b="b" l="l" r="r" t="t"/>
              <a:pathLst>
                <a:path extrusionOk="0" h="2138679" w="1606550">
                  <a:moveTo>
                    <a:pt x="1587711" y="25207"/>
                  </a:moveTo>
                  <a:lnTo>
                    <a:pt x="1573214" y="31323"/>
                  </a:lnTo>
                  <a:lnTo>
                    <a:pt x="0" y="2128901"/>
                  </a:lnTo>
                  <a:lnTo>
                    <a:pt x="12700" y="2138426"/>
                  </a:lnTo>
                  <a:lnTo>
                    <a:pt x="1585896" y="40873"/>
                  </a:lnTo>
                  <a:lnTo>
                    <a:pt x="1587711" y="25207"/>
                  </a:lnTo>
                  <a:close/>
                </a:path>
                <a:path extrusionOk="0" h="2138679" w="1606550">
                  <a:moveTo>
                    <a:pt x="1605640" y="7874"/>
                  </a:moveTo>
                  <a:lnTo>
                    <a:pt x="1590802" y="7874"/>
                  </a:lnTo>
                  <a:lnTo>
                    <a:pt x="1603502" y="17399"/>
                  </a:lnTo>
                  <a:lnTo>
                    <a:pt x="1585896" y="40873"/>
                  </a:lnTo>
                  <a:lnTo>
                    <a:pt x="1578610" y="103759"/>
                  </a:lnTo>
                  <a:lnTo>
                    <a:pt x="1581658" y="107696"/>
                  </a:lnTo>
                  <a:lnTo>
                    <a:pt x="1590421" y="108712"/>
                  </a:lnTo>
                  <a:lnTo>
                    <a:pt x="1594358" y="105537"/>
                  </a:lnTo>
                  <a:lnTo>
                    <a:pt x="1605640" y="7874"/>
                  </a:lnTo>
                  <a:close/>
                </a:path>
                <a:path extrusionOk="0" h="2138679" w="1606550">
                  <a:moveTo>
                    <a:pt x="1606550" y="0"/>
                  </a:moveTo>
                  <a:lnTo>
                    <a:pt x="1508760" y="41275"/>
                  </a:lnTo>
                  <a:lnTo>
                    <a:pt x="1506854" y="45974"/>
                  </a:lnTo>
                  <a:lnTo>
                    <a:pt x="1508505" y="50037"/>
                  </a:lnTo>
                  <a:lnTo>
                    <a:pt x="1510284" y="54101"/>
                  </a:lnTo>
                  <a:lnTo>
                    <a:pt x="1514855" y="56006"/>
                  </a:lnTo>
                  <a:lnTo>
                    <a:pt x="1518920" y="54228"/>
                  </a:lnTo>
                  <a:lnTo>
                    <a:pt x="1573214" y="31323"/>
                  </a:lnTo>
                  <a:lnTo>
                    <a:pt x="1590802" y="7874"/>
                  </a:lnTo>
                  <a:lnTo>
                    <a:pt x="1605640" y="7874"/>
                  </a:lnTo>
                  <a:lnTo>
                    <a:pt x="1606550" y="0"/>
                  </a:lnTo>
                  <a:close/>
                </a:path>
                <a:path extrusionOk="0" h="2138679" w="1606550">
                  <a:moveTo>
                    <a:pt x="1595882" y="11684"/>
                  </a:moveTo>
                  <a:lnTo>
                    <a:pt x="1589277" y="11684"/>
                  </a:lnTo>
                  <a:lnTo>
                    <a:pt x="1600200" y="19938"/>
                  </a:lnTo>
                  <a:lnTo>
                    <a:pt x="1587711" y="25207"/>
                  </a:lnTo>
                  <a:lnTo>
                    <a:pt x="1585896" y="40873"/>
                  </a:lnTo>
                  <a:lnTo>
                    <a:pt x="1603502" y="17399"/>
                  </a:lnTo>
                  <a:lnTo>
                    <a:pt x="1595882" y="11684"/>
                  </a:lnTo>
                  <a:close/>
                </a:path>
                <a:path extrusionOk="0" h="2138679" w="1606550">
                  <a:moveTo>
                    <a:pt x="1590802" y="7874"/>
                  </a:moveTo>
                  <a:lnTo>
                    <a:pt x="1573214" y="31323"/>
                  </a:lnTo>
                  <a:lnTo>
                    <a:pt x="1587711" y="25207"/>
                  </a:lnTo>
                  <a:lnTo>
                    <a:pt x="1589277" y="11684"/>
                  </a:lnTo>
                  <a:lnTo>
                    <a:pt x="1595882" y="11684"/>
                  </a:lnTo>
                  <a:lnTo>
                    <a:pt x="1590802" y="7874"/>
                  </a:lnTo>
                  <a:close/>
                </a:path>
                <a:path extrusionOk="0" h="2138679" w="1606550">
                  <a:moveTo>
                    <a:pt x="1589277" y="11684"/>
                  </a:moveTo>
                  <a:lnTo>
                    <a:pt x="1587711" y="25207"/>
                  </a:lnTo>
                  <a:lnTo>
                    <a:pt x="1600200" y="19938"/>
                  </a:lnTo>
                  <a:lnTo>
                    <a:pt x="1589277" y="116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48" name="Google Shape;2448;p171"/>
            <p:cNvSpPr/>
            <p:nvPr/>
          </p:nvSpPr>
          <p:spPr>
            <a:xfrm>
              <a:off x="2613660" y="2301239"/>
              <a:ext cx="3375600" cy="1398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49" name="Google Shape;2449;p171"/>
            <p:cNvSpPr/>
            <p:nvPr/>
          </p:nvSpPr>
          <p:spPr>
            <a:xfrm>
              <a:off x="2743200" y="2394076"/>
              <a:ext cx="3203575" cy="1243964"/>
            </a:xfrm>
            <a:custGeom>
              <a:rect b="b" l="l" r="r" t="t"/>
              <a:pathLst>
                <a:path extrusionOk="0" h="1243964" w="3203575">
                  <a:moveTo>
                    <a:pt x="44981" y="25953"/>
                  </a:moveTo>
                  <a:lnTo>
                    <a:pt x="29386" y="28526"/>
                  </a:lnTo>
                  <a:lnTo>
                    <a:pt x="39296" y="40823"/>
                  </a:lnTo>
                  <a:lnTo>
                    <a:pt x="3197605" y="1243965"/>
                  </a:lnTo>
                  <a:lnTo>
                    <a:pt x="3203194" y="1229106"/>
                  </a:lnTo>
                  <a:lnTo>
                    <a:pt x="44981" y="25953"/>
                  </a:lnTo>
                  <a:close/>
                </a:path>
                <a:path extrusionOk="0" h="1243964" w="3203575">
                  <a:moveTo>
                    <a:pt x="104775" y="0"/>
                  </a:moveTo>
                  <a:lnTo>
                    <a:pt x="100456" y="762"/>
                  </a:lnTo>
                  <a:lnTo>
                    <a:pt x="0" y="17272"/>
                  </a:lnTo>
                  <a:lnTo>
                    <a:pt x="63881" y="96647"/>
                  </a:lnTo>
                  <a:lnTo>
                    <a:pt x="66675" y="99949"/>
                  </a:lnTo>
                  <a:lnTo>
                    <a:pt x="71627" y="100584"/>
                  </a:lnTo>
                  <a:lnTo>
                    <a:pt x="78486" y="94996"/>
                  </a:lnTo>
                  <a:lnTo>
                    <a:pt x="78993" y="90043"/>
                  </a:lnTo>
                  <a:lnTo>
                    <a:pt x="76200" y="86614"/>
                  </a:lnTo>
                  <a:lnTo>
                    <a:pt x="39296" y="40823"/>
                  </a:lnTo>
                  <a:lnTo>
                    <a:pt x="11811" y="30353"/>
                  </a:lnTo>
                  <a:lnTo>
                    <a:pt x="17525" y="15493"/>
                  </a:lnTo>
                  <a:lnTo>
                    <a:pt x="107406" y="15493"/>
                  </a:lnTo>
                  <a:lnTo>
                    <a:pt x="110236" y="11556"/>
                  </a:lnTo>
                  <a:lnTo>
                    <a:pt x="109600" y="7239"/>
                  </a:lnTo>
                  <a:lnTo>
                    <a:pt x="108838" y="2921"/>
                  </a:lnTo>
                  <a:lnTo>
                    <a:pt x="104775" y="0"/>
                  </a:lnTo>
                  <a:close/>
                </a:path>
                <a:path extrusionOk="0" h="1243964" w="3203575">
                  <a:moveTo>
                    <a:pt x="17525" y="15493"/>
                  </a:moveTo>
                  <a:lnTo>
                    <a:pt x="11811" y="30353"/>
                  </a:lnTo>
                  <a:lnTo>
                    <a:pt x="39296" y="40823"/>
                  </a:lnTo>
                  <a:lnTo>
                    <a:pt x="31165" y="30734"/>
                  </a:lnTo>
                  <a:lnTo>
                    <a:pt x="16001" y="30734"/>
                  </a:lnTo>
                  <a:lnTo>
                    <a:pt x="20827" y="17906"/>
                  </a:lnTo>
                  <a:lnTo>
                    <a:pt x="23859" y="17906"/>
                  </a:lnTo>
                  <a:lnTo>
                    <a:pt x="17525" y="15493"/>
                  </a:lnTo>
                  <a:close/>
                </a:path>
                <a:path extrusionOk="0" h="1243964" w="3203575">
                  <a:moveTo>
                    <a:pt x="20827" y="17906"/>
                  </a:moveTo>
                  <a:lnTo>
                    <a:pt x="16001" y="30734"/>
                  </a:lnTo>
                  <a:lnTo>
                    <a:pt x="29386" y="28526"/>
                  </a:lnTo>
                  <a:lnTo>
                    <a:pt x="20827" y="17906"/>
                  </a:lnTo>
                  <a:close/>
                </a:path>
                <a:path extrusionOk="0" h="1243964" w="3203575">
                  <a:moveTo>
                    <a:pt x="29386" y="28526"/>
                  </a:moveTo>
                  <a:lnTo>
                    <a:pt x="16001" y="30734"/>
                  </a:lnTo>
                  <a:lnTo>
                    <a:pt x="31165" y="30734"/>
                  </a:lnTo>
                  <a:lnTo>
                    <a:pt x="29386" y="28526"/>
                  </a:lnTo>
                  <a:close/>
                </a:path>
                <a:path extrusionOk="0" h="1243964" w="3203575">
                  <a:moveTo>
                    <a:pt x="23859" y="17906"/>
                  </a:moveTo>
                  <a:lnTo>
                    <a:pt x="20827" y="17906"/>
                  </a:lnTo>
                  <a:lnTo>
                    <a:pt x="29386" y="28526"/>
                  </a:lnTo>
                  <a:lnTo>
                    <a:pt x="44981" y="25953"/>
                  </a:lnTo>
                  <a:lnTo>
                    <a:pt x="23859" y="17906"/>
                  </a:lnTo>
                  <a:close/>
                </a:path>
                <a:path extrusionOk="0" h="1243964" w="3203575">
                  <a:moveTo>
                    <a:pt x="107406" y="15493"/>
                  </a:moveTo>
                  <a:lnTo>
                    <a:pt x="17525" y="15493"/>
                  </a:lnTo>
                  <a:lnTo>
                    <a:pt x="44981" y="25953"/>
                  </a:lnTo>
                  <a:lnTo>
                    <a:pt x="102997" y="16383"/>
                  </a:lnTo>
                  <a:lnTo>
                    <a:pt x="107314" y="15621"/>
                  </a:lnTo>
                  <a:lnTo>
                    <a:pt x="107406" y="154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50" name="Google Shape;2450;p171"/>
            <p:cNvSpPr/>
            <p:nvPr/>
          </p:nvSpPr>
          <p:spPr>
            <a:xfrm>
              <a:off x="4062984" y="1388363"/>
              <a:ext cx="259200" cy="2153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51" name="Google Shape;2451;p171"/>
            <p:cNvSpPr/>
            <p:nvPr/>
          </p:nvSpPr>
          <p:spPr>
            <a:xfrm>
              <a:off x="4139057" y="1498599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53462" y="31449"/>
                  </a:moveTo>
                  <a:lnTo>
                    <a:pt x="45568" y="44981"/>
                  </a:lnTo>
                  <a:lnTo>
                    <a:pt x="43941" y="1981200"/>
                  </a:lnTo>
                  <a:lnTo>
                    <a:pt x="59816" y="1981200"/>
                  </a:lnTo>
                  <a:lnTo>
                    <a:pt x="61396" y="101091"/>
                  </a:lnTo>
                  <a:lnTo>
                    <a:pt x="61345" y="44981"/>
                  </a:lnTo>
                  <a:lnTo>
                    <a:pt x="53462" y="31449"/>
                  </a:lnTo>
                  <a:close/>
                </a:path>
                <a:path extrusionOk="0" h="1981200" w="107314">
                  <a:moveTo>
                    <a:pt x="62647" y="15748"/>
                  </a:moveTo>
                  <a:lnTo>
                    <a:pt x="61467" y="15748"/>
                  </a:lnTo>
                  <a:lnTo>
                    <a:pt x="61443" y="45149"/>
                  </a:lnTo>
                  <a:lnTo>
                    <a:pt x="93217" y="99695"/>
                  </a:lnTo>
                  <a:lnTo>
                    <a:pt x="98170" y="101091"/>
                  </a:lnTo>
                  <a:lnTo>
                    <a:pt x="101853" y="98805"/>
                  </a:lnTo>
                  <a:lnTo>
                    <a:pt x="105663" y="96647"/>
                  </a:lnTo>
                  <a:lnTo>
                    <a:pt x="106933" y="91821"/>
                  </a:lnTo>
                  <a:lnTo>
                    <a:pt x="104700" y="87884"/>
                  </a:lnTo>
                  <a:lnTo>
                    <a:pt x="62647" y="15748"/>
                  </a:lnTo>
                  <a:close/>
                </a:path>
                <a:path extrusionOk="0" h="1981200" w="107314">
                  <a:moveTo>
                    <a:pt x="53466" y="0"/>
                  </a:moveTo>
                  <a:lnTo>
                    <a:pt x="2087" y="88011"/>
                  </a:lnTo>
                  <a:lnTo>
                    <a:pt x="0" y="91694"/>
                  </a:lnTo>
                  <a:lnTo>
                    <a:pt x="1269" y="96520"/>
                  </a:lnTo>
                  <a:lnTo>
                    <a:pt x="4952" y="98805"/>
                  </a:lnTo>
                  <a:lnTo>
                    <a:pt x="8762" y="100964"/>
                  </a:lnTo>
                  <a:lnTo>
                    <a:pt x="13588" y="99695"/>
                  </a:lnTo>
                  <a:lnTo>
                    <a:pt x="15875" y="95885"/>
                  </a:lnTo>
                  <a:lnTo>
                    <a:pt x="45470" y="45149"/>
                  </a:lnTo>
                  <a:lnTo>
                    <a:pt x="45592" y="15748"/>
                  </a:lnTo>
                  <a:lnTo>
                    <a:pt x="62647" y="15748"/>
                  </a:lnTo>
                  <a:lnTo>
                    <a:pt x="53466" y="0"/>
                  </a:lnTo>
                  <a:close/>
                </a:path>
                <a:path extrusionOk="0" h="1981200" w="107314">
                  <a:moveTo>
                    <a:pt x="61464" y="19685"/>
                  </a:moveTo>
                  <a:lnTo>
                    <a:pt x="60325" y="19685"/>
                  </a:lnTo>
                  <a:lnTo>
                    <a:pt x="53462" y="31449"/>
                  </a:lnTo>
                  <a:lnTo>
                    <a:pt x="61443" y="45149"/>
                  </a:lnTo>
                  <a:lnTo>
                    <a:pt x="61464" y="19685"/>
                  </a:lnTo>
                  <a:close/>
                </a:path>
                <a:path extrusionOk="0" h="1981200" w="107314">
                  <a:moveTo>
                    <a:pt x="61467" y="15748"/>
                  </a:moveTo>
                  <a:lnTo>
                    <a:pt x="45592" y="15748"/>
                  </a:lnTo>
                  <a:lnTo>
                    <a:pt x="45568" y="44981"/>
                  </a:lnTo>
                  <a:lnTo>
                    <a:pt x="53462" y="31449"/>
                  </a:lnTo>
                  <a:lnTo>
                    <a:pt x="46608" y="19685"/>
                  </a:lnTo>
                  <a:lnTo>
                    <a:pt x="61464" y="19685"/>
                  </a:lnTo>
                  <a:lnTo>
                    <a:pt x="61467" y="15748"/>
                  </a:lnTo>
                  <a:close/>
                </a:path>
                <a:path extrusionOk="0" h="1981200" w="107314">
                  <a:moveTo>
                    <a:pt x="60325" y="19685"/>
                  </a:moveTo>
                  <a:lnTo>
                    <a:pt x="46608" y="19685"/>
                  </a:lnTo>
                  <a:lnTo>
                    <a:pt x="53462" y="31449"/>
                  </a:lnTo>
                  <a:lnTo>
                    <a:pt x="60325" y="196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52" name="Google Shape;2452;p171"/>
            <p:cNvSpPr/>
            <p:nvPr/>
          </p:nvSpPr>
          <p:spPr>
            <a:xfrm>
              <a:off x="3680460" y="1473707"/>
              <a:ext cx="259200" cy="2154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53" name="Google Shape;2453;p171"/>
            <p:cNvSpPr/>
            <p:nvPr/>
          </p:nvSpPr>
          <p:spPr>
            <a:xfrm>
              <a:off x="3756406" y="1497075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8890" y="1880235"/>
                  </a:moveTo>
                  <a:lnTo>
                    <a:pt x="5080" y="1882394"/>
                  </a:lnTo>
                  <a:lnTo>
                    <a:pt x="1270" y="1884680"/>
                  </a:lnTo>
                  <a:lnTo>
                    <a:pt x="0" y="1889506"/>
                  </a:lnTo>
                  <a:lnTo>
                    <a:pt x="2159" y="1893316"/>
                  </a:lnTo>
                  <a:lnTo>
                    <a:pt x="53594" y="1981200"/>
                  </a:lnTo>
                  <a:lnTo>
                    <a:pt x="62751" y="1965452"/>
                  </a:lnTo>
                  <a:lnTo>
                    <a:pt x="45593" y="1965452"/>
                  </a:lnTo>
                  <a:lnTo>
                    <a:pt x="45570" y="1935991"/>
                  </a:lnTo>
                  <a:lnTo>
                    <a:pt x="15443" y="1884553"/>
                  </a:lnTo>
                  <a:lnTo>
                    <a:pt x="13716" y="1881505"/>
                  </a:lnTo>
                  <a:lnTo>
                    <a:pt x="8890" y="1880235"/>
                  </a:lnTo>
                  <a:close/>
                </a:path>
                <a:path extrusionOk="0" h="1981200" w="107314">
                  <a:moveTo>
                    <a:pt x="45570" y="1935991"/>
                  </a:moveTo>
                  <a:lnTo>
                    <a:pt x="45593" y="1965452"/>
                  </a:lnTo>
                  <a:lnTo>
                    <a:pt x="61468" y="1965452"/>
                  </a:lnTo>
                  <a:lnTo>
                    <a:pt x="61464" y="1961388"/>
                  </a:lnTo>
                  <a:lnTo>
                    <a:pt x="46736" y="1961388"/>
                  </a:lnTo>
                  <a:lnTo>
                    <a:pt x="53568" y="1949641"/>
                  </a:lnTo>
                  <a:lnTo>
                    <a:pt x="45570" y="1935991"/>
                  </a:lnTo>
                  <a:close/>
                </a:path>
                <a:path extrusionOk="0" h="1981200" w="107314">
                  <a:moveTo>
                    <a:pt x="98171" y="1880108"/>
                  </a:moveTo>
                  <a:lnTo>
                    <a:pt x="93345" y="1881378"/>
                  </a:lnTo>
                  <a:lnTo>
                    <a:pt x="90985" y="1885315"/>
                  </a:lnTo>
                  <a:lnTo>
                    <a:pt x="61508" y="1935991"/>
                  </a:lnTo>
                  <a:lnTo>
                    <a:pt x="61468" y="1965452"/>
                  </a:lnTo>
                  <a:lnTo>
                    <a:pt x="62751" y="1965452"/>
                  </a:lnTo>
                  <a:lnTo>
                    <a:pt x="104775" y="1893189"/>
                  </a:lnTo>
                  <a:lnTo>
                    <a:pt x="107061" y="1889379"/>
                  </a:lnTo>
                  <a:lnTo>
                    <a:pt x="105791" y="1884553"/>
                  </a:lnTo>
                  <a:lnTo>
                    <a:pt x="101981" y="1882394"/>
                  </a:lnTo>
                  <a:lnTo>
                    <a:pt x="98171" y="1880108"/>
                  </a:lnTo>
                  <a:close/>
                </a:path>
                <a:path extrusionOk="0" h="1981200" w="107314">
                  <a:moveTo>
                    <a:pt x="53568" y="1949641"/>
                  </a:moveTo>
                  <a:lnTo>
                    <a:pt x="46736" y="1961388"/>
                  </a:lnTo>
                  <a:lnTo>
                    <a:pt x="60452" y="1961388"/>
                  </a:lnTo>
                  <a:lnTo>
                    <a:pt x="53568" y="1949641"/>
                  </a:lnTo>
                  <a:close/>
                </a:path>
                <a:path extrusionOk="0" h="1981200" w="107314">
                  <a:moveTo>
                    <a:pt x="61445" y="1936099"/>
                  </a:moveTo>
                  <a:lnTo>
                    <a:pt x="53568" y="1949641"/>
                  </a:lnTo>
                  <a:lnTo>
                    <a:pt x="60452" y="1961388"/>
                  </a:lnTo>
                  <a:lnTo>
                    <a:pt x="61464" y="1961388"/>
                  </a:lnTo>
                  <a:lnTo>
                    <a:pt x="61445" y="1936099"/>
                  </a:lnTo>
                  <a:close/>
                </a:path>
                <a:path extrusionOk="0" h="1981200" w="107314">
                  <a:moveTo>
                    <a:pt x="59944" y="0"/>
                  </a:moveTo>
                  <a:lnTo>
                    <a:pt x="44069" y="0"/>
                  </a:lnTo>
                  <a:lnTo>
                    <a:pt x="45526" y="1880108"/>
                  </a:lnTo>
                  <a:lnTo>
                    <a:pt x="45633" y="1936099"/>
                  </a:lnTo>
                  <a:lnTo>
                    <a:pt x="53568" y="1949641"/>
                  </a:lnTo>
                  <a:lnTo>
                    <a:pt x="61445" y="1936099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54" name="Google Shape;2454;p171"/>
            <p:cNvSpPr/>
            <p:nvPr/>
          </p:nvSpPr>
          <p:spPr>
            <a:xfrm>
              <a:off x="6425183" y="1388363"/>
              <a:ext cx="259200" cy="2153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55" name="Google Shape;2455;p171"/>
            <p:cNvSpPr/>
            <p:nvPr/>
          </p:nvSpPr>
          <p:spPr>
            <a:xfrm>
              <a:off x="6501256" y="1498599"/>
              <a:ext cx="107315" cy="1981200"/>
            </a:xfrm>
            <a:custGeom>
              <a:rect b="b" l="l" r="r" t="t"/>
              <a:pathLst>
                <a:path extrusionOk="0" h="1981200" w="107315">
                  <a:moveTo>
                    <a:pt x="53462" y="31449"/>
                  </a:moveTo>
                  <a:lnTo>
                    <a:pt x="45568" y="44981"/>
                  </a:lnTo>
                  <a:lnTo>
                    <a:pt x="43941" y="1981200"/>
                  </a:lnTo>
                  <a:lnTo>
                    <a:pt x="59816" y="1981200"/>
                  </a:lnTo>
                  <a:lnTo>
                    <a:pt x="61396" y="101091"/>
                  </a:lnTo>
                  <a:lnTo>
                    <a:pt x="61345" y="44981"/>
                  </a:lnTo>
                  <a:lnTo>
                    <a:pt x="53462" y="31449"/>
                  </a:lnTo>
                  <a:close/>
                </a:path>
                <a:path extrusionOk="0" h="1981200" w="107315">
                  <a:moveTo>
                    <a:pt x="62647" y="15748"/>
                  </a:moveTo>
                  <a:lnTo>
                    <a:pt x="61467" y="15748"/>
                  </a:lnTo>
                  <a:lnTo>
                    <a:pt x="61443" y="45149"/>
                  </a:lnTo>
                  <a:lnTo>
                    <a:pt x="93217" y="99695"/>
                  </a:lnTo>
                  <a:lnTo>
                    <a:pt x="98170" y="101091"/>
                  </a:lnTo>
                  <a:lnTo>
                    <a:pt x="101853" y="98805"/>
                  </a:lnTo>
                  <a:lnTo>
                    <a:pt x="105663" y="96647"/>
                  </a:lnTo>
                  <a:lnTo>
                    <a:pt x="106934" y="91821"/>
                  </a:lnTo>
                  <a:lnTo>
                    <a:pt x="104700" y="87884"/>
                  </a:lnTo>
                  <a:lnTo>
                    <a:pt x="62647" y="15748"/>
                  </a:lnTo>
                  <a:close/>
                </a:path>
                <a:path extrusionOk="0" h="1981200" w="107315">
                  <a:moveTo>
                    <a:pt x="53466" y="0"/>
                  </a:moveTo>
                  <a:lnTo>
                    <a:pt x="2087" y="88011"/>
                  </a:lnTo>
                  <a:lnTo>
                    <a:pt x="0" y="91694"/>
                  </a:lnTo>
                  <a:lnTo>
                    <a:pt x="1269" y="96520"/>
                  </a:lnTo>
                  <a:lnTo>
                    <a:pt x="4952" y="98805"/>
                  </a:lnTo>
                  <a:lnTo>
                    <a:pt x="8762" y="100964"/>
                  </a:lnTo>
                  <a:lnTo>
                    <a:pt x="13588" y="99695"/>
                  </a:lnTo>
                  <a:lnTo>
                    <a:pt x="15874" y="95885"/>
                  </a:lnTo>
                  <a:lnTo>
                    <a:pt x="45470" y="45149"/>
                  </a:lnTo>
                  <a:lnTo>
                    <a:pt x="45592" y="15748"/>
                  </a:lnTo>
                  <a:lnTo>
                    <a:pt x="62647" y="15748"/>
                  </a:lnTo>
                  <a:lnTo>
                    <a:pt x="53466" y="0"/>
                  </a:lnTo>
                  <a:close/>
                </a:path>
                <a:path extrusionOk="0" h="1981200" w="107315">
                  <a:moveTo>
                    <a:pt x="61464" y="19685"/>
                  </a:moveTo>
                  <a:lnTo>
                    <a:pt x="60324" y="19685"/>
                  </a:lnTo>
                  <a:lnTo>
                    <a:pt x="53462" y="31449"/>
                  </a:lnTo>
                  <a:lnTo>
                    <a:pt x="61443" y="45149"/>
                  </a:lnTo>
                  <a:lnTo>
                    <a:pt x="61464" y="19685"/>
                  </a:lnTo>
                  <a:close/>
                </a:path>
                <a:path extrusionOk="0" h="1981200" w="107315">
                  <a:moveTo>
                    <a:pt x="61467" y="15748"/>
                  </a:moveTo>
                  <a:lnTo>
                    <a:pt x="45592" y="15748"/>
                  </a:lnTo>
                  <a:lnTo>
                    <a:pt x="45568" y="44981"/>
                  </a:lnTo>
                  <a:lnTo>
                    <a:pt x="53462" y="31449"/>
                  </a:lnTo>
                  <a:lnTo>
                    <a:pt x="46609" y="19685"/>
                  </a:lnTo>
                  <a:lnTo>
                    <a:pt x="61464" y="19685"/>
                  </a:lnTo>
                  <a:lnTo>
                    <a:pt x="61467" y="15748"/>
                  </a:lnTo>
                  <a:close/>
                </a:path>
                <a:path extrusionOk="0" h="1981200" w="107315">
                  <a:moveTo>
                    <a:pt x="60324" y="19685"/>
                  </a:moveTo>
                  <a:lnTo>
                    <a:pt x="46609" y="19685"/>
                  </a:lnTo>
                  <a:lnTo>
                    <a:pt x="53462" y="31449"/>
                  </a:lnTo>
                  <a:lnTo>
                    <a:pt x="60324" y="196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56" name="Google Shape;2456;p171"/>
            <p:cNvSpPr/>
            <p:nvPr/>
          </p:nvSpPr>
          <p:spPr>
            <a:xfrm>
              <a:off x="6042660" y="1473707"/>
              <a:ext cx="259200" cy="2154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57" name="Google Shape;2457;p171"/>
            <p:cNvSpPr/>
            <p:nvPr/>
          </p:nvSpPr>
          <p:spPr>
            <a:xfrm>
              <a:off x="6118606" y="1497075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8890" y="1880235"/>
                  </a:moveTo>
                  <a:lnTo>
                    <a:pt x="5080" y="1882394"/>
                  </a:lnTo>
                  <a:lnTo>
                    <a:pt x="1270" y="1884680"/>
                  </a:lnTo>
                  <a:lnTo>
                    <a:pt x="0" y="1889506"/>
                  </a:lnTo>
                  <a:lnTo>
                    <a:pt x="2159" y="1893316"/>
                  </a:lnTo>
                  <a:lnTo>
                    <a:pt x="53594" y="1981200"/>
                  </a:lnTo>
                  <a:lnTo>
                    <a:pt x="62751" y="1965452"/>
                  </a:lnTo>
                  <a:lnTo>
                    <a:pt x="45593" y="1965452"/>
                  </a:lnTo>
                  <a:lnTo>
                    <a:pt x="45570" y="1935991"/>
                  </a:lnTo>
                  <a:lnTo>
                    <a:pt x="15443" y="1884553"/>
                  </a:lnTo>
                  <a:lnTo>
                    <a:pt x="13716" y="1881505"/>
                  </a:lnTo>
                  <a:lnTo>
                    <a:pt x="8890" y="1880235"/>
                  </a:lnTo>
                  <a:close/>
                </a:path>
                <a:path extrusionOk="0" h="1981200" w="107314">
                  <a:moveTo>
                    <a:pt x="45570" y="1935991"/>
                  </a:moveTo>
                  <a:lnTo>
                    <a:pt x="45593" y="1965452"/>
                  </a:lnTo>
                  <a:lnTo>
                    <a:pt x="61468" y="1965452"/>
                  </a:lnTo>
                  <a:lnTo>
                    <a:pt x="61464" y="1961388"/>
                  </a:lnTo>
                  <a:lnTo>
                    <a:pt x="46736" y="1961388"/>
                  </a:lnTo>
                  <a:lnTo>
                    <a:pt x="53568" y="1949641"/>
                  </a:lnTo>
                  <a:lnTo>
                    <a:pt x="45570" y="1935991"/>
                  </a:lnTo>
                  <a:close/>
                </a:path>
                <a:path extrusionOk="0" h="1981200" w="107314">
                  <a:moveTo>
                    <a:pt x="98171" y="1880108"/>
                  </a:moveTo>
                  <a:lnTo>
                    <a:pt x="93345" y="1881378"/>
                  </a:lnTo>
                  <a:lnTo>
                    <a:pt x="90985" y="1885315"/>
                  </a:lnTo>
                  <a:lnTo>
                    <a:pt x="61508" y="1935991"/>
                  </a:lnTo>
                  <a:lnTo>
                    <a:pt x="61468" y="1965452"/>
                  </a:lnTo>
                  <a:lnTo>
                    <a:pt x="62751" y="1965452"/>
                  </a:lnTo>
                  <a:lnTo>
                    <a:pt x="104775" y="1893189"/>
                  </a:lnTo>
                  <a:lnTo>
                    <a:pt x="107061" y="1889379"/>
                  </a:lnTo>
                  <a:lnTo>
                    <a:pt x="105791" y="1884553"/>
                  </a:lnTo>
                  <a:lnTo>
                    <a:pt x="101981" y="1882394"/>
                  </a:lnTo>
                  <a:lnTo>
                    <a:pt x="98171" y="1880108"/>
                  </a:lnTo>
                  <a:close/>
                </a:path>
                <a:path extrusionOk="0" h="1981200" w="107314">
                  <a:moveTo>
                    <a:pt x="53568" y="1949641"/>
                  </a:moveTo>
                  <a:lnTo>
                    <a:pt x="46736" y="1961388"/>
                  </a:lnTo>
                  <a:lnTo>
                    <a:pt x="60452" y="1961388"/>
                  </a:lnTo>
                  <a:lnTo>
                    <a:pt x="53568" y="1949641"/>
                  </a:lnTo>
                  <a:close/>
                </a:path>
                <a:path extrusionOk="0" h="1981200" w="107314">
                  <a:moveTo>
                    <a:pt x="61445" y="1936099"/>
                  </a:moveTo>
                  <a:lnTo>
                    <a:pt x="53568" y="1949641"/>
                  </a:lnTo>
                  <a:lnTo>
                    <a:pt x="60452" y="1961388"/>
                  </a:lnTo>
                  <a:lnTo>
                    <a:pt x="61464" y="1961388"/>
                  </a:lnTo>
                  <a:lnTo>
                    <a:pt x="61445" y="1936099"/>
                  </a:lnTo>
                  <a:close/>
                </a:path>
                <a:path extrusionOk="0" h="1981200" w="107314">
                  <a:moveTo>
                    <a:pt x="59944" y="0"/>
                  </a:moveTo>
                  <a:lnTo>
                    <a:pt x="44069" y="0"/>
                  </a:lnTo>
                  <a:lnTo>
                    <a:pt x="45526" y="1880108"/>
                  </a:lnTo>
                  <a:lnTo>
                    <a:pt x="45633" y="1936099"/>
                  </a:lnTo>
                  <a:lnTo>
                    <a:pt x="53568" y="1949641"/>
                  </a:lnTo>
                  <a:lnTo>
                    <a:pt x="61445" y="1936099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458" name="Google Shape;2458;p171"/>
          <p:cNvSpPr txBox="1"/>
          <p:nvPr/>
        </p:nvSpPr>
        <p:spPr>
          <a:xfrm>
            <a:off x="2822575" y="2282290"/>
            <a:ext cx="257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171"/>
          <p:cNvSpPr txBox="1"/>
          <p:nvPr/>
        </p:nvSpPr>
        <p:spPr>
          <a:xfrm>
            <a:off x="2904870" y="4473634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171"/>
          <p:cNvSpPr txBox="1"/>
          <p:nvPr/>
        </p:nvSpPr>
        <p:spPr>
          <a:xfrm>
            <a:off x="3584575" y="3298798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171"/>
          <p:cNvSpPr txBox="1"/>
          <p:nvPr/>
        </p:nvSpPr>
        <p:spPr>
          <a:xfrm>
            <a:off x="4276725" y="3298798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171"/>
          <p:cNvSpPr txBox="1"/>
          <p:nvPr/>
        </p:nvSpPr>
        <p:spPr>
          <a:xfrm>
            <a:off x="5032628" y="5693240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p171"/>
          <p:cNvSpPr txBox="1"/>
          <p:nvPr/>
        </p:nvSpPr>
        <p:spPr>
          <a:xfrm>
            <a:off x="5032628" y="1265952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p171"/>
          <p:cNvSpPr txBox="1"/>
          <p:nvPr/>
        </p:nvSpPr>
        <p:spPr>
          <a:xfrm>
            <a:off x="5108828" y="3254094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171"/>
          <p:cNvSpPr txBox="1"/>
          <p:nvPr/>
        </p:nvSpPr>
        <p:spPr>
          <a:xfrm>
            <a:off x="5420105" y="4416331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p171"/>
          <p:cNvSpPr txBox="1"/>
          <p:nvPr/>
        </p:nvSpPr>
        <p:spPr>
          <a:xfrm>
            <a:off x="5947028" y="3298798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p171"/>
          <p:cNvSpPr txBox="1"/>
          <p:nvPr/>
        </p:nvSpPr>
        <p:spPr>
          <a:xfrm>
            <a:off x="6639306" y="3298798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171"/>
          <p:cNvSpPr txBox="1"/>
          <p:nvPr>
            <p:ph type="title"/>
          </p:nvPr>
        </p:nvSpPr>
        <p:spPr>
          <a:xfrm>
            <a:off x="2420875" y="0"/>
            <a:ext cx="4303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Алгоритм Дейкстры - шаг 1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 txBox="1"/>
          <p:nvPr>
            <p:ph type="title"/>
          </p:nvPr>
        </p:nvSpPr>
        <p:spPr>
          <a:xfrm>
            <a:off x="1890141" y="333349"/>
            <a:ext cx="5364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Дистрибутивы Hadoop</a:t>
            </a:r>
            <a:endParaRPr sz="2200"/>
          </a:p>
        </p:txBody>
      </p:sp>
      <p:sp>
        <p:nvSpPr>
          <p:cNvPr id="369" name="Google Shape;369;p28"/>
          <p:cNvSpPr txBox="1"/>
          <p:nvPr/>
        </p:nvSpPr>
        <p:spPr>
          <a:xfrm>
            <a:off x="535940" y="1490133"/>
            <a:ext cx="7997100" cy="3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Решают проблему несовместимости версий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Вендоры дистрибутивов обеспечивают: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Интеграционные тесты компонентов Hadoop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Инсталляционные пакеты в различных форматах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508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Некоторые вендоры делают дополнительные фичи  и исправляют баги в стандартной версии Hadoop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3" name="Google Shape;2473;p172"/>
          <p:cNvGrpSpPr/>
          <p:nvPr/>
        </p:nvGrpSpPr>
        <p:grpSpPr>
          <a:xfrm>
            <a:off x="1028700" y="683534"/>
            <a:ext cx="7086600" cy="5878253"/>
            <a:chOff x="1028700" y="324615"/>
            <a:chExt cx="7086600" cy="4408800"/>
          </a:xfrm>
        </p:grpSpPr>
        <p:sp>
          <p:nvSpPr>
            <p:cNvPr id="2474" name="Google Shape;2474;p172"/>
            <p:cNvSpPr/>
            <p:nvPr/>
          </p:nvSpPr>
          <p:spPr>
            <a:xfrm>
              <a:off x="1028700" y="324615"/>
              <a:ext cx="7086600" cy="4408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75" name="Google Shape;2475;p172"/>
            <p:cNvSpPr/>
            <p:nvPr/>
          </p:nvSpPr>
          <p:spPr>
            <a:xfrm>
              <a:off x="1066800" y="339547"/>
              <a:ext cx="7010400" cy="4332605"/>
            </a:xfrm>
            <a:custGeom>
              <a:rect b="b" l="l" r="r" t="t"/>
              <a:pathLst>
                <a:path extrusionOk="0" h="4332605" w="7010400">
                  <a:moveTo>
                    <a:pt x="7010400" y="0"/>
                  </a:moveTo>
                  <a:lnTo>
                    <a:pt x="0" y="0"/>
                  </a:lnTo>
                  <a:lnTo>
                    <a:pt x="0" y="4332478"/>
                  </a:lnTo>
                  <a:lnTo>
                    <a:pt x="7010400" y="4332478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76" name="Google Shape;2476;p172"/>
            <p:cNvSpPr/>
            <p:nvPr/>
          </p:nvSpPr>
          <p:spPr>
            <a:xfrm>
              <a:off x="1066800" y="339547"/>
              <a:ext cx="7010400" cy="4332605"/>
            </a:xfrm>
            <a:custGeom>
              <a:rect b="b" l="l" r="r" t="t"/>
              <a:pathLst>
                <a:path extrusionOk="0" h="4332605" w="7010400">
                  <a:moveTo>
                    <a:pt x="0" y="4332478"/>
                  </a:moveTo>
                  <a:lnTo>
                    <a:pt x="7010400" y="4332478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433247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77" name="Google Shape;2477;p172"/>
            <p:cNvSpPr/>
            <p:nvPr/>
          </p:nvSpPr>
          <p:spPr>
            <a:xfrm>
              <a:off x="1828800" y="1954275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78" name="Google Shape;2478;p172"/>
            <p:cNvSpPr/>
            <p:nvPr/>
          </p:nvSpPr>
          <p:spPr>
            <a:xfrm>
              <a:off x="1828800" y="1954275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479" name="Google Shape;2479;p172"/>
          <p:cNvSpPr txBox="1"/>
          <p:nvPr/>
        </p:nvSpPr>
        <p:spPr>
          <a:xfrm>
            <a:off x="2177033" y="2945384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0" name="Google Shape;2480;p172"/>
          <p:cNvGrpSpPr/>
          <p:nvPr/>
        </p:nvGrpSpPr>
        <p:grpSpPr>
          <a:xfrm>
            <a:off x="3581400" y="776882"/>
            <a:ext cx="838200" cy="1117572"/>
            <a:chOff x="3581400" y="582676"/>
            <a:chExt cx="838200" cy="838200"/>
          </a:xfrm>
        </p:grpSpPr>
        <p:sp>
          <p:nvSpPr>
            <p:cNvPr id="2481" name="Google Shape;2481;p172"/>
            <p:cNvSpPr/>
            <p:nvPr/>
          </p:nvSpPr>
          <p:spPr>
            <a:xfrm>
              <a:off x="35814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82" name="Google Shape;2482;p172"/>
            <p:cNvSpPr/>
            <p:nvPr/>
          </p:nvSpPr>
          <p:spPr>
            <a:xfrm>
              <a:off x="35814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483" name="Google Shape;2483;p172"/>
          <p:cNvSpPr txBox="1"/>
          <p:nvPr/>
        </p:nvSpPr>
        <p:spPr>
          <a:xfrm>
            <a:off x="3929888" y="1115669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4" name="Google Shape;2484;p172"/>
          <p:cNvGrpSpPr/>
          <p:nvPr/>
        </p:nvGrpSpPr>
        <p:grpSpPr>
          <a:xfrm>
            <a:off x="3581400" y="4637586"/>
            <a:ext cx="838200" cy="1117572"/>
            <a:chOff x="3581400" y="3478276"/>
            <a:chExt cx="838200" cy="838200"/>
          </a:xfrm>
        </p:grpSpPr>
        <p:sp>
          <p:nvSpPr>
            <p:cNvPr id="2485" name="Google Shape;2485;p172"/>
            <p:cNvSpPr/>
            <p:nvPr/>
          </p:nvSpPr>
          <p:spPr>
            <a:xfrm>
              <a:off x="35814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6"/>
                  </a:lnTo>
                  <a:lnTo>
                    <a:pt x="194399" y="65232"/>
                  </a:lnTo>
                  <a:lnTo>
                    <a:pt x="156949" y="92049"/>
                  </a:lnTo>
                  <a:lnTo>
                    <a:pt x="122729" y="122723"/>
                  </a:lnTo>
                  <a:lnTo>
                    <a:pt x="92053" y="156940"/>
                  </a:lnTo>
                  <a:lnTo>
                    <a:pt x="65234" y="194386"/>
                  </a:lnTo>
                  <a:lnTo>
                    <a:pt x="42587" y="234746"/>
                  </a:lnTo>
                  <a:lnTo>
                    <a:pt x="24426" y="277707"/>
                  </a:lnTo>
                  <a:lnTo>
                    <a:pt x="11065" y="322953"/>
                  </a:lnTo>
                  <a:lnTo>
                    <a:pt x="2818" y="370172"/>
                  </a:lnTo>
                  <a:lnTo>
                    <a:pt x="0" y="419049"/>
                  </a:lnTo>
                  <a:lnTo>
                    <a:pt x="2818" y="467924"/>
                  </a:lnTo>
                  <a:lnTo>
                    <a:pt x="11065" y="515143"/>
                  </a:lnTo>
                  <a:lnTo>
                    <a:pt x="24426" y="560392"/>
                  </a:lnTo>
                  <a:lnTo>
                    <a:pt x="42587" y="603356"/>
                  </a:lnTo>
                  <a:lnTo>
                    <a:pt x="65234" y="643721"/>
                  </a:lnTo>
                  <a:lnTo>
                    <a:pt x="92053" y="681172"/>
                  </a:lnTo>
                  <a:lnTo>
                    <a:pt x="122729" y="715395"/>
                  </a:lnTo>
                  <a:lnTo>
                    <a:pt x="156949" y="746076"/>
                  </a:lnTo>
                  <a:lnTo>
                    <a:pt x="194399" y="772899"/>
                  </a:lnTo>
                  <a:lnTo>
                    <a:pt x="234764" y="795550"/>
                  </a:lnTo>
                  <a:lnTo>
                    <a:pt x="277731" y="813715"/>
                  </a:lnTo>
                  <a:lnTo>
                    <a:pt x="322985" y="827080"/>
                  </a:lnTo>
                  <a:lnTo>
                    <a:pt x="370213" y="835329"/>
                  </a:lnTo>
                  <a:lnTo>
                    <a:pt x="419100" y="838149"/>
                  </a:lnTo>
                  <a:lnTo>
                    <a:pt x="467986" y="835329"/>
                  </a:lnTo>
                  <a:lnTo>
                    <a:pt x="515214" y="827080"/>
                  </a:lnTo>
                  <a:lnTo>
                    <a:pt x="560468" y="813715"/>
                  </a:lnTo>
                  <a:lnTo>
                    <a:pt x="603435" y="795550"/>
                  </a:lnTo>
                  <a:lnTo>
                    <a:pt x="643800" y="772899"/>
                  </a:lnTo>
                  <a:lnTo>
                    <a:pt x="681250" y="746076"/>
                  </a:lnTo>
                  <a:lnTo>
                    <a:pt x="715470" y="715395"/>
                  </a:lnTo>
                  <a:lnTo>
                    <a:pt x="746146" y="681172"/>
                  </a:lnTo>
                  <a:lnTo>
                    <a:pt x="772965" y="643721"/>
                  </a:lnTo>
                  <a:lnTo>
                    <a:pt x="795612" y="603356"/>
                  </a:lnTo>
                  <a:lnTo>
                    <a:pt x="813773" y="560392"/>
                  </a:lnTo>
                  <a:lnTo>
                    <a:pt x="827134" y="515143"/>
                  </a:lnTo>
                  <a:lnTo>
                    <a:pt x="835381" y="467924"/>
                  </a:lnTo>
                  <a:lnTo>
                    <a:pt x="838200" y="419049"/>
                  </a:lnTo>
                  <a:lnTo>
                    <a:pt x="835381" y="370172"/>
                  </a:lnTo>
                  <a:lnTo>
                    <a:pt x="827134" y="322953"/>
                  </a:lnTo>
                  <a:lnTo>
                    <a:pt x="813773" y="277707"/>
                  </a:lnTo>
                  <a:lnTo>
                    <a:pt x="795612" y="234746"/>
                  </a:lnTo>
                  <a:lnTo>
                    <a:pt x="772965" y="194386"/>
                  </a:lnTo>
                  <a:lnTo>
                    <a:pt x="746146" y="156940"/>
                  </a:lnTo>
                  <a:lnTo>
                    <a:pt x="715470" y="122723"/>
                  </a:lnTo>
                  <a:lnTo>
                    <a:pt x="681250" y="92049"/>
                  </a:lnTo>
                  <a:lnTo>
                    <a:pt x="643800" y="65232"/>
                  </a:lnTo>
                  <a:lnTo>
                    <a:pt x="603435" y="42586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86" name="Google Shape;2486;p172"/>
            <p:cNvSpPr/>
            <p:nvPr/>
          </p:nvSpPr>
          <p:spPr>
            <a:xfrm>
              <a:off x="35814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049"/>
                  </a:moveTo>
                  <a:lnTo>
                    <a:pt x="2818" y="370172"/>
                  </a:lnTo>
                  <a:lnTo>
                    <a:pt x="11065" y="322953"/>
                  </a:lnTo>
                  <a:lnTo>
                    <a:pt x="24426" y="277707"/>
                  </a:lnTo>
                  <a:lnTo>
                    <a:pt x="42587" y="234746"/>
                  </a:lnTo>
                  <a:lnTo>
                    <a:pt x="65234" y="194386"/>
                  </a:lnTo>
                  <a:lnTo>
                    <a:pt x="92053" y="156940"/>
                  </a:lnTo>
                  <a:lnTo>
                    <a:pt x="122729" y="122723"/>
                  </a:lnTo>
                  <a:lnTo>
                    <a:pt x="156949" y="92049"/>
                  </a:lnTo>
                  <a:lnTo>
                    <a:pt x="194399" y="65232"/>
                  </a:lnTo>
                  <a:lnTo>
                    <a:pt x="234764" y="42586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6"/>
                  </a:lnTo>
                  <a:lnTo>
                    <a:pt x="643800" y="65232"/>
                  </a:lnTo>
                  <a:lnTo>
                    <a:pt x="681250" y="92049"/>
                  </a:lnTo>
                  <a:lnTo>
                    <a:pt x="715470" y="122723"/>
                  </a:lnTo>
                  <a:lnTo>
                    <a:pt x="746146" y="156940"/>
                  </a:lnTo>
                  <a:lnTo>
                    <a:pt x="772965" y="194386"/>
                  </a:lnTo>
                  <a:lnTo>
                    <a:pt x="795612" y="234746"/>
                  </a:lnTo>
                  <a:lnTo>
                    <a:pt x="813773" y="277707"/>
                  </a:lnTo>
                  <a:lnTo>
                    <a:pt x="827134" y="322953"/>
                  </a:lnTo>
                  <a:lnTo>
                    <a:pt x="835381" y="370172"/>
                  </a:lnTo>
                  <a:lnTo>
                    <a:pt x="838200" y="419049"/>
                  </a:lnTo>
                  <a:lnTo>
                    <a:pt x="835381" y="467924"/>
                  </a:lnTo>
                  <a:lnTo>
                    <a:pt x="827134" y="515143"/>
                  </a:lnTo>
                  <a:lnTo>
                    <a:pt x="813773" y="560392"/>
                  </a:lnTo>
                  <a:lnTo>
                    <a:pt x="795612" y="603356"/>
                  </a:lnTo>
                  <a:lnTo>
                    <a:pt x="772965" y="643721"/>
                  </a:lnTo>
                  <a:lnTo>
                    <a:pt x="746146" y="681172"/>
                  </a:lnTo>
                  <a:lnTo>
                    <a:pt x="715470" y="715395"/>
                  </a:lnTo>
                  <a:lnTo>
                    <a:pt x="681250" y="746076"/>
                  </a:lnTo>
                  <a:lnTo>
                    <a:pt x="643800" y="772899"/>
                  </a:lnTo>
                  <a:lnTo>
                    <a:pt x="603435" y="795550"/>
                  </a:lnTo>
                  <a:lnTo>
                    <a:pt x="560468" y="813715"/>
                  </a:lnTo>
                  <a:lnTo>
                    <a:pt x="515214" y="827080"/>
                  </a:lnTo>
                  <a:lnTo>
                    <a:pt x="467986" y="835329"/>
                  </a:lnTo>
                  <a:lnTo>
                    <a:pt x="419100" y="838149"/>
                  </a:lnTo>
                  <a:lnTo>
                    <a:pt x="370213" y="835329"/>
                  </a:lnTo>
                  <a:lnTo>
                    <a:pt x="322985" y="827080"/>
                  </a:lnTo>
                  <a:lnTo>
                    <a:pt x="277731" y="813715"/>
                  </a:lnTo>
                  <a:lnTo>
                    <a:pt x="234764" y="795550"/>
                  </a:lnTo>
                  <a:lnTo>
                    <a:pt x="194399" y="772899"/>
                  </a:lnTo>
                  <a:lnTo>
                    <a:pt x="156949" y="746076"/>
                  </a:lnTo>
                  <a:lnTo>
                    <a:pt x="122729" y="715395"/>
                  </a:lnTo>
                  <a:lnTo>
                    <a:pt x="92053" y="681172"/>
                  </a:lnTo>
                  <a:lnTo>
                    <a:pt x="65234" y="643721"/>
                  </a:lnTo>
                  <a:lnTo>
                    <a:pt x="42587" y="603356"/>
                  </a:lnTo>
                  <a:lnTo>
                    <a:pt x="24426" y="560392"/>
                  </a:lnTo>
                  <a:lnTo>
                    <a:pt x="11065" y="515143"/>
                  </a:lnTo>
                  <a:lnTo>
                    <a:pt x="2818" y="467924"/>
                  </a:lnTo>
                  <a:lnTo>
                    <a:pt x="0" y="41904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487" name="Google Shape;2487;p172"/>
          <p:cNvSpPr txBox="1"/>
          <p:nvPr/>
        </p:nvSpPr>
        <p:spPr>
          <a:xfrm>
            <a:off x="3929888" y="4977721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8" name="Google Shape;2488;p172"/>
          <p:cNvGrpSpPr/>
          <p:nvPr/>
        </p:nvGrpSpPr>
        <p:grpSpPr>
          <a:xfrm>
            <a:off x="5943600" y="776882"/>
            <a:ext cx="838200" cy="1117572"/>
            <a:chOff x="5943600" y="582676"/>
            <a:chExt cx="838200" cy="838200"/>
          </a:xfrm>
        </p:grpSpPr>
        <p:sp>
          <p:nvSpPr>
            <p:cNvPr id="2489" name="Google Shape;2489;p172"/>
            <p:cNvSpPr/>
            <p:nvPr/>
          </p:nvSpPr>
          <p:spPr>
            <a:xfrm>
              <a:off x="59436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90" name="Google Shape;2490;p172"/>
            <p:cNvSpPr/>
            <p:nvPr/>
          </p:nvSpPr>
          <p:spPr>
            <a:xfrm>
              <a:off x="59436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491" name="Google Shape;2491;p172"/>
          <p:cNvSpPr txBox="1"/>
          <p:nvPr/>
        </p:nvSpPr>
        <p:spPr>
          <a:xfrm>
            <a:off x="6234429" y="1115669"/>
            <a:ext cx="257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2" name="Google Shape;2492;p172"/>
          <p:cNvGrpSpPr/>
          <p:nvPr/>
        </p:nvGrpSpPr>
        <p:grpSpPr>
          <a:xfrm>
            <a:off x="5943600" y="4637586"/>
            <a:ext cx="838200" cy="1117572"/>
            <a:chOff x="5943600" y="3478276"/>
            <a:chExt cx="838200" cy="838200"/>
          </a:xfrm>
        </p:grpSpPr>
        <p:sp>
          <p:nvSpPr>
            <p:cNvPr id="2493" name="Google Shape;2493;p172"/>
            <p:cNvSpPr/>
            <p:nvPr/>
          </p:nvSpPr>
          <p:spPr>
            <a:xfrm>
              <a:off x="59436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6"/>
                  </a:lnTo>
                  <a:lnTo>
                    <a:pt x="194399" y="65232"/>
                  </a:lnTo>
                  <a:lnTo>
                    <a:pt x="156949" y="92049"/>
                  </a:lnTo>
                  <a:lnTo>
                    <a:pt x="122729" y="122723"/>
                  </a:lnTo>
                  <a:lnTo>
                    <a:pt x="92053" y="156940"/>
                  </a:lnTo>
                  <a:lnTo>
                    <a:pt x="65234" y="194386"/>
                  </a:lnTo>
                  <a:lnTo>
                    <a:pt x="42587" y="234746"/>
                  </a:lnTo>
                  <a:lnTo>
                    <a:pt x="24426" y="277707"/>
                  </a:lnTo>
                  <a:lnTo>
                    <a:pt x="11065" y="322953"/>
                  </a:lnTo>
                  <a:lnTo>
                    <a:pt x="2818" y="370172"/>
                  </a:lnTo>
                  <a:lnTo>
                    <a:pt x="0" y="419049"/>
                  </a:lnTo>
                  <a:lnTo>
                    <a:pt x="2818" y="467924"/>
                  </a:lnTo>
                  <a:lnTo>
                    <a:pt x="11065" y="515143"/>
                  </a:lnTo>
                  <a:lnTo>
                    <a:pt x="24426" y="560392"/>
                  </a:lnTo>
                  <a:lnTo>
                    <a:pt x="42587" y="603356"/>
                  </a:lnTo>
                  <a:lnTo>
                    <a:pt x="65234" y="643721"/>
                  </a:lnTo>
                  <a:lnTo>
                    <a:pt x="92053" y="681172"/>
                  </a:lnTo>
                  <a:lnTo>
                    <a:pt x="122729" y="715395"/>
                  </a:lnTo>
                  <a:lnTo>
                    <a:pt x="156949" y="746076"/>
                  </a:lnTo>
                  <a:lnTo>
                    <a:pt x="194399" y="772899"/>
                  </a:lnTo>
                  <a:lnTo>
                    <a:pt x="234764" y="795550"/>
                  </a:lnTo>
                  <a:lnTo>
                    <a:pt x="277731" y="813715"/>
                  </a:lnTo>
                  <a:lnTo>
                    <a:pt x="322985" y="827080"/>
                  </a:lnTo>
                  <a:lnTo>
                    <a:pt x="370213" y="835329"/>
                  </a:lnTo>
                  <a:lnTo>
                    <a:pt x="419100" y="838149"/>
                  </a:lnTo>
                  <a:lnTo>
                    <a:pt x="467986" y="835329"/>
                  </a:lnTo>
                  <a:lnTo>
                    <a:pt x="515214" y="827080"/>
                  </a:lnTo>
                  <a:lnTo>
                    <a:pt x="560468" y="813715"/>
                  </a:lnTo>
                  <a:lnTo>
                    <a:pt x="603435" y="795550"/>
                  </a:lnTo>
                  <a:lnTo>
                    <a:pt x="643800" y="772899"/>
                  </a:lnTo>
                  <a:lnTo>
                    <a:pt x="681250" y="746076"/>
                  </a:lnTo>
                  <a:lnTo>
                    <a:pt x="715470" y="715395"/>
                  </a:lnTo>
                  <a:lnTo>
                    <a:pt x="746146" y="681172"/>
                  </a:lnTo>
                  <a:lnTo>
                    <a:pt x="772965" y="643721"/>
                  </a:lnTo>
                  <a:lnTo>
                    <a:pt x="795612" y="603356"/>
                  </a:lnTo>
                  <a:lnTo>
                    <a:pt x="813773" y="560392"/>
                  </a:lnTo>
                  <a:lnTo>
                    <a:pt x="827134" y="515143"/>
                  </a:lnTo>
                  <a:lnTo>
                    <a:pt x="835381" y="467924"/>
                  </a:lnTo>
                  <a:lnTo>
                    <a:pt x="838200" y="419049"/>
                  </a:lnTo>
                  <a:lnTo>
                    <a:pt x="835381" y="370172"/>
                  </a:lnTo>
                  <a:lnTo>
                    <a:pt x="827134" y="322953"/>
                  </a:lnTo>
                  <a:lnTo>
                    <a:pt x="813773" y="277707"/>
                  </a:lnTo>
                  <a:lnTo>
                    <a:pt x="795612" y="234746"/>
                  </a:lnTo>
                  <a:lnTo>
                    <a:pt x="772965" y="194386"/>
                  </a:lnTo>
                  <a:lnTo>
                    <a:pt x="746146" y="156940"/>
                  </a:lnTo>
                  <a:lnTo>
                    <a:pt x="715470" y="122723"/>
                  </a:lnTo>
                  <a:lnTo>
                    <a:pt x="681250" y="92049"/>
                  </a:lnTo>
                  <a:lnTo>
                    <a:pt x="643800" y="65232"/>
                  </a:lnTo>
                  <a:lnTo>
                    <a:pt x="603435" y="42586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94" name="Google Shape;2494;p172"/>
            <p:cNvSpPr/>
            <p:nvPr/>
          </p:nvSpPr>
          <p:spPr>
            <a:xfrm>
              <a:off x="59436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049"/>
                  </a:moveTo>
                  <a:lnTo>
                    <a:pt x="2818" y="370172"/>
                  </a:lnTo>
                  <a:lnTo>
                    <a:pt x="11065" y="322953"/>
                  </a:lnTo>
                  <a:lnTo>
                    <a:pt x="24426" y="277707"/>
                  </a:lnTo>
                  <a:lnTo>
                    <a:pt x="42587" y="234746"/>
                  </a:lnTo>
                  <a:lnTo>
                    <a:pt x="65234" y="194386"/>
                  </a:lnTo>
                  <a:lnTo>
                    <a:pt x="92053" y="156940"/>
                  </a:lnTo>
                  <a:lnTo>
                    <a:pt x="122729" y="122723"/>
                  </a:lnTo>
                  <a:lnTo>
                    <a:pt x="156949" y="92049"/>
                  </a:lnTo>
                  <a:lnTo>
                    <a:pt x="194399" y="65232"/>
                  </a:lnTo>
                  <a:lnTo>
                    <a:pt x="234764" y="42586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6"/>
                  </a:lnTo>
                  <a:lnTo>
                    <a:pt x="643800" y="65232"/>
                  </a:lnTo>
                  <a:lnTo>
                    <a:pt x="681250" y="92049"/>
                  </a:lnTo>
                  <a:lnTo>
                    <a:pt x="715470" y="122723"/>
                  </a:lnTo>
                  <a:lnTo>
                    <a:pt x="746146" y="156940"/>
                  </a:lnTo>
                  <a:lnTo>
                    <a:pt x="772965" y="194386"/>
                  </a:lnTo>
                  <a:lnTo>
                    <a:pt x="795612" y="234746"/>
                  </a:lnTo>
                  <a:lnTo>
                    <a:pt x="813773" y="277707"/>
                  </a:lnTo>
                  <a:lnTo>
                    <a:pt x="827134" y="322953"/>
                  </a:lnTo>
                  <a:lnTo>
                    <a:pt x="835381" y="370172"/>
                  </a:lnTo>
                  <a:lnTo>
                    <a:pt x="838200" y="419049"/>
                  </a:lnTo>
                  <a:lnTo>
                    <a:pt x="835381" y="467924"/>
                  </a:lnTo>
                  <a:lnTo>
                    <a:pt x="827134" y="515143"/>
                  </a:lnTo>
                  <a:lnTo>
                    <a:pt x="813773" y="560392"/>
                  </a:lnTo>
                  <a:lnTo>
                    <a:pt x="795612" y="603356"/>
                  </a:lnTo>
                  <a:lnTo>
                    <a:pt x="772965" y="643721"/>
                  </a:lnTo>
                  <a:lnTo>
                    <a:pt x="746146" y="681172"/>
                  </a:lnTo>
                  <a:lnTo>
                    <a:pt x="715470" y="715395"/>
                  </a:lnTo>
                  <a:lnTo>
                    <a:pt x="681250" y="746076"/>
                  </a:lnTo>
                  <a:lnTo>
                    <a:pt x="643800" y="772899"/>
                  </a:lnTo>
                  <a:lnTo>
                    <a:pt x="603435" y="795550"/>
                  </a:lnTo>
                  <a:lnTo>
                    <a:pt x="560468" y="813715"/>
                  </a:lnTo>
                  <a:lnTo>
                    <a:pt x="515214" y="827080"/>
                  </a:lnTo>
                  <a:lnTo>
                    <a:pt x="467986" y="835329"/>
                  </a:lnTo>
                  <a:lnTo>
                    <a:pt x="419100" y="838149"/>
                  </a:lnTo>
                  <a:lnTo>
                    <a:pt x="370213" y="835329"/>
                  </a:lnTo>
                  <a:lnTo>
                    <a:pt x="322985" y="827080"/>
                  </a:lnTo>
                  <a:lnTo>
                    <a:pt x="277731" y="813715"/>
                  </a:lnTo>
                  <a:lnTo>
                    <a:pt x="234764" y="795550"/>
                  </a:lnTo>
                  <a:lnTo>
                    <a:pt x="194399" y="772899"/>
                  </a:lnTo>
                  <a:lnTo>
                    <a:pt x="156949" y="746076"/>
                  </a:lnTo>
                  <a:lnTo>
                    <a:pt x="122729" y="715395"/>
                  </a:lnTo>
                  <a:lnTo>
                    <a:pt x="92053" y="681172"/>
                  </a:lnTo>
                  <a:lnTo>
                    <a:pt x="65234" y="643721"/>
                  </a:lnTo>
                  <a:lnTo>
                    <a:pt x="42587" y="603356"/>
                  </a:lnTo>
                  <a:lnTo>
                    <a:pt x="24426" y="560392"/>
                  </a:lnTo>
                  <a:lnTo>
                    <a:pt x="11065" y="515143"/>
                  </a:lnTo>
                  <a:lnTo>
                    <a:pt x="2818" y="467924"/>
                  </a:lnTo>
                  <a:lnTo>
                    <a:pt x="0" y="419049"/>
                  </a:lnTo>
                  <a:close/>
                </a:path>
              </a:pathLst>
            </a:custGeom>
            <a:noFill/>
            <a:ln cap="flat" cmpd="sng" w="25400">
              <a:solidFill>
                <a:srgbClr val="8B38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495" name="Google Shape;2495;p172"/>
          <p:cNvSpPr txBox="1"/>
          <p:nvPr/>
        </p:nvSpPr>
        <p:spPr>
          <a:xfrm>
            <a:off x="6292722" y="4977721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6" name="Google Shape;2496;p172"/>
          <p:cNvGrpSpPr/>
          <p:nvPr/>
        </p:nvGrpSpPr>
        <p:grpSpPr>
          <a:xfrm>
            <a:off x="2613660" y="1239488"/>
            <a:ext cx="4070723" cy="4244582"/>
            <a:chOff x="2613660" y="929639"/>
            <a:chExt cx="4070723" cy="3183516"/>
          </a:xfrm>
        </p:grpSpPr>
        <p:sp>
          <p:nvSpPr>
            <p:cNvPr id="2497" name="Google Shape;2497;p172"/>
            <p:cNvSpPr/>
            <p:nvPr/>
          </p:nvSpPr>
          <p:spPr>
            <a:xfrm>
              <a:off x="2615184" y="2683763"/>
              <a:ext cx="1121700" cy="1047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98" name="Google Shape;2498;p172"/>
            <p:cNvSpPr/>
            <p:nvPr/>
          </p:nvSpPr>
          <p:spPr>
            <a:xfrm>
              <a:off x="2658364" y="2706877"/>
              <a:ext cx="923289" cy="847725"/>
            </a:xfrm>
            <a:custGeom>
              <a:rect b="b" l="l" r="r" t="t"/>
              <a:pathLst>
                <a:path extrusionOk="0" h="847725" w="923289">
                  <a:moveTo>
                    <a:pt x="814070" y="797941"/>
                  </a:moveTo>
                  <a:lnTo>
                    <a:pt x="807338" y="802259"/>
                  </a:lnTo>
                  <a:lnTo>
                    <a:pt x="805941" y="809117"/>
                  </a:lnTo>
                  <a:lnTo>
                    <a:pt x="804418" y="815975"/>
                  </a:lnTo>
                  <a:lnTo>
                    <a:pt x="808736" y="822706"/>
                  </a:lnTo>
                  <a:lnTo>
                    <a:pt x="923036" y="847598"/>
                  </a:lnTo>
                  <a:lnTo>
                    <a:pt x="920677" y="839978"/>
                  </a:lnTo>
                  <a:lnTo>
                    <a:pt x="895858" y="839978"/>
                  </a:lnTo>
                  <a:lnTo>
                    <a:pt x="861170" y="808177"/>
                  </a:lnTo>
                  <a:lnTo>
                    <a:pt x="814070" y="797941"/>
                  </a:lnTo>
                  <a:close/>
                </a:path>
                <a:path extrusionOk="0" h="847725" w="923289">
                  <a:moveTo>
                    <a:pt x="861170" y="808177"/>
                  </a:moveTo>
                  <a:lnTo>
                    <a:pt x="895858" y="839978"/>
                  </a:lnTo>
                  <a:lnTo>
                    <a:pt x="901109" y="834263"/>
                  </a:lnTo>
                  <a:lnTo>
                    <a:pt x="892428" y="834263"/>
                  </a:lnTo>
                  <a:lnTo>
                    <a:pt x="885993" y="813551"/>
                  </a:lnTo>
                  <a:lnTo>
                    <a:pt x="861170" y="808177"/>
                  </a:lnTo>
                  <a:close/>
                </a:path>
                <a:path extrusionOk="0" h="847725" w="923289">
                  <a:moveTo>
                    <a:pt x="881252" y="732028"/>
                  </a:moveTo>
                  <a:lnTo>
                    <a:pt x="874649" y="734187"/>
                  </a:lnTo>
                  <a:lnTo>
                    <a:pt x="867918" y="736219"/>
                  </a:lnTo>
                  <a:lnTo>
                    <a:pt x="864108" y="743331"/>
                  </a:lnTo>
                  <a:lnTo>
                    <a:pt x="866266" y="750062"/>
                  </a:lnTo>
                  <a:lnTo>
                    <a:pt x="878502" y="789440"/>
                  </a:lnTo>
                  <a:lnTo>
                    <a:pt x="913130" y="821182"/>
                  </a:lnTo>
                  <a:lnTo>
                    <a:pt x="895858" y="839978"/>
                  </a:lnTo>
                  <a:lnTo>
                    <a:pt x="920677" y="839978"/>
                  </a:lnTo>
                  <a:lnTo>
                    <a:pt x="890524" y="742569"/>
                  </a:lnTo>
                  <a:lnTo>
                    <a:pt x="888364" y="735838"/>
                  </a:lnTo>
                  <a:lnTo>
                    <a:pt x="881252" y="732028"/>
                  </a:lnTo>
                  <a:close/>
                </a:path>
                <a:path extrusionOk="0" h="847725" w="923289">
                  <a:moveTo>
                    <a:pt x="885993" y="813551"/>
                  </a:moveTo>
                  <a:lnTo>
                    <a:pt x="892428" y="834263"/>
                  </a:lnTo>
                  <a:lnTo>
                    <a:pt x="907161" y="818134"/>
                  </a:lnTo>
                  <a:lnTo>
                    <a:pt x="885993" y="813551"/>
                  </a:lnTo>
                  <a:close/>
                </a:path>
                <a:path extrusionOk="0" h="847725" w="923289">
                  <a:moveTo>
                    <a:pt x="878502" y="789440"/>
                  </a:moveTo>
                  <a:lnTo>
                    <a:pt x="885993" y="813551"/>
                  </a:lnTo>
                  <a:lnTo>
                    <a:pt x="907161" y="818134"/>
                  </a:lnTo>
                  <a:lnTo>
                    <a:pt x="892428" y="834263"/>
                  </a:lnTo>
                  <a:lnTo>
                    <a:pt x="901109" y="834263"/>
                  </a:lnTo>
                  <a:lnTo>
                    <a:pt x="913130" y="821182"/>
                  </a:lnTo>
                  <a:lnTo>
                    <a:pt x="878502" y="789440"/>
                  </a:lnTo>
                  <a:close/>
                </a:path>
                <a:path extrusionOk="0" h="847725" w="923289">
                  <a:moveTo>
                    <a:pt x="17272" y="0"/>
                  </a:moveTo>
                  <a:lnTo>
                    <a:pt x="0" y="18669"/>
                  </a:lnTo>
                  <a:lnTo>
                    <a:pt x="861170" y="808177"/>
                  </a:lnTo>
                  <a:lnTo>
                    <a:pt x="885993" y="813551"/>
                  </a:lnTo>
                  <a:lnTo>
                    <a:pt x="878502" y="789440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499" name="Google Shape;2499;p172"/>
            <p:cNvSpPr/>
            <p:nvPr/>
          </p:nvSpPr>
          <p:spPr>
            <a:xfrm>
              <a:off x="2618232" y="1158239"/>
              <a:ext cx="1092600" cy="1016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00" name="Google Shape;2500;p172"/>
            <p:cNvSpPr/>
            <p:nvPr/>
          </p:nvSpPr>
          <p:spPr>
            <a:xfrm>
              <a:off x="2661666" y="1268348"/>
              <a:ext cx="920114" cy="844550"/>
            </a:xfrm>
            <a:custGeom>
              <a:rect b="b" l="l" r="r" t="t"/>
              <a:pathLst>
                <a:path extrusionOk="0" h="844550" w="920114">
                  <a:moveTo>
                    <a:pt x="896539" y="21311"/>
                  </a:moveTo>
                  <a:lnTo>
                    <a:pt x="881216" y="24651"/>
                  </a:lnTo>
                  <a:lnTo>
                    <a:pt x="0" y="832484"/>
                  </a:lnTo>
                  <a:lnTo>
                    <a:pt x="10667" y="844169"/>
                  </a:lnTo>
                  <a:lnTo>
                    <a:pt x="891866" y="36352"/>
                  </a:lnTo>
                  <a:lnTo>
                    <a:pt x="896539" y="21311"/>
                  </a:lnTo>
                  <a:close/>
                </a:path>
                <a:path extrusionOk="0" h="844550" w="920114">
                  <a:moveTo>
                    <a:pt x="918240" y="4825"/>
                  </a:moveTo>
                  <a:lnTo>
                    <a:pt x="902843" y="4825"/>
                  </a:lnTo>
                  <a:lnTo>
                    <a:pt x="913510" y="16510"/>
                  </a:lnTo>
                  <a:lnTo>
                    <a:pt x="891866" y="36352"/>
                  </a:lnTo>
                  <a:lnTo>
                    <a:pt x="874394" y="92583"/>
                  </a:lnTo>
                  <a:lnTo>
                    <a:pt x="873124" y="96774"/>
                  </a:lnTo>
                  <a:lnTo>
                    <a:pt x="875410" y="101218"/>
                  </a:lnTo>
                  <a:lnTo>
                    <a:pt x="879601" y="102488"/>
                  </a:lnTo>
                  <a:lnTo>
                    <a:pt x="883793" y="103886"/>
                  </a:lnTo>
                  <a:lnTo>
                    <a:pt x="888237" y="101473"/>
                  </a:lnTo>
                  <a:lnTo>
                    <a:pt x="889634" y="97281"/>
                  </a:lnTo>
                  <a:lnTo>
                    <a:pt x="918240" y="4825"/>
                  </a:lnTo>
                  <a:close/>
                </a:path>
                <a:path extrusionOk="0" h="844550" w="920114">
                  <a:moveTo>
                    <a:pt x="919733" y="0"/>
                  </a:moveTo>
                  <a:lnTo>
                    <a:pt x="820293" y="21716"/>
                  </a:lnTo>
                  <a:lnTo>
                    <a:pt x="815974" y="22605"/>
                  </a:lnTo>
                  <a:lnTo>
                    <a:pt x="813307" y="26797"/>
                  </a:lnTo>
                  <a:lnTo>
                    <a:pt x="815085" y="35433"/>
                  </a:lnTo>
                  <a:lnTo>
                    <a:pt x="819404" y="38100"/>
                  </a:lnTo>
                  <a:lnTo>
                    <a:pt x="881216" y="24651"/>
                  </a:lnTo>
                  <a:lnTo>
                    <a:pt x="902843" y="4825"/>
                  </a:lnTo>
                  <a:lnTo>
                    <a:pt x="918240" y="4825"/>
                  </a:lnTo>
                  <a:lnTo>
                    <a:pt x="919733" y="0"/>
                  </a:lnTo>
                  <a:close/>
                </a:path>
                <a:path extrusionOk="0" h="844550" w="920114">
                  <a:moveTo>
                    <a:pt x="906089" y="8381"/>
                  </a:moveTo>
                  <a:lnTo>
                    <a:pt x="900557" y="8381"/>
                  </a:lnTo>
                  <a:lnTo>
                    <a:pt x="909828" y="18414"/>
                  </a:lnTo>
                  <a:lnTo>
                    <a:pt x="896539" y="21311"/>
                  </a:lnTo>
                  <a:lnTo>
                    <a:pt x="891866" y="36352"/>
                  </a:lnTo>
                  <a:lnTo>
                    <a:pt x="913510" y="16510"/>
                  </a:lnTo>
                  <a:lnTo>
                    <a:pt x="906089" y="8381"/>
                  </a:lnTo>
                  <a:close/>
                </a:path>
                <a:path extrusionOk="0" h="844550" w="920114">
                  <a:moveTo>
                    <a:pt x="902843" y="4825"/>
                  </a:moveTo>
                  <a:lnTo>
                    <a:pt x="881216" y="24651"/>
                  </a:lnTo>
                  <a:lnTo>
                    <a:pt x="896539" y="21311"/>
                  </a:lnTo>
                  <a:lnTo>
                    <a:pt x="900557" y="8381"/>
                  </a:lnTo>
                  <a:lnTo>
                    <a:pt x="906089" y="8381"/>
                  </a:lnTo>
                  <a:lnTo>
                    <a:pt x="902843" y="4825"/>
                  </a:lnTo>
                  <a:close/>
                </a:path>
                <a:path extrusionOk="0" h="844550" w="920114">
                  <a:moveTo>
                    <a:pt x="900557" y="8381"/>
                  </a:moveTo>
                  <a:lnTo>
                    <a:pt x="896539" y="21311"/>
                  </a:lnTo>
                  <a:lnTo>
                    <a:pt x="909828" y="18414"/>
                  </a:lnTo>
                  <a:lnTo>
                    <a:pt x="900557" y="8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01" name="Google Shape;2501;p172"/>
            <p:cNvSpPr/>
            <p:nvPr/>
          </p:nvSpPr>
          <p:spPr>
            <a:xfrm>
              <a:off x="4453127" y="3800855"/>
              <a:ext cx="1569600" cy="31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02" name="Google Shape;2502;p172"/>
            <p:cNvSpPr/>
            <p:nvPr/>
          </p:nvSpPr>
          <p:spPr>
            <a:xfrm>
              <a:off x="4495800" y="3877944"/>
              <a:ext cx="1371600" cy="118110"/>
            </a:xfrm>
            <a:custGeom>
              <a:rect b="b" l="l" r="r" t="t"/>
              <a:pathLst>
                <a:path extrusionOk="0" h="118110" w="1371600">
                  <a:moveTo>
                    <a:pt x="1270635" y="0"/>
                  </a:moveTo>
                  <a:lnTo>
                    <a:pt x="1262888" y="2031"/>
                  </a:lnTo>
                  <a:lnTo>
                    <a:pt x="1255776" y="14147"/>
                  </a:lnTo>
                  <a:lnTo>
                    <a:pt x="1257808" y="21920"/>
                  </a:lnTo>
                  <a:lnTo>
                    <a:pt x="1299472" y="46287"/>
                  </a:lnTo>
                  <a:lnTo>
                    <a:pt x="1346453" y="46342"/>
                  </a:lnTo>
                  <a:lnTo>
                    <a:pt x="1346453" y="71742"/>
                  </a:lnTo>
                  <a:lnTo>
                    <a:pt x="1299351" y="71742"/>
                  </a:lnTo>
                  <a:lnTo>
                    <a:pt x="1263777" y="92417"/>
                  </a:lnTo>
                  <a:lnTo>
                    <a:pt x="1257808" y="95948"/>
                  </a:lnTo>
                  <a:lnTo>
                    <a:pt x="1255649" y="103720"/>
                  </a:lnTo>
                  <a:lnTo>
                    <a:pt x="1262761" y="115849"/>
                  </a:lnTo>
                  <a:lnTo>
                    <a:pt x="1270508" y="117906"/>
                  </a:lnTo>
                  <a:lnTo>
                    <a:pt x="1349830" y="71742"/>
                  </a:lnTo>
                  <a:lnTo>
                    <a:pt x="1346453" y="71742"/>
                  </a:lnTo>
                  <a:lnTo>
                    <a:pt x="1349924" y="71687"/>
                  </a:lnTo>
                  <a:lnTo>
                    <a:pt x="1371600" y="59067"/>
                  </a:lnTo>
                  <a:lnTo>
                    <a:pt x="1270635" y="0"/>
                  </a:lnTo>
                  <a:close/>
                </a:path>
                <a:path extrusionOk="0" h="118110" w="1371600">
                  <a:moveTo>
                    <a:pt x="1321229" y="59026"/>
                  </a:moveTo>
                  <a:lnTo>
                    <a:pt x="1299444" y="71687"/>
                  </a:lnTo>
                  <a:lnTo>
                    <a:pt x="1346453" y="71742"/>
                  </a:lnTo>
                  <a:lnTo>
                    <a:pt x="1346453" y="70002"/>
                  </a:lnTo>
                  <a:lnTo>
                    <a:pt x="1339977" y="70002"/>
                  </a:lnTo>
                  <a:lnTo>
                    <a:pt x="1321229" y="59026"/>
                  </a:lnTo>
                  <a:close/>
                </a:path>
                <a:path extrusionOk="0" h="118110" w="1371600">
                  <a:moveTo>
                    <a:pt x="0" y="44780"/>
                  </a:moveTo>
                  <a:lnTo>
                    <a:pt x="0" y="70180"/>
                  </a:lnTo>
                  <a:lnTo>
                    <a:pt x="1299444" y="71687"/>
                  </a:lnTo>
                  <a:lnTo>
                    <a:pt x="1321229" y="59026"/>
                  </a:lnTo>
                  <a:lnTo>
                    <a:pt x="1299472" y="46287"/>
                  </a:lnTo>
                  <a:lnTo>
                    <a:pt x="0" y="44780"/>
                  </a:lnTo>
                  <a:close/>
                </a:path>
                <a:path extrusionOk="0" h="118110" w="1371600">
                  <a:moveTo>
                    <a:pt x="1340103" y="48056"/>
                  </a:moveTo>
                  <a:lnTo>
                    <a:pt x="1321229" y="59026"/>
                  </a:lnTo>
                  <a:lnTo>
                    <a:pt x="1339977" y="70002"/>
                  </a:lnTo>
                  <a:lnTo>
                    <a:pt x="1340103" y="48056"/>
                  </a:lnTo>
                  <a:close/>
                </a:path>
                <a:path extrusionOk="0" h="118110" w="1371600">
                  <a:moveTo>
                    <a:pt x="1346453" y="48056"/>
                  </a:moveTo>
                  <a:lnTo>
                    <a:pt x="1340103" y="48056"/>
                  </a:lnTo>
                  <a:lnTo>
                    <a:pt x="1339977" y="70002"/>
                  </a:lnTo>
                  <a:lnTo>
                    <a:pt x="1346453" y="70002"/>
                  </a:lnTo>
                  <a:lnTo>
                    <a:pt x="1346453" y="48056"/>
                  </a:lnTo>
                  <a:close/>
                </a:path>
                <a:path extrusionOk="0" h="118110" w="1371600">
                  <a:moveTo>
                    <a:pt x="1299472" y="46287"/>
                  </a:moveTo>
                  <a:lnTo>
                    <a:pt x="1321229" y="59026"/>
                  </a:lnTo>
                  <a:lnTo>
                    <a:pt x="1340103" y="48056"/>
                  </a:lnTo>
                  <a:lnTo>
                    <a:pt x="1346453" y="48056"/>
                  </a:lnTo>
                  <a:lnTo>
                    <a:pt x="1346453" y="46342"/>
                  </a:lnTo>
                  <a:lnTo>
                    <a:pt x="1299472" y="462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03" name="Google Shape;2503;p172"/>
            <p:cNvSpPr/>
            <p:nvPr/>
          </p:nvSpPr>
          <p:spPr>
            <a:xfrm>
              <a:off x="4453127" y="929639"/>
              <a:ext cx="1543800" cy="260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04" name="Google Shape;2504;p172"/>
            <p:cNvSpPr/>
            <p:nvPr/>
          </p:nvSpPr>
          <p:spPr>
            <a:xfrm>
              <a:off x="4495800" y="986154"/>
              <a:ext cx="1371600" cy="107315"/>
            </a:xfrm>
            <a:custGeom>
              <a:rect b="b" l="l" r="r" t="t"/>
              <a:pathLst>
                <a:path extrusionOk="0" h="107315" w="1371600">
                  <a:moveTo>
                    <a:pt x="1279905" y="0"/>
                  </a:moveTo>
                  <a:lnTo>
                    <a:pt x="1275079" y="1270"/>
                  </a:lnTo>
                  <a:lnTo>
                    <a:pt x="1272921" y="5080"/>
                  </a:lnTo>
                  <a:lnTo>
                    <a:pt x="1270635" y="8890"/>
                  </a:lnTo>
                  <a:lnTo>
                    <a:pt x="1271904" y="13716"/>
                  </a:lnTo>
                  <a:lnTo>
                    <a:pt x="1275714" y="16002"/>
                  </a:lnTo>
                  <a:lnTo>
                    <a:pt x="1326603" y="45687"/>
                  </a:lnTo>
                  <a:lnTo>
                    <a:pt x="1355852" y="45720"/>
                  </a:lnTo>
                  <a:lnTo>
                    <a:pt x="1355852" y="61595"/>
                  </a:lnTo>
                  <a:lnTo>
                    <a:pt x="1326407" y="61595"/>
                  </a:lnTo>
                  <a:lnTo>
                    <a:pt x="1271904" y="93345"/>
                  </a:lnTo>
                  <a:lnTo>
                    <a:pt x="1270508" y="98171"/>
                  </a:lnTo>
                  <a:lnTo>
                    <a:pt x="1272794" y="101981"/>
                  </a:lnTo>
                  <a:lnTo>
                    <a:pt x="1274952" y="105791"/>
                  </a:lnTo>
                  <a:lnTo>
                    <a:pt x="1279778" y="107061"/>
                  </a:lnTo>
                  <a:lnTo>
                    <a:pt x="1283589" y="104902"/>
                  </a:lnTo>
                  <a:lnTo>
                    <a:pt x="1358059" y="61595"/>
                  </a:lnTo>
                  <a:lnTo>
                    <a:pt x="1355852" y="61595"/>
                  </a:lnTo>
                  <a:lnTo>
                    <a:pt x="1358116" y="61561"/>
                  </a:lnTo>
                  <a:lnTo>
                    <a:pt x="1371600" y="53721"/>
                  </a:lnTo>
                  <a:lnTo>
                    <a:pt x="1283715" y="2286"/>
                  </a:lnTo>
                  <a:lnTo>
                    <a:pt x="1279905" y="0"/>
                  </a:lnTo>
                  <a:close/>
                </a:path>
                <a:path extrusionOk="0" h="107315" w="1371600">
                  <a:moveTo>
                    <a:pt x="1340150" y="53589"/>
                  </a:moveTo>
                  <a:lnTo>
                    <a:pt x="1326464" y="61561"/>
                  </a:lnTo>
                  <a:lnTo>
                    <a:pt x="1355852" y="61595"/>
                  </a:lnTo>
                  <a:lnTo>
                    <a:pt x="1355852" y="60452"/>
                  </a:lnTo>
                  <a:lnTo>
                    <a:pt x="1351914" y="60452"/>
                  </a:lnTo>
                  <a:lnTo>
                    <a:pt x="1340150" y="53589"/>
                  </a:lnTo>
                  <a:close/>
                </a:path>
                <a:path extrusionOk="0" h="107315" w="1371600">
                  <a:moveTo>
                    <a:pt x="0" y="44196"/>
                  </a:moveTo>
                  <a:lnTo>
                    <a:pt x="0" y="60071"/>
                  </a:lnTo>
                  <a:lnTo>
                    <a:pt x="1326464" y="61561"/>
                  </a:lnTo>
                  <a:lnTo>
                    <a:pt x="1340150" y="53589"/>
                  </a:lnTo>
                  <a:lnTo>
                    <a:pt x="1326603" y="45687"/>
                  </a:lnTo>
                  <a:lnTo>
                    <a:pt x="0" y="44196"/>
                  </a:lnTo>
                  <a:close/>
                </a:path>
                <a:path extrusionOk="0" h="107315" w="1371600">
                  <a:moveTo>
                    <a:pt x="1351914" y="46736"/>
                  </a:moveTo>
                  <a:lnTo>
                    <a:pt x="1340150" y="53589"/>
                  </a:lnTo>
                  <a:lnTo>
                    <a:pt x="1351914" y="60452"/>
                  </a:lnTo>
                  <a:lnTo>
                    <a:pt x="1351914" y="46736"/>
                  </a:lnTo>
                  <a:close/>
                </a:path>
                <a:path extrusionOk="0" h="107315" w="1371600">
                  <a:moveTo>
                    <a:pt x="1355852" y="46736"/>
                  </a:moveTo>
                  <a:lnTo>
                    <a:pt x="1351914" y="46736"/>
                  </a:lnTo>
                  <a:lnTo>
                    <a:pt x="1351914" y="60452"/>
                  </a:lnTo>
                  <a:lnTo>
                    <a:pt x="1355852" y="60452"/>
                  </a:lnTo>
                  <a:lnTo>
                    <a:pt x="1355852" y="46736"/>
                  </a:lnTo>
                  <a:close/>
                </a:path>
                <a:path extrusionOk="0" h="107315" w="1371600">
                  <a:moveTo>
                    <a:pt x="1326603" y="45687"/>
                  </a:moveTo>
                  <a:lnTo>
                    <a:pt x="1340150" y="53589"/>
                  </a:lnTo>
                  <a:lnTo>
                    <a:pt x="1351914" y="46736"/>
                  </a:lnTo>
                  <a:lnTo>
                    <a:pt x="1355852" y="46736"/>
                  </a:lnTo>
                  <a:lnTo>
                    <a:pt x="1355852" y="45720"/>
                  </a:lnTo>
                  <a:lnTo>
                    <a:pt x="1326603" y="456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05" name="Google Shape;2505;p172"/>
            <p:cNvSpPr/>
            <p:nvPr/>
          </p:nvSpPr>
          <p:spPr>
            <a:xfrm>
              <a:off x="4366260" y="1360931"/>
              <a:ext cx="1809000" cy="23394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06" name="Google Shape;2506;p172"/>
            <p:cNvSpPr/>
            <p:nvPr/>
          </p:nvSpPr>
          <p:spPr>
            <a:xfrm>
              <a:off x="4409439" y="1496948"/>
              <a:ext cx="1610360" cy="2141854"/>
            </a:xfrm>
            <a:custGeom>
              <a:rect b="b" l="l" r="r" t="t"/>
              <a:pathLst>
                <a:path extrusionOk="0" h="2141854" w="1610360">
                  <a:moveTo>
                    <a:pt x="1580162" y="40330"/>
                  </a:moveTo>
                  <a:lnTo>
                    <a:pt x="1556914" y="50138"/>
                  </a:lnTo>
                  <a:lnTo>
                    <a:pt x="0" y="2126107"/>
                  </a:lnTo>
                  <a:lnTo>
                    <a:pt x="20320" y="2141347"/>
                  </a:lnTo>
                  <a:lnTo>
                    <a:pt x="1577262" y="65340"/>
                  </a:lnTo>
                  <a:lnTo>
                    <a:pt x="1580162" y="40330"/>
                  </a:lnTo>
                  <a:close/>
                </a:path>
                <a:path extrusionOk="0" h="2141854" w="1610360">
                  <a:moveTo>
                    <a:pt x="1608914" y="12573"/>
                  </a:moveTo>
                  <a:lnTo>
                    <a:pt x="1585087" y="12573"/>
                  </a:lnTo>
                  <a:lnTo>
                    <a:pt x="1605407" y="27812"/>
                  </a:lnTo>
                  <a:lnTo>
                    <a:pt x="1577262" y="65340"/>
                  </a:lnTo>
                  <a:lnTo>
                    <a:pt x="1572514" y="106299"/>
                  </a:lnTo>
                  <a:lnTo>
                    <a:pt x="1571625" y="113284"/>
                  </a:lnTo>
                  <a:lnTo>
                    <a:pt x="1576705" y="119634"/>
                  </a:lnTo>
                  <a:lnTo>
                    <a:pt x="1583689" y="120396"/>
                  </a:lnTo>
                  <a:lnTo>
                    <a:pt x="1590675" y="121285"/>
                  </a:lnTo>
                  <a:lnTo>
                    <a:pt x="1596898" y="116204"/>
                  </a:lnTo>
                  <a:lnTo>
                    <a:pt x="1597787" y="109347"/>
                  </a:lnTo>
                  <a:lnTo>
                    <a:pt x="1608914" y="12573"/>
                  </a:lnTo>
                  <a:close/>
                </a:path>
                <a:path extrusionOk="0" h="2141854" w="1610360">
                  <a:moveTo>
                    <a:pt x="1610360" y="0"/>
                  </a:moveTo>
                  <a:lnTo>
                    <a:pt x="1509014" y="42799"/>
                  </a:lnTo>
                  <a:lnTo>
                    <a:pt x="1502537" y="45465"/>
                  </a:lnTo>
                  <a:lnTo>
                    <a:pt x="1499615" y="52959"/>
                  </a:lnTo>
                  <a:lnTo>
                    <a:pt x="1502283" y="59436"/>
                  </a:lnTo>
                  <a:lnTo>
                    <a:pt x="1505077" y="65912"/>
                  </a:lnTo>
                  <a:lnTo>
                    <a:pt x="1512443" y="68961"/>
                  </a:lnTo>
                  <a:lnTo>
                    <a:pt x="1556914" y="50138"/>
                  </a:lnTo>
                  <a:lnTo>
                    <a:pt x="1585087" y="12573"/>
                  </a:lnTo>
                  <a:lnTo>
                    <a:pt x="1608914" y="12573"/>
                  </a:lnTo>
                  <a:lnTo>
                    <a:pt x="1610360" y="0"/>
                  </a:lnTo>
                  <a:close/>
                </a:path>
                <a:path extrusionOk="0" h="2141854" w="1610360">
                  <a:moveTo>
                    <a:pt x="1593214" y="18668"/>
                  </a:moveTo>
                  <a:lnTo>
                    <a:pt x="1582674" y="18668"/>
                  </a:lnTo>
                  <a:lnTo>
                    <a:pt x="1600200" y="31876"/>
                  </a:lnTo>
                  <a:lnTo>
                    <a:pt x="1580162" y="40330"/>
                  </a:lnTo>
                  <a:lnTo>
                    <a:pt x="1577262" y="65340"/>
                  </a:lnTo>
                  <a:lnTo>
                    <a:pt x="1605407" y="27812"/>
                  </a:lnTo>
                  <a:lnTo>
                    <a:pt x="1593214" y="18668"/>
                  </a:lnTo>
                  <a:close/>
                </a:path>
                <a:path extrusionOk="0" h="2141854" w="1610360">
                  <a:moveTo>
                    <a:pt x="1585087" y="12573"/>
                  </a:moveTo>
                  <a:lnTo>
                    <a:pt x="1556914" y="50138"/>
                  </a:lnTo>
                  <a:lnTo>
                    <a:pt x="1580162" y="40330"/>
                  </a:lnTo>
                  <a:lnTo>
                    <a:pt x="1582674" y="18668"/>
                  </a:lnTo>
                  <a:lnTo>
                    <a:pt x="1593214" y="18668"/>
                  </a:lnTo>
                  <a:lnTo>
                    <a:pt x="1585087" y="12573"/>
                  </a:lnTo>
                  <a:close/>
                </a:path>
                <a:path extrusionOk="0" h="2141854" w="1610360">
                  <a:moveTo>
                    <a:pt x="1582674" y="18668"/>
                  </a:moveTo>
                  <a:lnTo>
                    <a:pt x="1580162" y="40330"/>
                  </a:lnTo>
                  <a:lnTo>
                    <a:pt x="1600200" y="31876"/>
                  </a:lnTo>
                  <a:lnTo>
                    <a:pt x="1582674" y="186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07" name="Google Shape;2507;p172"/>
            <p:cNvSpPr/>
            <p:nvPr/>
          </p:nvSpPr>
          <p:spPr>
            <a:xfrm>
              <a:off x="2613660" y="2301239"/>
              <a:ext cx="3375600" cy="1398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08" name="Google Shape;2508;p172"/>
            <p:cNvSpPr/>
            <p:nvPr/>
          </p:nvSpPr>
          <p:spPr>
            <a:xfrm>
              <a:off x="2743200" y="2394076"/>
              <a:ext cx="3203575" cy="1243964"/>
            </a:xfrm>
            <a:custGeom>
              <a:rect b="b" l="l" r="r" t="t"/>
              <a:pathLst>
                <a:path extrusionOk="0" h="1243964" w="3203575">
                  <a:moveTo>
                    <a:pt x="44981" y="25953"/>
                  </a:moveTo>
                  <a:lnTo>
                    <a:pt x="29386" y="28526"/>
                  </a:lnTo>
                  <a:lnTo>
                    <a:pt x="39296" y="40823"/>
                  </a:lnTo>
                  <a:lnTo>
                    <a:pt x="3197605" y="1243965"/>
                  </a:lnTo>
                  <a:lnTo>
                    <a:pt x="3203194" y="1229106"/>
                  </a:lnTo>
                  <a:lnTo>
                    <a:pt x="44981" y="25953"/>
                  </a:lnTo>
                  <a:close/>
                </a:path>
                <a:path extrusionOk="0" h="1243964" w="3203575">
                  <a:moveTo>
                    <a:pt x="104775" y="0"/>
                  </a:moveTo>
                  <a:lnTo>
                    <a:pt x="100456" y="762"/>
                  </a:lnTo>
                  <a:lnTo>
                    <a:pt x="0" y="17272"/>
                  </a:lnTo>
                  <a:lnTo>
                    <a:pt x="63881" y="96647"/>
                  </a:lnTo>
                  <a:lnTo>
                    <a:pt x="66675" y="99949"/>
                  </a:lnTo>
                  <a:lnTo>
                    <a:pt x="71627" y="100584"/>
                  </a:lnTo>
                  <a:lnTo>
                    <a:pt x="78486" y="94996"/>
                  </a:lnTo>
                  <a:lnTo>
                    <a:pt x="78993" y="90043"/>
                  </a:lnTo>
                  <a:lnTo>
                    <a:pt x="76200" y="86614"/>
                  </a:lnTo>
                  <a:lnTo>
                    <a:pt x="39296" y="40823"/>
                  </a:lnTo>
                  <a:lnTo>
                    <a:pt x="11811" y="30353"/>
                  </a:lnTo>
                  <a:lnTo>
                    <a:pt x="17525" y="15493"/>
                  </a:lnTo>
                  <a:lnTo>
                    <a:pt x="107406" y="15493"/>
                  </a:lnTo>
                  <a:lnTo>
                    <a:pt x="110236" y="11556"/>
                  </a:lnTo>
                  <a:lnTo>
                    <a:pt x="109600" y="7239"/>
                  </a:lnTo>
                  <a:lnTo>
                    <a:pt x="108838" y="2921"/>
                  </a:lnTo>
                  <a:lnTo>
                    <a:pt x="104775" y="0"/>
                  </a:lnTo>
                  <a:close/>
                </a:path>
                <a:path extrusionOk="0" h="1243964" w="3203575">
                  <a:moveTo>
                    <a:pt x="17525" y="15493"/>
                  </a:moveTo>
                  <a:lnTo>
                    <a:pt x="11811" y="30353"/>
                  </a:lnTo>
                  <a:lnTo>
                    <a:pt x="39296" y="40823"/>
                  </a:lnTo>
                  <a:lnTo>
                    <a:pt x="31165" y="30734"/>
                  </a:lnTo>
                  <a:lnTo>
                    <a:pt x="16001" y="30734"/>
                  </a:lnTo>
                  <a:lnTo>
                    <a:pt x="20827" y="17906"/>
                  </a:lnTo>
                  <a:lnTo>
                    <a:pt x="23859" y="17906"/>
                  </a:lnTo>
                  <a:lnTo>
                    <a:pt x="17525" y="15493"/>
                  </a:lnTo>
                  <a:close/>
                </a:path>
                <a:path extrusionOk="0" h="1243964" w="3203575">
                  <a:moveTo>
                    <a:pt x="20827" y="17906"/>
                  </a:moveTo>
                  <a:lnTo>
                    <a:pt x="16001" y="30734"/>
                  </a:lnTo>
                  <a:lnTo>
                    <a:pt x="29386" y="28526"/>
                  </a:lnTo>
                  <a:lnTo>
                    <a:pt x="20827" y="17906"/>
                  </a:lnTo>
                  <a:close/>
                </a:path>
                <a:path extrusionOk="0" h="1243964" w="3203575">
                  <a:moveTo>
                    <a:pt x="29386" y="28526"/>
                  </a:moveTo>
                  <a:lnTo>
                    <a:pt x="16001" y="30734"/>
                  </a:lnTo>
                  <a:lnTo>
                    <a:pt x="31165" y="30734"/>
                  </a:lnTo>
                  <a:lnTo>
                    <a:pt x="29386" y="28526"/>
                  </a:lnTo>
                  <a:close/>
                </a:path>
                <a:path extrusionOk="0" h="1243964" w="3203575">
                  <a:moveTo>
                    <a:pt x="23859" y="17906"/>
                  </a:moveTo>
                  <a:lnTo>
                    <a:pt x="20827" y="17906"/>
                  </a:lnTo>
                  <a:lnTo>
                    <a:pt x="29386" y="28526"/>
                  </a:lnTo>
                  <a:lnTo>
                    <a:pt x="44981" y="25953"/>
                  </a:lnTo>
                  <a:lnTo>
                    <a:pt x="23859" y="17906"/>
                  </a:lnTo>
                  <a:close/>
                </a:path>
                <a:path extrusionOk="0" h="1243964" w="3203575">
                  <a:moveTo>
                    <a:pt x="107406" y="15493"/>
                  </a:moveTo>
                  <a:lnTo>
                    <a:pt x="17525" y="15493"/>
                  </a:lnTo>
                  <a:lnTo>
                    <a:pt x="44981" y="25953"/>
                  </a:lnTo>
                  <a:lnTo>
                    <a:pt x="102997" y="16383"/>
                  </a:lnTo>
                  <a:lnTo>
                    <a:pt x="107314" y="15621"/>
                  </a:lnTo>
                  <a:lnTo>
                    <a:pt x="107406" y="154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09" name="Google Shape;2509;p172"/>
            <p:cNvSpPr/>
            <p:nvPr/>
          </p:nvSpPr>
          <p:spPr>
            <a:xfrm>
              <a:off x="4037076" y="1362455"/>
              <a:ext cx="310800" cy="2179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10" name="Google Shape;2510;p172"/>
            <p:cNvSpPr/>
            <p:nvPr/>
          </p:nvSpPr>
          <p:spPr>
            <a:xfrm>
              <a:off x="4133596" y="1498599"/>
              <a:ext cx="118110" cy="1981200"/>
            </a:xfrm>
            <a:custGeom>
              <a:rect b="b" l="l" r="r" t="t"/>
              <a:pathLst>
                <a:path extrusionOk="0" h="1981200" w="118110">
                  <a:moveTo>
                    <a:pt x="58978" y="50391"/>
                  </a:moveTo>
                  <a:lnTo>
                    <a:pt x="46251" y="72111"/>
                  </a:lnTo>
                  <a:lnTo>
                    <a:pt x="46157" y="115950"/>
                  </a:lnTo>
                  <a:lnTo>
                    <a:pt x="44703" y="1981200"/>
                  </a:lnTo>
                  <a:lnTo>
                    <a:pt x="70103" y="1981200"/>
                  </a:lnTo>
                  <a:lnTo>
                    <a:pt x="71591" y="72111"/>
                  </a:lnTo>
                  <a:lnTo>
                    <a:pt x="58978" y="50391"/>
                  </a:lnTo>
                  <a:close/>
                </a:path>
                <a:path extrusionOk="0" h="1981200" w="118110">
                  <a:moveTo>
                    <a:pt x="73585" y="25146"/>
                  </a:moveTo>
                  <a:lnTo>
                    <a:pt x="71627" y="25146"/>
                  </a:lnTo>
                  <a:lnTo>
                    <a:pt x="71651" y="72214"/>
                  </a:lnTo>
                  <a:lnTo>
                    <a:pt x="92934" y="108838"/>
                  </a:lnTo>
                  <a:lnTo>
                    <a:pt x="95884" y="113791"/>
                  </a:lnTo>
                  <a:lnTo>
                    <a:pt x="103631" y="115950"/>
                  </a:lnTo>
                  <a:lnTo>
                    <a:pt x="115824" y="108838"/>
                  </a:lnTo>
                  <a:lnTo>
                    <a:pt x="117855" y="101091"/>
                  </a:lnTo>
                  <a:lnTo>
                    <a:pt x="73585" y="25146"/>
                  </a:lnTo>
                  <a:close/>
                </a:path>
                <a:path extrusionOk="0" h="1981200" w="118110">
                  <a:moveTo>
                    <a:pt x="58927" y="0"/>
                  </a:moveTo>
                  <a:lnTo>
                    <a:pt x="0" y="100964"/>
                  </a:lnTo>
                  <a:lnTo>
                    <a:pt x="2031" y="108712"/>
                  </a:lnTo>
                  <a:lnTo>
                    <a:pt x="8000" y="112267"/>
                  </a:lnTo>
                  <a:lnTo>
                    <a:pt x="14096" y="115824"/>
                  </a:lnTo>
                  <a:lnTo>
                    <a:pt x="21843" y="113791"/>
                  </a:lnTo>
                  <a:lnTo>
                    <a:pt x="46191" y="72214"/>
                  </a:lnTo>
                  <a:lnTo>
                    <a:pt x="46227" y="25146"/>
                  </a:lnTo>
                  <a:lnTo>
                    <a:pt x="73585" y="25146"/>
                  </a:lnTo>
                  <a:lnTo>
                    <a:pt x="58927" y="0"/>
                  </a:lnTo>
                  <a:close/>
                </a:path>
                <a:path extrusionOk="0" h="1981200" w="118110">
                  <a:moveTo>
                    <a:pt x="71627" y="25146"/>
                  </a:moveTo>
                  <a:lnTo>
                    <a:pt x="46227" y="25146"/>
                  </a:lnTo>
                  <a:lnTo>
                    <a:pt x="46191" y="72214"/>
                  </a:lnTo>
                  <a:lnTo>
                    <a:pt x="58978" y="50391"/>
                  </a:lnTo>
                  <a:lnTo>
                    <a:pt x="48005" y="31496"/>
                  </a:lnTo>
                  <a:lnTo>
                    <a:pt x="71623" y="31496"/>
                  </a:lnTo>
                  <a:lnTo>
                    <a:pt x="71627" y="25146"/>
                  </a:lnTo>
                  <a:close/>
                </a:path>
                <a:path extrusionOk="0" h="1981200" w="118110">
                  <a:moveTo>
                    <a:pt x="71623" y="31496"/>
                  </a:moveTo>
                  <a:lnTo>
                    <a:pt x="48005" y="31496"/>
                  </a:lnTo>
                  <a:lnTo>
                    <a:pt x="69976" y="31623"/>
                  </a:lnTo>
                  <a:lnTo>
                    <a:pt x="58978" y="50391"/>
                  </a:lnTo>
                  <a:lnTo>
                    <a:pt x="71591" y="72111"/>
                  </a:lnTo>
                  <a:lnTo>
                    <a:pt x="71623" y="31496"/>
                  </a:lnTo>
                  <a:close/>
                </a:path>
                <a:path extrusionOk="0" h="1981200" w="118110">
                  <a:moveTo>
                    <a:pt x="48005" y="31496"/>
                  </a:moveTo>
                  <a:lnTo>
                    <a:pt x="58978" y="50391"/>
                  </a:lnTo>
                  <a:lnTo>
                    <a:pt x="69976" y="31623"/>
                  </a:lnTo>
                  <a:lnTo>
                    <a:pt x="48005" y="31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11" name="Google Shape;2511;p172"/>
            <p:cNvSpPr/>
            <p:nvPr/>
          </p:nvSpPr>
          <p:spPr>
            <a:xfrm>
              <a:off x="3680460" y="1473707"/>
              <a:ext cx="259200" cy="2154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12" name="Google Shape;2512;p172"/>
            <p:cNvSpPr/>
            <p:nvPr/>
          </p:nvSpPr>
          <p:spPr>
            <a:xfrm>
              <a:off x="3756406" y="1497075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8890" y="1880235"/>
                  </a:moveTo>
                  <a:lnTo>
                    <a:pt x="5080" y="1882394"/>
                  </a:lnTo>
                  <a:lnTo>
                    <a:pt x="1270" y="1884680"/>
                  </a:lnTo>
                  <a:lnTo>
                    <a:pt x="0" y="1889506"/>
                  </a:lnTo>
                  <a:lnTo>
                    <a:pt x="2159" y="1893316"/>
                  </a:lnTo>
                  <a:lnTo>
                    <a:pt x="53594" y="1981200"/>
                  </a:lnTo>
                  <a:lnTo>
                    <a:pt x="62751" y="1965452"/>
                  </a:lnTo>
                  <a:lnTo>
                    <a:pt x="45593" y="1965452"/>
                  </a:lnTo>
                  <a:lnTo>
                    <a:pt x="45570" y="1935991"/>
                  </a:lnTo>
                  <a:lnTo>
                    <a:pt x="15443" y="1884553"/>
                  </a:lnTo>
                  <a:lnTo>
                    <a:pt x="13716" y="1881505"/>
                  </a:lnTo>
                  <a:lnTo>
                    <a:pt x="8890" y="1880235"/>
                  </a:lnTo>
                  <a:close/>
                </a:path>
                <a:path extrusionOk="0" h="1981200" w="107314">
                  <a:moveTo>
                    <a:pt x="45570" y="1935991"/>
                  </a:moveTo>
                  <a:lnTo>
                    <a:pt x="45593" y="1965452"/>
                  </a:lnTo>
                  <a:lnTo>
                    <a:pt x="61468" y="1965452"/>
                  </a:lnTo>
                  <a:lnTo>
                    <a:pt x="61464" y="1961388"/>
                  </a:lnTo>
                  <a:lnTo>
                    <a:pt x="46736" y="1961388"/>
                  </a:lnTo>
                  <a:lnTo>
                    <a:pt x="53568" y="1949641"/>
                  </a:lnTo>
                  <a:lnTo>
                    <a:pt x="45570" y="1935991"/>
                  </a:lnTo>
                  <a:close/>
                </a:path>
                <a:path extrusionOk="0" h="1981200" w="107314">
                  <a:moveTo>
                    <a:pt x="98171" y="1880108"/>
                  </a:moveTo>
                  <a:lnTo>
                    <a:pt x="93345" y="1881378"/>
                  </a:lnTo>
                  <a:lnTo>
                    <a:pt x="90985" y="1885315"/>
                  </a:lnTo>
                  <a:lnTo>
                    <a:pt x="61508" y="1935991"/>
                  </a:lnTo>
                  <a:lnTo>
                    <a:pt x="61468" y="1965452"/>
                  </a:lnTo>
                  <a:lnTo>
                    <a:pt x="62751" y="1965452"/>
                  </a:lnTo>
                  <a:lnTo>
                    <a:pt x="104775" y="1893189"/>
                  </a:lnTo>
                  <a:lnTo>
                    <a:pt x="107061" y="1889379"/>
                  </a:lnTo>
                  <a:lnTo>
                    <a:pt x="105791" y="1884553"/>
                  </a:lnTo>
                  <a:lnTo>
                    <a:pt x="101981" y="1882394"/>
                  </a:lnTo>
                  <a:lnTo>
                    <a:pt x="98171" y="1880108"/>
                  </a:lnTo>
                  <a:close/>
                </a:path>
                <a:path extrusionOk="0" h="1981200" w="107314">
                  <a:moveTo>
                    <a:pt x="53568" y="1949641"/>
                  </a:moveTo>
                  <a:lnTo>
                    <a:pt x="46736" y="1961388"/>
                  </a:lnTo>
                  <a:lnTo>
                    <a:pt x="60452" y="1961388"/>
                  </a:lnTo>
                  <a:lnTo>
                    <a:pt x="53568" y="1949641"/>
                  </a:lnTo>
                  <a:close/>
                </a:path>
                <a:path extrusionOk="0" h="1981200" w="107314">
                  <a:moveTo>
                    <a:pt x="61445" y="1936099"/>
                  </a:moveTo>
                  <a:lnTo>
                    <a:pt x="53568" y="1949641"/>
                  </a:lnTo>
                  <a:lnTo>
                    <a:pt x="60452" y="1961388"/>
                  </a:lnTo>
                  <a:lnTo>
                    <a:pt x="61464" y="1961388"/>
                  </a:lnTo>
                  <a:lnTo>
                    <a:pt x="61445" y="1936099"/>
                  </a:lnTo>
                  <a:close/>
                </a:path>
                <a:path extrusionOk="0" h="1981200" w="107314">
                  <a:moveTo>
                    <a:pt x="59944" y="0"/>
                  </a:moveTo>
                  <a:lnTo>
                    <a:pt x="44069" y="0"/>
                  </a:lnTo>
                  <a:lnTo>
                    <a:pt x="45526" y="1880108"/>
                  </a:lnTo>
                  <a:lnTo>
                    <a:pt x="45633" y="1936099"/>
                  </a:lnTo>
                  <a:lnTo>
                    <a:pt x="53568" y="1949641"/>
                  </a:lnTo>
                  <a:lnTo>
                    <a:pt x="61445" y="1936099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13" name="Google Shape;2513;p172"/>
            <p:cNvSpPr/>
            <p:nvPr/>
          </p:nvSpPr>
          <p:spPr>
            <a:xfrm>
              <a:off x="6425183" y="1388363"/>
              <a:ext cx="259200" cy="21534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14" name="Google Shape;2514;p172"/>
            <p:cNvSpPr/>
            <p:nvPr/>
          </p:nvSpPr>
          <p:spPr>
            <a:xfrm>
              <a:off x="6501256" y="1498599"/>
              <a:ext cx="107315" cy="1981200"/>
            </a:xfrm>
            <a:custGeom>
              <a:rect b="b" l="l" r="r" t="t"/>
              <a:pathLst>
                <a:path extrusionOk="0" h="1981200" w="107315">
                  <a:moveTo>
                    <a:pt x="53462" y="31449"/>
                  </a:moveTo>
                  <a:lnTo>
                    <a:pt x="45568" y="44981"/>
                  </a:lnTo>
                  <a:lnTo>
                    <a:pt x="43941" y="1981200"/>
                  </a:lnTo>
                  <a:lnTo>
                    <a:pt x="59816" y="1981200"/>
                  </a:lnTo>
                  <a:lnTo>
                    <a:pt x="61396" y="101091"/>
                  </a:lnTo>
                  <a:lnTo>
                    <a:pt x="61345" y="44981"/>
                  </a:lnTo>
                  <a:lnTo>
                    <a:pt x="53462" y="31449"/>
                  </a:lnTo>
                  <a:close/>
                </a:path>
                <a:path extrusionOk="0" h="1981200" w="107315">
                  <a:moveTo>
                    <a:pt x="62647" y="15748"/>
                  </a:moveTo>
                  <a:lnTo>
                    <a:pt x="61467" y="15748"/>
                  </a:lnTo>
                  <a:lnTo>
                    <a:pt x="61443" y="45149"/>
                  </a:lnTo>
                  <a:lnTo>
                    <a:pt x="93217" y="99695"/>
                  </a:lnTo>
                  <a:lnTo>
                    <a:pt x="98170" y="101091"/>
                  </a:lnTo>
                  <a:lnTo>
                    <a:pt x="101853" y="98805"/>
                  </a:lnTo>
                  <a:lnTo>
                    <a:pt x="105663" y="96647"/>
                  </a:lnTo>
                  <a:lnTo>
                    <a:pt x="106934" y="91821"/>
                  </a:lnTo>
                  <a:lnTo>
                    <a:pt x="104700" y="87884"/>
                  </a:lnTo>
                  <a:lnTo>
                    <a:pt x="62647" y="15748"/>
                  </a:lnTo>
                  <a:close/>
                </a:path>
                <a:path extrusionOk="0" h="1981200" w="107315">
                  <a:moveTo>
                    <a:pt x="53466" y="0"/>
                  </a:moveTo>
                  <a:lnTo>
                    <a:pt x="2087" y="88011"/>
                  </a:lnTo>
                  <a:lnTo>
                    <a:pt x="0" y="91694"/>
                  </a:lnTo>
                  <a:lnTo>
                    <a:pt x="1269" y="96520"/>
                  </a:lnTo>
                  <a:lnTo>
                    <a:pt x="4952" y="98805"/>
                  </a:lnTo>
                  <a:lnTo>
                    <a:pt x="8762" y="100964"/>
                  </a:lnTo>
                  <a:lnTo>
                    <a:pt x="13588" y="99695"/>
                  </a:lnTo>
                  <a:lnTo>
                    <a:pt x="15874" y="95885"/>
                  </a:lnTo>
                  <a:lnTo>
                    <a:pt x="45470" y="45149"/>
                  </a:lnTo>
                  <a:lnTo>
                    <a:pt x="45592" y="15748"/>
                  </a:lnTo>
                  <a:lnTo>
                    <a:pt x="62647" y="15748"/>
                  </a:lnTo>
                  <a:lnTo>
                    <a:pt x="53466" y="0"/>
                  </a:lnTo>
                  <a:close/>
                </a:path>
                <a:path extrusionOk="0" h="1981200" w="107315">
                  <a:moveTo>
                    <a:pt x="61464" y="19685"/>
                  </a:moveTo>
                  <a:lnTo>
                    <a:pt x="60324" y="19685"/>
                  </a:lnTo>
                  <a:lnTo>
                    <a:pt x="53462" y="31449"/>
                  </a:lnTo>
                  <a:lnTo>
                    <a:pt x="61443" y="45149"/>
                  </a:lnTo>
                  <a:lnTo>
                    <a:pt x="61464" y="19685"/>
                  </a:lnTo>
                  <a:close/>
                </a:path>
                <a:path extrusionOk="0" h="1981200" w="107315">
                  <a:moveTo>
                    <a:pt x="61467" y="15748"/>
                  </a:moveTo>
                  <a:lnTo>
                    <a:pt x="45592" y="15748"/>
                  </a:lnTo>
                  <a:lnTo>
                    <a:pt x="45568" y="44981"/>
                  </a:lnTo>
                  <a:lnTo>
                    <a:pt x="53462" y="31449"/>
                  </a:lnTo>
                  <a:lnTo>
                    <a:pt x="46609" y="19685"/>
                  </a:lnTo>
                  <a:lnTo>
                    <a:pt x="61464" y="19685"/>
                  </a:lnTo>
                  <a:lnTo>
                    <a:pt x="61467" y="15748"/>
                  </a:lnTo>
                  <a:close/>
                </a:path>
                <a:path extrusionOk="0" h="1981200" w="107315">
                  <a:moveTo>
                    <a:pt x="60324" y="19685"/>
                  </a:moveTo>
                  <a:lnTo>
                    <a:pt x="46609" y="19685"/>
                  </a:lnTo>
                  <a:lnTo>
                    <a:pt x="53462" y="31449"/>
                  </a:lnTo>
                  <a:lnTo>
                    <a:pt x="60324" y="196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15" name="Google Shape;2515;p172"/>
            <p:cNvSpPr/>
            <p:nvPr/>
          </p:nvSpPr>
          <p:spPr>
            <a:xfrm>
              <a:off x="6042660" y="1473707"/>
              <a:ext cx="259200" cy="2154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16" name="Google Shape;2516;p172"/>
            <p:cNvSpPr/>
            <p:nvPr/>
          </p:nvSpPr>
          <p:spPr>
            <a:xfrm>
              <a:off x="6118606" y="1497075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8890" y="1880235"/>
                  </a:moveTo>
                  <a:lnTo>
                    <a:pt x="5080" y="1882394"/>
                  </a:lnTo>
                  <a:lnTo>
                    <a:pt x="1270" y="1884680"/>
                  </a:lnTo>
                  <a:lnTo>
                    <a:pt x="0" y="1889506"/>
                  </a:lnTo>
                  <a:lnTo>
                    <a:pt x="2159" y="1893316"/>
                  </a:lnTo>
                  <a:lnTo>
                    <a:pt x="53594" y="1981200"/>
                  </a:lnTo>
                  <a:lnTo>
                    <a:pt x="62751" y="1965452"/>
                  </a:lnTo>
                  <a:lnTo>
                    <a:pt x="45593" y="1965452"/>
                  </a:lnTo>
                  <a:lnTo>
                    <a:pt x="45570" y="1935991"/>
                  </a:lnTo>
                  <a:lnTo>
                    <a:pt x="15443" y="1884553"/>
                  </a:lnTo>
                  <a:lnTo>
                    <a:pt x="13716" y="1881505"/>
                  </a:lnTo>
                  <a:lnTo>
                    <a:pt x="8890" y="1880235"/>
                  </a:lnTo>
                  <a:close/>
                </a:path>
                <a:path extrusionOk="0" h="1981200" w="107314">
                  <a:moveTo>
                    <a:pt x="45570" y="1935991"/>
                  </a:moveTo>
                  <a:lnTo>
                    <a:pt x="45593" y="1965452"/>
                  </a:lnTo>
                  <a:lnTo>
                    <a:pt x="61468" y="1965452"/>
                  </a:lnTo>
                  <a:lnTo>
                    <a:pt x="61464" y="1961388"/>
                  </a:lnTo>
                  <a:lnTo>
                    <a:pt x="46736" y="1961388"/>
                  </a:lnTo>
                  <a:lnTo>
                    <a:pt x="53568" y="1949641"/>
                  </a:lnTo>
                  <a:lnTo>
                    <a:pt x="45570" y="1935991"/>
                  </a:lnTo>
                  <a:close/>
                </a:path>
                <a:path extrusionOk="0" h="1981200" w="107314">
                  <a:moveTo>
                    <a:pt x="98171" y="1880108"/>
                  </a:moveTo>
                  <a:lnTo>
                    <a:pt x="93345" y="1881378"/>
                  </a:lnTo>
                  <a:lnTo>
                    <a:pt x="90985" y="1885315"/>
                  </a:lnTo>
                  <a:lnTo>
                    <a:pt x="61508" y="1935991"/>
                  </a:lnTo>
                  <a:lnTo>
                    <a:pt x="61468" y="1965452"/>
                  </a:lnTo>
                  <a:lnTo>
                    <a:pt x="62751" y="1965452"/>
                  </a:lnTo>
                  <a:lnTo>
                    <a:pt x="104775" y="1893189"/>
                  </a:lnTo>
                  <a:lnTo>
                    <a:pt x="107061" y="1889379"/>
                  </a:lnTo>
                  <a:lnTo>
                    <a:pt x="105791" y="1884553"/>
                  </a:lnTo>
                  <a:lnTo>
                    <a:pt x="101981" y="1882394"/>
                  </a:lnTo>
                  <a:lnTo>
                    <a:pt x="98171" y="1880108"/>
                  </a:lnTo>
                  <a:close/>
                </a:path>
                <a:path extrusionOk="0" h="1981200" w="107314">
                  <a:moveTo>
                    <a:pt x="53568" y="1949641"/>
                  </a:moveTo>
                  <a:lnTo>
                    <a:pt x="46736" y="1961388"/>
                  </a:lnTo>
                  <a:lnTo>
                    <a:pt x="60452" y="1961388"/>
                  </a:lnTo>
                  <a:lnTo>
                    <a:pt x="53568" y="1949641"/>
                  </a:lnTo>
                  <a:close/>
                </a:path>
                <a:path extrusionOk="0" h="1981200" w="107314">
                  <a:moveTo>
                    <a:pt x="61445" y="1936099"/>
                  </a:moveTo>
                  <a:lnTo>
                    <a:pt x="53568" y="1949641"/>
                  </a:lnTo>
                  <a:lnTo>
                    <a:pt x="60452" y="1961388"/>
                  </a:lnTo>
                  <a:lnTo>
                    <a:pt x="61464" y="1961388"/>
                  </a:lnTo>
                  <a:lnTo>
                    <a:pt x="61445" y="1936099"/>
                  </a:lnTo>
                  <a:close/>
                </a:path>
                <a:path extrusionOk="0" h="1981200" w="107314">
                  <a:moveTo>
                    <a:pt x="59944" y="0"/>
                  </a:moveTo>
                  <a:lnTo>
                    <a:pt x="44069" y="0"/>
                  </a:lnTo>
                  <a:lnTo>
                    <a:pt x="45526" y="1880108"/>
                  </a:lnTo>
                  <a:lnTo>
                    <a:pt x="45633" y="1936099"/>
                  </a:lnTo>
                  <a:lnTo>
                    <a:pt x="53568" y="1949641"/>
                  </a:lnTo>
                  <a:lnTo>
                    <a:pt x="61445" y="1936099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517" name="Google Shape;2517;p172"/>
          <p:cNvSpPr txBox="1"/>
          <p:nvPr/>
        </p:nvSpPr>
        <p:spPr>
          <a:xfrm>
            <a:off x="2822575" y="1918715"/>
            <a:ext cx="257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172"/>
          <p:cNvSpPr txBox="1"/>
          <p:nvPr/>
        </p:nvSpPr>
        <p:spPr>
          <a:xfrm>
            <a:off x="2904870" y="4110059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172"/>
          <p:cNvSpPr txBox="1"/>
          <p:nvPr/>
        </p:nvSpPr>
        <p:spPr>
          <a:xfrm>
            <a:off x="3584575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172"/>
          <p:cNvSpPr txBox="1"/>
          <p:nvPr/>
        </p:nvSpPr>
        <p:spPr>
          <a:xfrm>
            <a:off x="4276725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172"/>
          <p:cNvSpPr txBox="1"/>
          <p:nvPr/>
        </p:nvSpPr>
        <p:spPr>
          <a:xfrm>
            <a:off x="5032628" y="5329665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172"/>
          <p:cNvSpPr txBox="1"/>
          <p:nvPr/>
        </p:nvSpPr>
        <p:spPr>
          <a:xfrm>
            <a:off x="5032628" y="902377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72"/>
          <p:cNvSpPr txBox="1"/>
          <p:nvPr/>
        </p:nvSpPr>
        <p:spPr>
          <a:xfrm>
            <a:off x="5108828" y="2890519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172"/>
          <p:cNvSpPr txBox="1"/>
          <p:nvPr/>
        </p:nvSpPr>
        <p:spPr>
          <a:xfrm>
            <a:off x="5420105" y="4052756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172"/>
          <p:cNvSpPr txBox="1"/>
          <p:nvPr/>
        </p:nvSpPr>
        <p:spPr>
          <a:xfrm>
            <a:off x="5947028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172"/>
          <p:cNvSpPr txBox="1"/>
          <p:nvPr/>
        </p:nvSpPr>
        <p:spPr>
          <a:xfrm>
            <a:off x="6639306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p172"/>
          <p:cNvSpPr txBox="1"/>
          <p:nvPr>
            <p:ph type="title"/>
          </p:nvPr>
        </p:nvSpPr>
        <p:spPr>
          <a:xfrm>
            <a:off x="2420875" y="0"/>
            <a:ext cx="4303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Алгоритм Дейкстры - шаг 2</a:t>
            </a:r>
            <a:endParaRPr sz="22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2" name="Google Shape;2532;p173"/>
          <p:cNvGrpSpPr/>
          <p:nvPr/>
        </p:nvGrpSpPr>
        <p:grpSpPr>
          <a:xfrm>
            <a:off x="1028700" y="416554"/>
            <a:ext cx="7086600" cy="5878253"/>
            <a:chOff x="1028700" y="312423"/>
            <a:chExt cx="7086600" cy="4408800"/>
          </a:xfrm>
        </p:grpSpPr>
        <p:sp>
          <p:nvSpPr>
            <p:cNvPr id="2533" name="Google Shape;2533;p173"/>
            <p:cNvSpPr/>
            <p:nvPr/>
          </p:nvSpPr>
          <p:spPr>
            <a:xfrm>
              <a:off x="1028700" y="312423"/>
              <a:ext cx="7086600" cy="4408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34" name="Google Shape;2534;p173"/>
            <p:cNvSpPr/>
            <p:nvPr/>
          </p:nvSpPr>
          <p:spPr>
            <a:xfrm>
              <a:off x="1066800" y="327507"/>
              <a:ext cx="7010400" cy="4332605"/>
            </a:xfrm>
            <a:custGeom>
              <a:rect b="b" l="l" r="r" t="t"/>
              <a:pathLst>
                <a:path extrusionOk="0" h="4332605" w="7010400">
                  <a:moveTo>
                    <a:pt x="7010400" y="0"/>
                  </a:moveTo>
                  <a:lnTo>
                    <a:pt x="0" y="0"/>
                  </a:lnTo>
                  <a:lnTo>
                    <a:pt x="0" y="4332478"/>
                  </a:lnTo>
                  <a:lnTo>
                    <a:pt x="7010400" y="4332478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35" name="Google Shape;2535;p173"/>
            <p:cNvSpPr/>
            <p:nvPr/>
          </p:nvSpPr>
          <p:spPr>
            <a:xfrm>
              <a:off x="1066800" y="327507"/>
              <a:ext cx="7010400" cy="4332605"/>
            </a:xfrm>
            <a:custGeom>
              <a:rect b="b" l="l" r="r" t="t"/>
              <a:pathLst>
                <a:path extrusionOk="0" h="4332605" w="7010400">
                  <a:moveTo>
                    <a:pt x="0" y="4332478"/>
                  </a:moveTo>
                  <a:lnTo>
                    <a:pt x="7010400" y="4332478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433247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36" name="Google Shape;2536;p173"/>
            <p:cNvSpPr/>
            <p:nvPr/>
          </p:nvSpPr>
          <p:spPr>
            <a:xfrm>
              <a:off x="1828800" y="194221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37" name="Google Shape;2537;p173"/>
            <p:cNvSpPr/>
            <p:nvPr/>
          </p:nvSpPr>
          <p:spPr>
            <a:xfrm>
              <a:off x="1828800" y="194221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538" name="Google Shape;2538;p173"/>
          <p:cNvSpPr txBox="1"/>
          <p:nvPr/>
        </p:nvSpPr>
        <p:spPr>
          <a:xfrm>
            <a:off x="2177033" y="2929127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9" name="Google Shape;2539;p173"/>
          <p:cNvGrpSpPr/>
          <p:nvPr/>
        </p:nvGrpSpPr>
        <p:grpSpPr>
          <a:xfrm>
            <a:off x="3581400" y="760796"/>
            <a:ext cx="838200" cy="1117572"/>
            <a:chOff x="3581400" y="570611"/>
            <a:chExt cx="838200" cy="838200"/>
          </a:xfrm>
        </p:grpSpPr>
        <p:sp>
          <p:nvSpPr>
            <p:cNvPr id="2540" name="Google Shape;2540;p173"/>
            <p:cNvSpPr/>
            <p:nvPr/>
          </p:nvSpPr>
          <p:spPr>
            <a:xfrm>
              <a:off x="3581400" y="57061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41" name="Google Shape;2541;p173"/>
            <p:cNvSpPr/>
            <p:nvPr/>
          </p:nvSpPr>
          <p:spPr>
            <a:xfrm>
              <a:off x="3581400" y="57061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8B38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542" name="Google Shape;2542;p173"/>
          <p:cNvSpPr txBox="1"/>
          <p:nvPr/>
        </p:nvSpPr>
        <p:spPr>
          <a:xfrm>
            <a:off x="3929888" y="1099820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3" name="Google Shape;2543;p173"/>
          <p:cNvGrpSpPr/>
          <p:nvPr/>
        </p:nvGrpSpPr>
        <p:grpSpPr>
          <a:xfrm>
            <a:off x="3581400" y="4621498"/>
            <a:ext cx="838200" cy="1117572"/>
            <a:chOff x="3581400" y="3466210"/>
            <a:chExt cx="838200" cy="838200"/>
          </a:xfrm>
        </p:grpSpPr>
        <p:sp>
          <p:nvSpPr>
            <p:cNvPr id="2544" name="Google Shape;2544;p173"/>
            <p:cNvSpPr/>
            <p:nvPr/>
          </p:nvSpPr>
          <p:spPr>
            <a:xfrm>
              <a:off x="3581400" y="3466210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6"/>
                  </a:lnTo>
                  <a:lnTo>
                    <a:pt x="194399" y="65233"/>
                  </a:lnTo>
                  <a:lnTo>
                    <a:pt x="156949" y="92051"/>
                  </a:lnTo>
                  <a:lnTo>
                    <a:pt x="122729" y="122726"/>
                  </a:lnTo>
                  <a:lnTo>
                    <a:pt x="92053" y="156945"/>
                  </a:lnTo>
                  <a:lnTo>
                    <a:pt x="65234" y="194392"/>
                  </a:lnTo>
                  <a:lnTo>
                    <a:pt x="42587" y="234755"/>
                  </a:lnTo>
                  <a:lnTo>
                    <a:pt x="24426" y="277719"/>
                  </a:lnTo>
                  <a:lnTo>
                    <a:pt x="11065" y="322969"/>
                  </a:lnTo>
                  <a:lnTo>
                    <a:pt x="2818" y="370192"/>
                  </a:lnTo>
                  <a:lnTo>
                    <a:pt x="0" y="419074"/>
                  </a:lnTo>
                  <a:lnTo>
                    <a:pt x="2818" y="467949"/>
                  </a:lnTo>
                  <a:lnTo>
                    <a:pt x="11065" y="515168"/>
                  </a:lnTo>
                  <a:lnTo>
                    <a:pt x="24426" y="560417"/>
                  </a:lnTo>
                  <a:lnTo>
                    <a:pt x="42587" y="603381"/>
                  </a:lnTo>
                  <a:lnTo>
                    <a:pt x="65234" y="643746"/>
                  </a:lnTo>
                  <a:lnTo>
                    <a:pt x="92053" y="681198"/>
                  </a:lnTo>
                  <a:lnTo>
                    <a:pt x="122729" y="715421"/>
                  </a:lnTo>
                  <a:lnTo>
                    <a:pt x="156949" y="746101"/>
                  </a:lnTo>
                  <a:lnTo>
                    <a:pt x="194399" y="772924"/>
                  </a:lnTo>
                  <a:lnTo>
                    <a:pt x="234764" y="795575"/>
                  </a:lnTo>
                  <a:lnTo>
                    <a:pt x="277731" y="813741"/>
                  </a:lnTo>
                  <a:lnTo>
                    <a:pt x="322985" y="827105"/>
                  </a:lnTo>
                  <a:lnTo>
                    <a:pt x="370213" y="835354"/>
                  </a:lnTo>
                  <a:lnTo>
                    <a:pt x="419100" y="838174"/>
                  </a:lnTo>
                  <a:lnTo>
                    <a:pt x="467986" y="835354"/>
                  </a:lnTo>
                  <a:lnTo>
                    <a:pt x="515214" y="827105"/>
                  </a:lnTo>
                  <a:lnTo>
                    <a:pt x="560468" y="813741"/>
                  </a:lnTo>
                  <a:lnTo>
                    <a:pt x="603435" y="795575"/>
                  </a:lnTo>
                  <a:lnTo>
                    <a:pt x="643800" y="772924"/>
                  </a:lnTo>
                  <a:lnTo>
                    <a:pt x="681250" y="746101"/>
                  </a:lnTo>
                  <a:lnTo>
                    <a:pt x="715470" y="715421"/>
                  </a:lnTo>
                  <a:lnTo>
                    <a:pt x="746146" y="681198"/>
                  </a:lnTo>
                  <a:lnTo>
                    <a:pt x="772965" y="643746"/>
                  </a:lnTo>
                  <a:lnTo>
                    <a:pt x="795612" y="603381"/>
                  </a:lnTo>
                  <a:lnTo>
                    <a:pt x="813773" y="560417"/>
                  </a:lnTo>
                  <a:lnTo>
                    <a:pt x="827134" y="515168"/>
                  </a:lnTo>
                  <a:lnTo>
                    <a:pt x="835381" y="467949"/>
                  </a:lnTo>
                  <a:lnTo>
                    <a:pt x="838200" y="419074"/>
                  </a:lnTo>
                  <a:lnTo>
                    <a:pt x="835381" y="370192"/>
                  </a:lnTo>
                  <a:lnTo>
                    <a:pt x="827134" y="322969"/>
                  </a:lnTo>
                  <a:lnTo>
                    <a:pt x="813773" y="277719"/>
                  </a:lnTo>
                  <a:lnTo>
                    <a:pt x="795612" y="234755"/>
                  </a:lnTo>
                  <a:lnTo>
                    <a:pt x="772965" y="194392"/>
                  </a:lnTo>
                  <a:lnTo>
                    <a:pt x="746146" y="156945"/>
                  </a:lnTo>
                  <a:lnTo>
                    <a:pt x="715470" y="122726"/>
                  </a:lnTo>
                  <a:lnTo>
                    <a:pt x="681250" y="92051"/>
                  </a:lnTo>
                  <a:lnTo>
                    <a:pt x="643800" y="65233"/>
                  </a:lnTo>
                  <a:lnTo>
                    <a:pt x="603435" y="42586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45" name="Google Shape;2545;p173"/>
            <p:cNvSpPr/>
            <p:nvPr/>
          </p:nvSpPr>
          <p:spPr>
            <a:xfrm>
              <a:off x="3581400" y="3466210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074"/>
                  </a:moveTo>
                  <a:lnTo>
                    <a:pt x="2818" y="370192"/>
                  </a:lnTo>
                  <a:lnTo>
                    <a:pt x="11065" y="322969"/>
                  </a:lnTo>
                  <a:lnTo>
                    <a:pt x="24426" y="277719"/>
                  </a:lnTo>
                  <a:lnTo>
                    <a:pt x="42587" y="234755"/>
                  </a:lnTo>
                  <a:lnTo>
                    <a:pt x="65234" y="194392"/>
                  </a:lnTo>
                  <a:lnTo>
                    <a:pt x="92053" y="156945"/>
                  </a:lnTo>
                  <a:lnTo>
                    <a:pt x="122729" y="122726"/>
                  </a:lnTo>
                  <a:lnTo>
                    <a:pt x="156949" y="92051"/>
                  </a:lnTo>
                  <a:lnTo>
                    <a:pt x="194399" y="65233"/>
                  </a:lnTo>
                  <a:lnTo>
                    <a:pt x="234764" y="42586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6"/>
                  </a:lnTo>
                  <a:lnTo>
                    <a:pt x="643800" y="65233"/>
                  </a:lnTo>
                  <a:lnTo>
                    <a:pt x="681250" y="92051"/>
                  </a:lnTo>
                  <a:lnTo>
                    <a:pt x="715470" y="122726"/>
                  </a:lnTo>
                  <a:lnTo>
                    <a:pt x="746146" y="156945"/>
                  </a:lnTo>
                  <a:lnTo>
                    <a:pt x="772965" y="194392"/>
                  </a:lnTo>
                  <a:lnTo>
                    <a:pt x="795612" y="234755"/>
                  </a:lnTo>
                  <a:lnTo>
                    <a:pt x="813773" y="277719"/>
                  </a:lnTo>
                  <a:lnTo>
                    <a:pt x="827134" y="322969"/>
                  </a:lnTo>
                  <a:lnTo>
                    <a:pt x="835381" y="370192"/>
                  </a:lnTo>
                  <a:lnTo>
                    <a:pt x="838200" y="419074"/>
                  </a:lnTo>
                  <a:lnTo>
                    <a:pt x="835381" y="467949"/>
                  </a:lnTo>
                  <a:lnTo>
                    <a:pt x="827134" y="515168"/>
                  </a:lnTo>
                  <a:lnTo>
                    <a:pt x="813773" y="560417"/>
                  </a:lnTo>
                  <a:lnTo>
                    <a:pt x="795612" y="603381"/>
                  </a:lnTo>
                  <a:lnTo>
                    <a:pt x="772965" y="643746"/>
                  </a:lnTo>
                  <a:lnTo>
                    <a:pt x="746146" y="681198"/>
                  </a:lnTo>
                  <a:lnTo>
                    <a:pt x="715470" y="715421"/>
                  </a:lnTo>
                  <a:lnTo>
                    <a:pt x="681250" y="746101"/>
                  </a:lnTo>
                  <a:lnTo>
                    <a:pt x="643800" y="772924"/>
                  </a:lnTo>
                  <a:lnTo>
                    <a:pt x="603435" y="795575"/>
                  </a:lnTo>
                  <a:lnTo>
                    <a:pt x="560468" y="813741"/>
                  </a:lnTo>
                  <a:lnTo>
                    <a:pt x="515214" y="827105"/>
                  </a:lnTo>
                  <a:lnTo>
                    <a:pt x="467986" y="835354"/>
                  </a:lnTo>
                  <a:lnTo>
                    <a:pt x="419100" y="838174"/>
                  </a:lnTo>
                  <a:lnTo>
                    <a:pt x="370213" y="835354"/>
                  </a:lnTo>
                  <a:lnTo>
                    <a:pt x="322985" y="827105"/>
                  </a:lnTo>
                  <a:lnTo>
                    <a:pt x="277731" y="813741"/>
                  </a:lnTo>
                  <a:lnTo>
                    <a:pt x="234764" y="795575"/>
                  </a:lnTo>
                  <a:lnTo>
                    <a:pt x="194399" y="772924"/>
                  </a:lnTo>
                  <a:lnTo>
                    <a:pt x="156949" y="746101"/>
                  </a:lnTo>
                  <a:lnTo>
                    <a:pt x="122729" y="715421"/>
                  </a:lnTo>
                  <a:lnTo>
                    <a:pt x="92053" y="681198"/>
                  </a:lnTo>
                  <a:lnTo>
                    <a:pt x="65234" y="643746"/>
                  </a:lnTo>
                  <a:lnTo>
                    <a:pt x="42587" y="603381"/>
                  </a:lnTo>
                  <a:lnTo>
                    <a:pt x="24426" y="560417"/>
                  </a:lnTo>
                  <a:lnTo>
                    <a:pt x="11065" y="515168"/>
                  </a:lnTo>
                  <a:lnTo>
                    <a:pt x="2818" y="467949"/>
                  </a:lnTo>
                  <a:lnTo>
                    <a:pt x="0" y="41907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546" name="Google Shape;2546;p173"/>
          <p:cNvSpPr txBox="1"/>
          <p:nvPr/>
        </p:nvSpPr>
        <p:spPr>
          <a:xfrm>
            <a:off x="3929888" y="4961872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7" name="Google Shape;2547;p173"/>
          <p:cNvGrpSpPr/>
          <p:nvPr/>
        </p:nvGrpSpPr>
        <p:grpSpPr>
          <a:xfrm>
            <a:off x="5943600" y="760796"/>
            <a:ext cx="838200" cy="1117572"/>
            <a:chOff x="5943600" y="570611"/>
            <a:chExt cx="838200" cy="838200"/>
          </a:xfrm>
        </p:grpSpPr>
        <p:sp>
          <p:nvSpPr>
            <p:cNvPr id="2548" name="Google Shape;2548;p173"/>
            <p:cNvSpPr/>
            <p:nvPr/>
          </p:nvSpPr>
          <p:spPr>
            <a:xfrm>
              <a:off x="5943600" y="57061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49" name="Google Shape;2549;p173"/>
            <p:cNvSpPr/>
            <p:nvPr/>
          </p:nvSpPr>
          <p:spPr>
            <a:xfrm>
              <a:off x="5943600" y="570611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550" name="Google Shape;2550;p173"/>
          <p:cNvSpPr txBox="1"/>
          <p:nvPr/>
        </p:nvSpPr>
        <p:spPr>
          <a:xfrm>
            <a:off x="6234429" y="1099820"/>
            <a:ext cx="257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1" name="Google Shape;2551;p173"/>
          <p:cNvGrpSpPr/>
          <p:nvPr/>
        </p:nvGrpSpPr>
        <p:grpSpPr>
          <a:xfrm>
            <a:off x="5943600" y="4621498"/>
            <a:ext cx="838200" cy="1117572"/>
            <a:chOff x="5943600" y="3466210"/>
            <a:chExt cx="838200" cy="838200"/>
          </a:xfrm>
        </p:grpSpPr>
        <p:sp>
          <p:nvSpPr>
            <p:cNvPr id="2552" name="Google Shape;2552;p173"/>
            <p:cNvSpPr/>
            <p:nvPr/>
          </p:nvSpPr>
          <p:spPr>
            <a:xfrm>
              <a:off x="5943600" y="3466210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6"/>
                  </a:lnTo>
                  <a:lnTo>
                    <a:pt x="194399" y="65233"/>
                  </a:lnTo>
                  <a:lnTo>
                    <a:pt x="156949" y="92051"/>
                  </a:lnTo>
                  <a:lnTo>
                    <a:pt x="122729" y="122726"/>
                  </a:lnTo>
                  <a:lnTo>
                    <a:pt x="92053" y="156945"/>
                  </a:lnTo>
                  <a:lnTo>
                    <a:pt x="65234" y="194392"/>
                  </a:lnTo>
                  <a:lnTo>
                    <a:pt x="42587" y="234755"/>
                  </a:lnTo>
                  <a:lnTo>
                    <a:pt x="24426" y="277719"/>
                  </a:lnTo>
                  <a:lnTo>
                    <a:pt x="11065" y="322969"/>
                  </a:lnTo>
                  <a:lnTo>
                    <a:pt x="2818" y="370192"/>
                  </a:lnTo>
                  <a:lnTo>
                    <a:pt x="0" y="419074"/>
                  </a:lnTo>
                  <a:lnTo>
                    <a:pt x="2818" y="467949"/>
                  </a:lnTo>
                  <a:lnTo>
                    <a:pt x="11065" y="515168"/>
                  </a:lnTo>
                  <a:lnTo>
                    <a:pt x="24426" y="560417"/>
                  </a:lnTo>
                  <a:lnTo>
                    <a:pt x="42587" y="603381"/>
                  </a:lnTo>
                  <a:lnTo>
                    <a:pt x="65234" y="643746"/>
                  </a:lnTo>
                  <a:lnTo>
                    <a:pt x="92053" y="681198"/>
                  </a:lnTo>
                  <a:lnTo>
                    <a:pt x="122729" y="715421"/>
                  </a:lnTo>
                  <a:lnTo>
                    <a:pt x="156949" y="746101"/>
                  </a:lnTo>
                  <a:lnTo>
                    <a:pt x="194399" y="772924"/>
                  </a:lnTo>
                  <a:lnTo>
                    <a:pt x="234764" y="795575"/>
                  </a:lnTo>
                  <a:lnTo>
                    <a:pt x="277731" y="813741"/>
                  </a:lnTo>
                  <a:lnTo>
                    <a:pt x="322985" y="827105"/>
                  </a:lnTo>
                  <a:lnTo>
                    <a:pt x="370213" y="835354"/>
                  </a:lnTo>
                  <a:lnTo>
                    <a:pt x="419100" y="838174"/>
                  </a:lnTo>
                  <a:lnTo>
                    <a:pt x="467986" y="835354"/>
                  </a:lnTo>
                  <a:lnTo>
                    <a:pt x="515214" y="827105"/>
                  </a:lnTo>
                  <a:lnTo>
                    <a:pt x="560468" y="813741"/>
                  </a:lnTo>
                  <a:lnTo>
                    <a:pt x="603435" y="795575"/>
                  </a:lnTo>
                  <a:lnTo>
                    <a:pt x="643800" y="772924"/>
                  </a:lnTo>
                  <a:lnTo>
                    <a:pt x="681250" y="746101"/>
                  </a:lnTo>
                  <a:lnTo>
                    <a:pt x="715470" y="715421"/>
                  </a:lnTo>
                  <a:lnTo>
                    <a:pt x="746146" y="681198"/>
                  </a:lnTo>
                  <a:lnTo>
                    <a:pt x="772965" y="643746"/>
                  </a:lnTo>
                  <a:lnTo>
                    <a:pt x="795612" y="603381"/>
                  </a:lnTo>
                  <a:lnTo>
                    <a:pt x="813773" y="560417"/>
                  </a:lnTo>
                  <a:lnTo>
                    <a:pt x="827134" y="515168"/>
                  </a:lnTo>
                  <a:lnTo>
                    <a:pt x="835381" y="467949"/>
                  </a:lnTo>
                  <a:lnTo>
                    <a:pt x="838200" y="419074"/>
                  </a:lnTo>
                  <a:lnTo>
                    <a:pt x="835381" y="370192"/>
                  </a:lnTo>
                  <a:lnTo>
                    <a:pt x="827134" y="322969"/>
                  </a:lnTo>
                  <a:lnTo>
                    <a:pt x="813773" y="277719"/>
                  </a:lnTo>
                  <a:lnTo>
                    <a:pt x="795612" y="234755"/>
                  </a:lnTo>
                  <a:lnTo>
                    <a:pt x="772965" y="194392"/>
                  </a:lnTo>
                  <a:lnTo>
                    <a:pt x="746146" y="156945"/>
                  </a:lnTo>
                  <a:lnTo>
                    <a:pt x="715470" y="122726"/>
                  </a:lnTo>
                  <a:lnTo>
                    <a:pt x="681250" y="92051"/>
                  </a:lnTo>
                  <a:lnTo>
                    <a:pt x="643800" y="65233"/>
                  </a:lnTo>
                  <a:lnTo>
                    <a:pt x="603435" y="42586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53" name="Google Shape;2553;p173"/>
            <p:cNvSpPr/>
            <p:nvPr/>
          </p:nvSpPr>
          <p:spPr>
            <a:xfrm>
              <a:off x="5943600" y="3466210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074"/>
                  </a:moveTo>
                  <a:lnTo>
                    <a:pt x="2818" y="370192"/>
                  </a:lnTo>
                  <a:lnTo>
                    <a:pt x="11065" y="322969"/>
                  </a:lnTo>
                  <a:lnTo>
                    <a:pt x="24426" y="277719"/>
                  </a:lnTo>
                  <a:lnTo>
                    <a:pt x="42587" y="234755"/>
                  </a:lnTo>
                  <a:lnTo>
                    <a:pt x="65234" y="194392"/>
                  </a:lnTo>
                  <a:lnTo>
                    <a:pt x="92053" y="156945"/>
                  </a:lnTo>
                  <a:lnTo>
                    <a:pt x="122729" y="122726"/>
                  </a:lnTo>
                  <a:lnTo>
                    <a:pt x="156949" y="92051"/>
                  </a:lnTo>
                  <a:lnTo>
                    <a:pt x="194399" y="65233"/>
                  </a:lnTo>
                  <a:lnTo>
                    <a:pt x="234764" y="42586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6"/>
                  </a:lnTo>
                  <a:lnTo>
                    <a:pt x="643800" y="65233"/>
                  </a:lnTo>
                  <a:lnTo>
                    <a:pt x="681250" y="92051"/>
                  </a:lnTo>
                  <a:lnTo>
                    <a:pt x="715470" y="122726"/>
                  </a:lnTo>
                  <a:lnTo>
                    <a:pt x="746146" y="156945"/>
                  </a:lnTo>
                  <a:lnTo>
                    <a:pt x="772965" y="194392"/>
                  </a:lnTo>
                  <a:lnTo>
                    <a:pt x="795612" y="234755"/>
                  </a:lnTo>
                  <a:lnTo>
                    <a:pt x="813773" y="277719"/>
                  </a:lnTo>
                  <a:lnTo>
                    <a:pt x="827134" y="322969"/>
                  </a:lnTo>
                  <a:lnTo>
                    <a:pt x="835381" y="370192"/>
                  </a:lnTo>
                  <a:lnTo>
                    <a:pt x="838200" y="419074"/>
                  </a:lnTo>
                  <a:lnTo>
                    <a:pt x="835381" y="467949"/>
                  </a:lnTo>
                  <a:lnTo>
                    <a:pt x="827134" y="515168"/>
                  </a:lnTo>
                  <a:lnTo>
                    <a:pt x="813773" y="560417"/>
                  </a:lnTo>
                  <a:lnTo>
                    <a:pt x="795612" y="603381"/>
                  </a:lnTo>
                  <a:lnTo>
                    <a:pt x="772965" y="643746"/>
                  </a:lnTo>
                  <a:lnTo>
                    <a:pt x="746146" y="681198"/>
                  </a:lnTo>
                  <a:lnTo>
                    <a:pt x="715470" y="715421"/>
                  </a:lnTo>
                  <a:lnTo>
                    <a:pt x="681250" y="746101"/>
                  </a:lnTo>
                  <a:lnTo>
                    <a:pt x="643800" y="772924"/>
                  </a:lnTo>
                  <a:lnTo>
                    <a:pt x="603435" y="795575"/>
                  </a:lnTo>
                  <a:lnTo>
                    <a:pt x="560468" y="813741"/>
                  </a:lnTo>
                  <a:lnTo>
                    <a:pt x="515214" y="827105"/>
                  </a:lnTo>
                  <a:lnTo>
                    <a:pt x="467986" y="835354"/>
                  </a:lnTo>
                  <a:lnTo>
                    <a:pt x="419100" y="838174"/>
                  </a:lnTo>
                  <a:lnTo>
                    <a:pt x="370213" y="835354"/>
                  </a:lnTo>
                  <a:lnTo>
                    <a:pt x="322985" y="827105"/>
                  </a:lnTo>
                  <a:lnTo>
                    <a:pt x="277731" y="813741"/>
                  </a:lnTo>
                  <a:lnTo>
                    <a:pt x="234764" y="795575"/>
                  </a:lnTo>
                  <a:lnTo>
                    <a:pt x="194399" y="772924"/>
                  </a:lnTo>
                  <a:lnTo>
                    <a:pt x="156949" y="746101"/>
                  </a:lnTo>
                  <a:lnTo>
                    <a:pt x="122729" y="715421"/>
                  </a:lnTo>
                  <a:lnTo>
                    <a:pt x="92053" y="681198"/>
                  </a:lnTo>
                  <a:lnTo>
                    <a:pt x="65234" y="643746"/>
                  </a:lnTo>
                  <a:lnTo>
                    <a:pt x="42587" y="603381"/>
                  </a:lnTo>
                  <a:lnTo>
                    <a:pt x="24426" y="560417"/>
                  </a:lnTo>
                  <a:lnTo>
                    <a:pt x="11065" y="515168"/>
                  </a:lnTo>
                  <a:lnTo>
                    <a:pt x="2818" y="467949"/>
                  </a:lnTo>
                  <a:lnTo>
                    <a:pt x="0" y="41907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554" name="Google Shape;2554;p173"/>
          <p:cNvSpPr txBox="1"/>
          <p:nvPr/>
        </p:nvSpPr>
        <p:spPr>
          <a:xfrm>
            <a:off x="6292722" y="4961872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5" name="Google Shape;2555;p173"/>
          <p:cNvGrpSpPr/>
          <p:nvPr/>
        </p:nvGrpSpPr>
        <p:grpSpPr>
          <a:xfrm>
            <a:off x="2613660" y="1223232"/>
            <a:ext cx="4096415" cy="4244582"/>
            <a:chOff x="2613660" y="917447"/>
            <a:chExt cx="4096415" cy="3183516"/>
          </a:xfrm>
        </p:grpSpPr>
        <p:sp>
          <p:nvSpPr>
            <p:cNvPr id="2556" name="Google Shape;2556;p173"/>
            <p:cNvSpPr/>
            <p:nvPr/>
          </p:nvSpPr>
          <p:spPr>
            <a:xfrm>
              <a:off x="2615184" y="2671571"/>
              <a:ext cx="1121700" cy="1047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57" name="Google Shape;2557;p173"/>
            <p:cNvSpPr/>
            <p:nvPr/>
          </p:nvSpPr>
          <p:spPr>
            <a:xfrm>
              <a:off x="2658364" y="2694812"/>
              <a:ext cx="923289" cy="847725"/>
            </a:xfrm>
            <a:custGeom>
              <a:rect b="b" l="l" r="r" t="t"/>
              <a:pathLst>
                <a:path extrusionOk="0" h="847725" w="923289">
                  <a:moveTo>
                    <a:pt x="814070" y="797941"/>
                  </a:moveTo>
                  <a:lnTo>
                    <a:pt x="807338" y="802259"/>
                  </a:lnTo>
                  <a:lnTo>
                    <a:pt x="805941" y="809117"/>
                  </a:lnTo>
                  <a:lnTo>
                    <a:pt x="804418" y="815975"/>
                  </a:lnTo>
                  <a:lnTo>
                    <a:pt x="808736" y="822832"/>
                  </a:lnTo>
                  <a:lnTo>
                    <a:pt x="815594" y="824230"/>
                  </a:lnTo>
                  <a:lnTo>
                    <a:pt x="923036" y="847598"/>
                  </a:lnTo>
                  <a:lnTo>
                    <a:pt x="920677" y="839978"/>
                  </a:lnTo>
                  <a:lnTo>
                    <a:pt x="895858" y="839978"/>
                  </a:lnTo>
                  <a:lnTo>
                    <a:pt x="861170" y="808177"/>
                  </a:lnTo>
                  <a:lnTo>
                    <a:pt x="814070" y="797941"/>
                  </a:lnTo>
                  <a:close/>
                </a:path>
                <a:path extrusionOk="0" h="847725" w="923289">
                  <a:moveTo>
                    <a:pt x="861170" y="808177"/>
                  </a:moveTo>
                  <a:lnTo>
                    <a:pt x="895858" y="839978"/>
                  </a:lnTo>
                  <a:lnTo>
                    <a:pt x="900992" y="834390"/>
                  </a:lnTo>
                  <a:lnTo>
                    <a:pt x="892428" y="834390"/>
                  </a:lnTo>
                  <a:lnTo>
                    <a:pt x="885961" y="813544"/>
                  </a:lnTo>
                  <a:lnTo>
                    <a:pt x="861170" y="808177"/>
                  </a:lnTo>
                  <a:close/>
                </a:path>
                <a:path extrusionOk="0" h="847725" w="923289">
                  <a:moveTo>
                    <a:pt x="881252" y="732155"/>
                  </a:moveTo>
                  <a:lnTo>
                    <a:pt x="867918" y="736219"/>
                  </a:lnTo>
                  <a:lnTo>
                    <a:pt x="864108" y="743331"/>
                  </a:lnTo>
                  <a:lnTo>
                    <a:pt x="866266" y="750062"/>
                  </a:lnTo>
                  <a:lnTo>
                    <a:pt x="878476" y="789417"/>
                  </a:lnTo>
                  <a:lnTo>
                    <a:pt x="913130" y="821182"/>
                  </a:lnTo>
                  <a:lnTo>
                    <a:pt x="895858" y="839978"/>
                  </a:lnTo>
                  <a:lnTo>
                    <a:pt x="920677" y="839978"/>
                  </a:lnTo>
                  <a:lnTo>
                    <a:pt x="890524" y="742569"/>
                  </a:lnTo>
                  <a:lnTo>
                    <a:pt x="888364" y="735838"/>
                  </a:lnTo>
                  <a:lnTo>
                    <a:pt x="881252" y="732155"/>
                  </a:lnTo>
                  <a:close/>
                </a:path>
                <a:path extrusionOk="0" h="847725" w="923289">
                  <a:moveTo>
                    <a:pt x="885961" y="813544"/>
                  </a:moveTo>
                  <a:lnTo>
                    <a:pt x="892428" y="834390"/>
                  </a:lnTo>
                  <a:lnTo>
                    <a:pt x="907161" y="818134"/>
                  </a:lnTo>
                  <a:lnTo>
                    <a:pt x="885961" y="813544"/>
                  </a:lnTo>
                  <a:close/>
                </a:path>
                <a:path extrusionOk="0" h="847725" w="923289">
                  <a:moveTo>
                    <a:pt x="878476" y="789417"/>
                  </a:moveTo>
                  <a:lnTo>
                    <a:pt x="885961" y="813544"/>
                  </a:lnTo>
                  <a:lnTo>
                    <a:pt x="907161" y="818134"/>
                  </a:lnTo>
                  <a:lnTo>
                    <a:pt x="892428" y="834390"/>
                  </a:lnTo>
                  <a:lnTo>
                    <a:pt x="900992" y="834390"/>
                  </a:lnTo>
                  <a:lnTo>
                    <a:pt x="913130" y="821182"/>
                  </a:lnTo>
                  <a:lnTo>
                    <a:pt x="878476" y="789417"/>
                  </a:lnTo>
                  <a:close/>
                </a:path>
                <a:path extrusionOk="0" h="847725" w="923289">
                  <a:moveTo>
                    <a:pt x="17272" y="0"/>
                  </a:moveTo>
                  <a:lnTo>
                    <a:pt x="0" y="18668"/>
                  </a:lnTo>
                  <a:lnTo>
                    <a:pt x="861170" y="808177"/>
                  </a:lnTo>
                  <a:lnTo>
                    <a:pt x="885961" y="813544"/>
                  </a:lnTo>
                  <a:lnTo>
                    <a:pt x="878476" y="789417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58" name="Google Shape;2558;p173"/>
            <p:cNvSpPr/>
            <p:nvPr/>
          </p:nvSpPr>
          <p:spPr>
            <a:xfrm>
              <a:off x="2618232" y="1146047"/>
              <a:ext cx="1092600" cy="1016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59" name="Google Shape;2559;p173"/>
            <p:cNvSpPr/>
            <p:nvPr/>
          </p:nvSpPr>
          <p:spPr>
            <a:xfrm>
              <a:off x="2661666" y="1256410"/>
              <a:ext cx="920114" cy="844550"/>
            </a:xfrm>
            <a:custGeom>
              <a:rect b="b" l="l" r="r" t="t"/>
              <a:pathLst>
                <a:path extrusionOk="0" h="844550" w="920114">
                  <a:moveTo>
                    <a:pt x="896539" y="21184"/>
                  </a:moveTo>
                  <a:lnTo>
                    <a:pt x="881216" y="24524"/>
                  </a:lnTo>
                  <a:lnTo>
                    <a:pt x="0" y="832357"/>
                  </a:lnTo>
                  <a:lnTo>
                    <a:pt x="10667" y="844041"/>
                  </a:lnTo>
                  <a:lnTo>
                    <a:pt x="891866" y="36225"/>
                  </a:lnTo>
                  <a:lnTo>
                    <a:pt x="896539" y="21184"/>
                  </a:lnTo>
                  <a:close/>
                </a:path>
                <a:path extrusionOk="0" h="844550" w="920114">
                  <a:moveTo>
                    <a:pt x="918278" y="4699"/>
                  </a:moveTo>
                  <a:lnTo>
                    <a:pt x="902843" y="4699"/>
                  </a:lnTo>
                  <a:lnTo>
                    <a:pt x="913510" y="16383"/>
                  </a:lnTo>
                  <a:lnTo>
                    <a:pt x="891866" y="36225"/>
                  </a:lnTo>
                  <a:lnTo>
                    <a:pt x="874394" y="92455"/>
                  </a:lnTo>
                  <a:lnTo>
                    <a:pt x="873124" y="96647"/>
                  </a:lnTo>
                  <a:lnTo>
                    <a:pt x="875410" y="101091"/>
                  </a:lnTo>
                  <a:lnTo>
                    <a:pt x="879601" y="102488"/>
                  </a:lnTo>
                  <a:lnTo>
                    <a:pt x="883793" y="103759"/>
                  </a:lnTo>
                  <a:lnTo>
                    <a:pt x="888237" y="101346"/>
                  </a:lnTo>
                  <a:lnTo>
                    <a:pt x="889634" y="97154"/>
                  </a:lnTo>
                  <a:lnTo>
                    <a:pt x="918278" y="4699"/>
                  </a:lnTo>
                  <a:close/>
                </a:path>
                <a:path extrusionOk="0" h="844550" w="920114">
                  <a:moveTo>
                    <a:pt x="919733" y="0"/>
                  </a:moveTo>
                  <a:lnTo>
                    <a:pt x="820293" y="21589"/>
                  </a:lnTo>
                  <a:lnTo>
                    <a:pt x="815974" y="22478"/>
                  </a:lnTo>
                  <a:lnTo>
                    <a:pt x="813307" y="26669"/>
                  </a:lnTo>
                  <a:lnTo>
                    <a:pt x="815085" y="35305"/>
                  </a:lnTo>
                  <a:lnTo>
                    <a:pt x="819404" y="37973"/>
                  </a:lnTo>
                  <a:lnTo>
                    <a:pt x="881216" y="24524"/>
                  </a:lnTo>
                  <a:lnTo>
                    <a:pt x="902843" y="4699"/>
                  </a:lnTo>
                  <a:lnTo>
                    <a:pt x="918278" y="4699"/>
                  </a:lnTo>
                  <a:lnTo>
                    <a:pt x="919733" y="0"/>
                  </a:lnTo>
                  <a:close/>
                </a:path>
                <a:path extrusionOk="0" h="844550" w="920114">
                  <a:moveTo>
                    <a:pt x="906089" y="8254"/>
                  </a:moveTo>
                  <a:lnTo>
                    <a:pt x="900557" y="8254"/>
                  </a:lnTo>
                  <a:lnTo>
                    <a:pt x="909828" y="18287"/>
                  </a:lnTo>
                  <a:lnTo>
                    <a:pt x="896539" y="21184"/>
                  </a:lnTo>
                  <a:lnTo>
                    <a:pt x="891866" y="36225"/>
                  </a:lnTo>
                  <a:lnTo>
                    <a:pt x="913510" y="16383"/>
                  </a:lnTo>
                  <a:lnTo>
                    <a:pt x="906089" y="8254"/>
                  </a:lnTo>
                  <a:close/>
                </a:path>
                <a:path extrusionOk="0" h="844550" w="920114">
                  <a:moveTo>
                    <a:pt x="902843" y="4699"/>
                  </a:moveTo>
                  <a:lnTo>
                    <a:pt x="881216" y="24524"/>
                  </a:lnTo>
                  <a:lnTo>
                    <a:pt x="896539" y="21184"/>
                  </a:lnTo>
                  <a:lnTo>
                    <a:pt x="900557" y="8254"/>
                  </a:lnTo>
                  <a:lnTo>
                    <a:pt x="906089" y="8254"/>
                  </a:lnTo>
                  <a:lnTo>
                    <a:pt x="902843" y="4699"/>
                  </a:lnTo>
                  <a:close/>
                </a:path>
                <a:path extrusionOk="0" h="844550" w="920114">
                  <a:moveTo>
                    <a:pt x="900557" y="8254"/>
                  </a:moveTo>
                  <a:lnTo>
                    <a:pt x="896539" y="21184"/>
                  </a:lnTo>
                  <a:lnTo>
                    <a:pt x="909828" y="18287"/>
                  </a:lnTo>
                  <a:lnTo>
                    <a:pt x="900557" y="8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60" name="Google Shape;2560;p173"/>
            <p:cNvSpPr/>
            <p:nvPr/>
          </p:nvSpPr>
          <p:spPr>
            <a:xfrm>
              <a:off x="4453127" y="3788663"/>
              <a:ext cx="1569600" cy="31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61" name="Google Shape;2561;p173"/>
            <p:cNvSpPr/>
            <p:nvPr/>
          </p:nvSpPr>
          <p:spPr>
            <a:xfrm>
              <a:off x="4495800" y="3865880"/>
              <a:ext cx="1371600" cy="118110"/>
            </a:xfrm>
            <a:custGeom>
              <a:rect b="b" l="l" r="r" t="t"/>
              <a:pathLst>
                <a:path extrusionOk="0" h="118110" w="1371600">
                  <a:moveTo>
                    <a:pt x="1270635" y="0"/>
                  </a:moveTo>
                  <a:lnTo>
                    <a:pt x="1262888" y="2032"/>
                  </a:lnTo>
                  <a:lnTo>
                    <a:pt x="1255776" y="14160"/>
                  </a:lnTo>
                  <a:lnTo>
                    <a:pt x="1257808" y="21945"/>
                  </a:lnTo>
                  <a:lnTo>
                    <a:pt x="1299451" y="46300"/>
                  </a:lnTo>
                  <a:lnTo>
                    <a:pt x="1346453" y="46355"/>
                  </a:lnTo>
                  <a:lnTo>
                    <a:pt x="1346453" y="71755"/>
                  </a:lnTo>
                  <a:lnTo>
                    <a:pt x="1299372" y="71755"/>
                  </a:lnTo>
                  <a:lnTo>
                    <a:pt x="1263777" y="92443"/>
                  </a:lnTo>
                  <a:lnTo>
                    <a:pt x="1257808" y="95973"/>
                  </a:lnTo>
                  <a:lnTo>
                    <a:pt x="1255649" y="103746"/>
                  </a:lnTo>
                  <a:lnTo>
                    <a:pt x="1262761" y="115874"/>
                  </a:lnTo>
                  <a:lnTo>
                    <a:pt x="1270508" y="117932"/>
                  </a:lnTo>
                  <a:lnTo>
                    <a:pt x="1349852" y="71755"/>
                  </a:lnTo>
                  <a:lnTo>
                    <a:pt x="1346453" y="71755"/>
                  </a:lnTo>
                  <a:lnTo>
                    <a:pt x="1349945" y="71700"/>
                  </a:lnTo>
                  <a:lnTo>
                    <a:pt x="1371600" y="59093"/>
                  </a:lnTo>
                  <a:lnTo>
                    <a:pt x="1270635" y="0"/>
                  </a:lnTo>
                  <a:close/>
                </a:path>
                <a:path extrusionOk="0" h="118110" w="1371600">
                  <a:moveTo>
                    <a:pt x="1321229" y="59051"/>
                  </a:moveTo>
                  <a:lnTo>
                    <a:pt x="1299465" y="71700"/>
                  </a:lnTo>
                  <a:lnTo>
                    <a:pt x="1346453" y="71755"/>
                  </a:lnTo>
                  <a:lnTo>
                    <a:pt x="1346453" y="70027"/>
                  </a:lnTo>
                  <a:lnTo>
                    <a:pt x="1339977" y="70027"/>
                  </a:lnTo>
                  <a:lnTo>
                    <a:pt x="1321229" y="59051"/>
                  </a:lnTo>
                  <a:close/>
                </a:path>
                <a:path extrusionOk="0" h="118110" w="1371600">
                  <a:moveTo>
                    <a:pt x="0" y="44805"/>
                  </a:moveTo>
                  <a:lnTo>
                    <a:pt x="0" y="70205"/>
                  </a:lnTo>
                  <a:lnTo>
                    <a:pt x="1299465" y="71700"/>
                  </a:lnTo>
                  <a:lnTo>
                    <a:pt x="1321229" y="59051"/>
                  </a:lnTo>
                  <a:lnTo>
                    <a:pt x="1299451" y="46300"/>
                  </a:lnTo>
                  <a:lnTo>
                    <a:pt x="0" y="44805"/>
                  </a:lnTo>
                  <a:close/>
                </a:path>
                <a:path extrusionOk="0" h="118110" w="1371600">
                  <a:moveTo>
                    <a:pt x="1340103" y="48082"/>
                  </a:moveTo>
                  <a:lnTo>
                    <a:pt x="1321229" y="59051"/>
                  </a:lnTo>
                  <a:lnTo>
                    <a:pt x="1339977" y="70027"/>
                  </a:lnTo>
                  <a:lnTo>
                    <a:pt x="1340103" y="48082"/>
                  </a:lnTo>
                  <a:close/>
                </a:path>
                <a:path extrusionOk="0" h="118110" w="1371600">
                  <a:moveTo>
                    <a:pt x="1346453" y="48082"/>
                  </a:moveTo>
                  <a:lnTo>
                    <a:pt x="1340103" y="48082"/>
                  </a:lnTo>
                  <a:lnTo>
                    <a:pt x="1339977" y="70027"/>
                  </a:lnTo>
                  <a:lnTo>
                    <a:pt x="1346453" y="70027"/>
                  </a:lnTo>
                  <a:lnTo>
                    <a:pt x="1346453" y="48082"/>
                  </a:lnTo>
                  <a:close/>
                </a:path>
                <a:path extrusionOk="0" h="118110" w="1371600">
                  <a:moveTo>
                    <a:pt x="1299451" y="46300"/>
                  </a:moveTo>
                  <a:lnTo>
                    <a:pt x="1321229" y="59051"/>
                  </a:lnTo>
                  <a:lnTo>
                    <a:pt x="1340103" y="48082"/>
                  </a:lnTo>
                  <a:lnTo>
                    <a:pt x="1346453" y="48082"/>
                  </a:lnTo>
                  <a:lnTo>
                    <a:pt x="1346453" y="46355"/>
                  </a:lnTo>
                  <a:lnTo>
                    <a:pt x="1299451" y="463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62" name="Google Shape;2562;p173"/>
            <p:cNvSpPr/>
            <p:nvPr/>
          </p:nvSpPr>
          <p:spPr>
            <a:xfrm>
              <a:off x="4453127" y="917447"/>
              <a:ext cx="1543800" cy="260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63" name="Google Shape;2563;p173"/>
            <p:cNvSpPr/>
            <p:nvPr/>
          </p:nvSpPr>
          <p:spPr>
            <a:xfrm>
              <a:off x="4495800" y="974216"/>
              <a:ext cx="1371600" cy="107315"/>
            </a:xfrm>
            <a:custGeom>
              <a:rect b="b" l="l" r="r" t="t"/>
              <a:pathLst>
                <a:path extrusionOk="0" h="107315" w="1371600">
                  <a:moveTo>
                    <a:pt x="1279905" y="0"/>
                  </a:moveTo>
                  <a:lnTo>
                    <a:pt x="1275079" y="1270"/>
                  </a:lnTo>
                  <a:lnTo>
                    <a:pt x="1272921" y="4953"/>
                  </a:lnTo>
                  <a:lnTo>
                    <a:pt x="1270635" y="8762"/>
                  </a:lnTo>
                  <a:lnTo>
                    <a:pt x="1271904" y="13588"/>
                  </a:lnTo>
                  <a:lnTo>
                    <a:pt x="1275714" y="15875"/>
                  </a:lnTo>
                  <a:lnTo>
                    <a:pt x="1326458" y="45559"/>
                  </a:lnTo>
                  <a:lnTo>
                    <a:pt x="1355852" y="45593"/>
                  </a:lnTo>
                  <a:lnTo>
                    <a:pt x="1355852" y="61468"/>
                  </a:lnTo>
                  <a:lnTo>
                    <a:pt x="1326545" y="61468"/>
                  </a:lnTo>
                  <a:lnTo>
                    <a:pt x="1271904" y="93218"/>
                  </a:lnTo>
                  <a:lnTo>
                    <a:pt x="1270508" y="98171"/>
                  </a:lnTo>
                  <a:lnTo>
                    <a:pt x="1272794" y="101854"/>
                  </a:lnTo>
                  <a:lnTo>
                    <a:pt x="1274952" y="105663"/>
                  </a:lnTo>
                  <a:lnTo>
                    <a:pt x="1279778" y="106934"/>
                  </a:lnTo>
                  <a:lnTo>
                    <a:pt x="1283589" y="104775"/>
                  </a:lnTo>
                  <a:lnTo>
                    <a:pt x="1358059" y="61468"/>
                  </a:lnTo>
                  <a:lnTo>
                    <a:pt x="1355852" y="61468"/>
                  </a:lnTo>
                  <a:lnTo>
                    <a:pt x="1358116" y="61435"/>
                  </a:lnTo>
                  <a:lnTo>
                    <a:pt x="1371600" y="53594"/>
                  </a:lnTo>
                  <a:lnTo>
                    <a:pt x="1283715" y="2159"/>
                  </a:lnTo>
                  <a:lnTo>
                    <a:pt x="1279905" y="0"/>
                  </a:lnTo>
                  <a:close/>
                </a:path>
                <a:path extrusionOk="0" h="107315" w="1371600">
                  <a:moveTo>
                    <a:pt x="1340148" y="53568"/>
                  </a:moveTo>
                  <a:lnTo>
                    <a:pt x="1326602" y="61435"/>
                  </a:lnTo>
                  <a:lnTo>
                    <a:pt x="1355852" y="61468"/>
                  </a:lnTo>
                  <a:lnTo>
                    <a:pt x="1355852" y="60452"/>
                  </a:lnTo>
                  <a:lnTo>
                    <a:pt x="1351914" y="60452"/>
                  </a:lnTo>
                  <a:lnTo>
                    <a:pt x="1340148" y="53568"/>
                  </a:lnTo>
                  <a:close/>
                </a:path>
                <a:path extrusionOk="0" h="107315" w="1371600">
                  <a:moveTo>
                    <a:pt x="0" y="44069"/>
                  </a:moveTo>
                  <a:lnTo>
                    <a:pt x="0" y="59944"/>
                  </a:lnTo>
                  <a:lnTo>
                    <a:pt x="1326602" y="61435"/>
                  </a:lnTo>
                  <a:lnTo>
                    <a:pt x="1340148" y="53568"/>
                  </a:lnTo>
                  <a:lnTo>
                    <a:pt x="1326458" y="45559"/>
                  </a:lnTo>
                  <a:lnTo>
                    <a:pt x="0" y="44069"/>
                  </a:lnTo>
                  <a:close/>
                </a:path>
                <a:path extrusionOk="0" h="107315" w="1371600">
                  <a:moveTo>
                    <a:pt x="1351914" y="46736"/>
                  </a:moveTo>
                  <a:lnTo>
                    <a:pt x="1340148" y="53568"/>
                  </a:lnTo>
                  <a:lnTo>
                    <a:pt x="1351914" y="60452"/>
                  </a:lnTo>
                  <a:lnTo>
                    <a:pt x="1351914" y="46736"/>
                  </a:lnTo>
                  <a:close/>
                </a:path>
                <a:path extrusionOk="0" h="107315" w="1371600">
                  <a:moveTo>
                    <a:pt x="1355852" y="46736"/>
                  </a:moveTo>
                  <a:lnTo>
                    <a:pt x="1351914" y="46736"/>
                  </a:lnTo>
                  <a:lnTo>
                    <a:pt x="1351914" y="60452"/>
                  </a:lnTo>
                  <a:lnTo>
                    <a:pt x="1355852" y="60452"/>
                  </a:lnTo>
                  <a:lnTo>
                    <a:pt x="1355852" y="46736"/>
                  </a:lnTo>
                  <a:close/>
                </a:path>
                <a:path extrusionOk="0" h="107315" w="1371600">
                  <a:moveTo>
                    <a:pt x="1326458" y="45559"/>
                  </a:moveTo>
                  <a:lnTo>
                    <a:pt x="1340148" y="53568"/>
                  </a:lnTo>
                  <a:lnTo>
                    <a:pt x="1351914" y="46736"/>
                  </a:lnTo>
                  <a:lnTo>
                    <a:pt x="1355852" y="46736"/>
                  </a:lnTo>
                  <a:lnTo>
                    <a:pt x="1355852" y="45593"/>
                  </a:lnTo>
                  <a:lnTo>
                    <a:pt x="1326458" y="455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64" name="Google Shape;2564;p173"/>
            <p:cNvSpPr/>
            <p:nvPr/>
          </p:nvSpPr>
          <p:spPr>
            <a:xfrm>
              <a:off x="4370832" y="1374647"/>
              <a:ext cx="1778400" cy="2311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65" name="Google Shape;2565;p173"/>
            <p:cNvSpPr/>
            <p:nvPr/>
          </p:nvSpPr>
          <p:spPr>
            <a:xfrm>
              <a:off x="4413250" y="1485010"/>
              <a:ext cx="1606550" cy="2138679"/>
            </a:xfrm>
            <a:custGeom>
              <a:rect b="b" l="l" r="r" t="t"/>
              <a:pathLst>
                <a:path extrusionOk="0" h="2138679" w="1606550">
                  <a:moveTo>
                    <a:pt x="1587724" y="25075"/>
                  </a:moveTo>
                  <a:lnTo>
                    <a:pt x="1573214" y="31196"/>
                  </a:lnTo>
                  <a:lnTo>
                    <a:pt x="0" y="2128774"/>
                  </a:lnTo>
                  <a:lnTo>
                    <a:pt x="12700" y="2138299"/>
                  </a:lnTo>
                  <a:lnTo>
                    <a:pt x="1585907" y="40730"/>
                  </a:lnTo>
                  <a:lnTo>
                    <a:pt x="1587724" y="25075"/>
                  </a:lnTo>
                  <a:close/>
                </a:path>
                <a:path extrusionOk="0" h="2138679" w="1606550">
                  <a:moveTo>
                    <a:pt x="1605653" y="7747"/>
                  </a:moveTo>
                  <a:lnTo>
                    <a:pt x="1590802" y="7747"/>
                  </a:lnTo>
                  <a:lnTo>
                    <a:pt x="1603502" y="17272"/>
                  </a:lnTo>
                  <a:lnTo>
                    <a:pt x="1585907" y="40730"/>
                  </a:lnTo>
                  <a:lnTo>
                    <a:pt x="1578610" y="103631"/>
                  </a:lnTo>
                  <a:lnTo>
                    <a:pt x="1581658" y="107568"/>
                  </a:lnTo>
                  <a:lnTo>
                    <a:pt x="1590421" y="108585"/>
                  </a:lnTo>
                  <a:lnTo>
                    <a:pt x="1594358" y="105410"/>
                  </a:lnTo>
                  <a:lnTo>
                    <a:pt x="1605653" y="7747"/>
                  </a:lnTo>
                  <a:close/>
                </a:path>
                <a:path extrusionOk="0" h="2138679" w="1606550">
                  <a:moveTo>
                    <a:pt x="1606550" y="0"/>
                  </a:moveTo>
                  <a:lnTo>
                    <a:pt x="1512697" y="39497"/>
                  </a:lnTo>
                  <a:lnTo>
                    <a:pt x="1508760" y="41275"/>
                  </a:lnTo>
                  <a:lnTo>
                    <a:pt x="1506854" y="45847"/>
                  </a:lnTo>
                  <a:lnTo>
                    <a:pt x="1508505" y="49911"/>
                  </a:lnTo>
                  <a:lnTo>
                    <a:pt x="1510284" y="53975"/>
                  </a:lnTo>
                  <a:lnTo>
                    <a:pt x="1514855" y="55879"/>
                  </a:lnTo>
                  <a:lnTo>
                    <a:pt x="1518920" y="54101"/>
                  </a:lnTo>
                  <a:lnTo>
                    <a:pt x="1573214" y="31196"/>
                  </a:lnTo>
                  <a:lnTo>
                    <a:pt x="1590802" y="7747"/>
                  </a:lnTo>
                  <a:lnTo>
                    <a:pt x="1605653" y="7747"/>
                  </a:lnTo>
                  <a:lnTo>
                    <a:pt x="1606550" y="0"/>
                  </a:lnTo>
                  <a:close/>
                </a:path>
                <a:path extrusionOk="0" h="2138679" w="1606550">
                  <a:moveTo>
                    <a:pt x="1596051" y="11684"/>
                  </a:moveTo>
                  <a:lnTo>
                    <a:pt x="1589277" y="11684"/>
                  </a:lnTo>
                  <a:lnTo>
                    <a:pt x="1600200" y="19812"/>
                  </a:lnTo>
                  <a:lnTo>
                    <a:pt x="1587724" y="25075"/>
                  </a:lnTo>
                  <a:lnTo>
                    <a:pt x="1585907" y="40730"/>
                  </a:lnTo>
                  <a:lnTo>
                    <a:pt x="1603502" y="17272"/>
                  </a:lnTo>
                  <a:lnTo>
                    <a:pt x="1596051" y="11684"/>
                  </a:lnTo>
                  <a:close/>
                </a:path>
                <a:path extrusionOk="0" h="2138679" w="1606550">
                  <a:moveTo>
                    <a:pt x="1590802" y="7747"/>
                  </a:moveTo>
                  <a:lnTo>
                    <a:pt x="1573214" y="31196"/>
                  </a:lnTo>
                  <a:lnTo>
                    <a:pt x="1587724" y="25075"/>
                  </a:lnTo>
                  <a:lnTo>
                    <a:pt x="1589277" y="11684"/>
                  </a:lnTo>
                  <a:lnTo>
                    <a:pt x="1596051" y="11684"/>
                  </a:lnTo>
                  <a:lnTo>
                    <a:pt x="1590802" y="7747"/>
                  </a:lnTo>
                  <a:close/>
                </a:path>
                <a:path extrusionOk="0" h="2138679" w="1606550">
                  <a:moveTo>
                    <a:pt x="1589277" y="11684"/>
                  </a:moveTo>
                  <a:lnTo>
                    <a:pt x="1587724" y="25075"/>
                  </a:lnTo>
                  <a:lnTo>
                    <a:pt x="1600200" y="19812"/>
                  </a:lnTo>
                  <a:lnTo>
                    <a:pt x="1589277" y="116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66" name="Google Shape;2566;p173"/>
            <p:cNvSpPr/>
            <p:nvPr/>
          </p:nvSpPr>
          <p:spPr>
            <a:xfrm>
              <a:off x="2613660" y="2289047"/>
              <a:ext cx="3375600" cy="1398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67" name="Google Shape;2567;p173"/>
            <p:cNvSpPr/>
            <p:nvPr/>
          </p:nvSpPr>
          <p:spPr>
            <a:xfrm>
              <a:off x="2743200" y="2382011"/>
              <a:ext cx="3203575" cy="1243964"/>
            </a:xfrm>
            <a:custGeom>
              <a:rect b="b" l="l" r="r" t="t"/>
              <a:pathLst>
                <a:path extrusionOk="0" h="1243964" w="3203575">
                  <a:moveTo>
                    <a:pt x="44981" y="25953"/>
                  </a:moveTo>
                  <a:lnTo>
                    <a:pt x="29309" y="28538"/>
                  </a:lnTo>
                  <a:lnTo>
                    <a:pt x="39198" y="40785"/>
                  </a:lnTo>
                  <a:lnTo>
                    <a:pt x="3197605" y="1243965"/>
                  </a:lnTo>
                  <a:lnTo>
                    <a:pt x="3203194" y="1229106"/>
                  </a:lnTo>
                  <a:lnTo>
                    <a:pt x="44981" y="25953"/>
                  </a:lnTo>
                  <a:close/>
                </a:path>
                <a:path extrusionOk="0" h="1243964" w="3203575">
                  <a:moveTo>
                    <a:pt x="104775" y="0"/>
                  </a:moveTo>
                  <a:lnTo>
                    <a:pt x="100456" y="762"/>
                  </a:lnTo>
                  <a:lnTo>
                    <a:pt x="0" y="17399"/>
                  </a:lnTo>
                  <a:lnTo>
                    <a:pt x="63881" y="96646"/>
                  </a:lnTo>
                  <a:lnTo>
                    <a:pt x="66675" y="100075"/>
                  </a:lnTo>
                  <a:lnTo>
                    <a:pt x="71627" y="100583"/>
                  </a:lnTo>
                  <a:lnTo>
                    <a:pt x="78486" y="94995"/>
                  </a:lnTo>
                  <a:lnTo>
                    <a:pt x="78993" y="90043"/>
                  </a:lnTo>
                  <a:lnTo>
                    <a:pt x="76200" y="86613"/>
                  </a:lnTo>
                  <a:lnTo>
                    <a:pt x="39198" y="40785"/>
                  </a:lnTo>
                  <a:lnTo>
                    <a:pt x="11811" y="30352"/>
                  </a:lnTo>
                  <a:lnTo>
                    <a:pt x="17525" y="15493"/>
                  </a:lnTo>
                  <a:lnTo>
                    <a:pt x="107406" y="15493"/>
                  </a:lnTo>
                  <a:lnTo>
                    <a:pt x="110236" y="11556"/>
                  </a:lnTo>
                  <a:lnTo>
                    <a:pt x="109600" y="7238"/>
                  </a:lnTo>
                  <a:lnTo>
                    <a:pt x="108838" y="2920"/>
                  </a:lnTo>
                  <a:lnTo>
                    <a:pt x="104775" y="0"/>
                  </a:lnTo>
                  <a:close/>
                </a:path>
                <a:path extrusionOk="0" h="1243964" w="3203575">
                  <a:moveTo>
                    <a:pt x="17525" y="15493"/>
                  </a:moveTo>
                  <a:lnTo>
                    <a:pt x="11811" y="30352"/>
                  </a:lnTo>
                  <a:lnTo>
                    <a:pt x="39198" y="40785"/>
                  </a:lnTo>
                  <a:lnTo>
                    <a:pt x="31082" y="30733"/>
                  </a:lnTo>
                  <a:lnTo>
                    <a:pt x="16001" y="30733"/>
                  </a:lnTo>
                  <a:lnTo>
                    <a:pt x="20827" y="18033"/>
                  </a:lnTo>
                  <a:lnTo>
                    <a:pt x="24193" y="18033"/>
                  </a:lnTo>
                  <a:lnTo>
                    <a:pt x="17525" y="15493"/>
                  </a:lnTo>
                  <a:close/>
                </a:path>
                <a:path extrusionOk="0" h="1243964" w="3203575">
                  <a:moveTo>
                    <a:pt x="20827" y="18033"/>
                  </a:moveTo>
                  <a:lnTo>
                    <a:pt x="16001" y="30733"/>
                  </a:lnTo>
                  <a:lnTo>
                    <a:pt x="29309" y="28538"/>
                  </a:lnTo>
                  <a:lnTo>
                    <a:pt x="20827" y="18033"/>
                  </a:lnTo>
                  <a:close/>
                </a:path>
                <a:path extrusionOk="0" h="1243964" w="3203575">
                  <a:moveTo>
                    <a:pt x="29309" y="28538"/>
                  </a:moveTo>
                  <a:lnTo>
                    <a:pt x="16001" y="30733"/>
                  </a:lnTo>
                  <a:lnTo>
                    <a:pt x="31082" y="30733"/>
                  </a:lnTo>
                  <a:lnTo>
                    <a:pt x="29309" y="28538"/>
                  </a:lnTo>
                  <a:close/>
                </a:path>
                <a:path extrusionOk="0" h="1243964" w="3203575">
                  <a:moveTo>
                    <a:pt x="24193" y="18033"/>
                  </a:moveTo>
                  <a:lnTo>
                    <a:pt x="20827" y="18033"/>
                  </a:lnTo>
                  <a:lnTo>
                    <a:pt x="29309" y="28538"/>
                  </a:lnTo>
                  <a:lnTo>
                    <a:pt x="44981" y="25953"/>
                  </a:lnTo>
                  <a:lnTo>
                    <a:pt x="24193" y="18033"/>
                  </a:lnTo>
                  <a:close/>
                </a:path>
                <a:path extrusionOk="0" h="1243964" w="3203575">
                  <a:moveTo>
                    <a:pt x="107406" y="15493"/>
                  </a:moveTo>
                  <a:lnTo>
                    <a:pt x="17525" y="15493"/>
                  </a:lnTo>
                  <a:lnTo>
                    <a:pt x="44981" y="25953"/>
                  </a:lnTo>
                  <a:lnTo>
                    <a:pt x="102997" y="16382"/>
                  </a:lnTo>
                  <a:lnTo>
                    <a:pt x="107314" y="156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68" name="Google Shape;2568;p173"/>
            <p:cNvSpPr/>
            <p:nvPr/>
          </p:nvSpPr>
          <p:spPr>
            <a:xfrm>
              <a:off x="4037076" y="1350263"/>
              <a:ext cx="310800" cy="2180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69" name="Google Shape;2569;p173"/>
            <p:cNvSpPr/>
            <p:nvPr/>
          </p:nvSpPr>
          <p:spPr>
            <a:xfrm>
              <a:off x="4133596" y="1486534"/>
              <a:ext cx="118110" cy="1981200"/>
            </a:xfrm>
            <a:custGeom>
              <a:rect b="b" l="l" r="r" t="t"/>
              <a:pathLst>
                <a:path extrusionOk="0" h="1981200" w="118110">
                  <a:moveTo>
                    <a:pt x="58952" y="50437"/>
                  </a:moveTo>
                  <a:lnTo>
                    <a:pt x="46221" y="72162"/>
                  </a:lnTo>
                  <a:lnTo>
                    <a:pt x="46157" y="115950"/>
                  </a:lnTo>
                  <a:lnTo>
                    <a:pt x="44703" y="1981200"/>
                  </a:lnTo>
                  <a:lnTo>
                    <a:pt x="70103" y="1981200"/>
                  </a:lnTo>
                  <a:lnTo>
                    <a:pt x="71591" y="72162"/>
                  </a:lnTo>
                  <a:lnTo>
                    <a:pt x="58952" y="50437"/>
                  </a:lnTo>
                  <a:close/>
                </a:path>
                <a:path extrusionOk="0" h="1981200" w="118110">
                  <a:moveTo>
                    <a:pt x="73585" y="25145"/>
                  </a:moveTo>
                  <a:lnTo>
                    <a:pt x="71627" y="25145"/>
                  </a:lnTo>
                  <a:lnTo>
                    <a:pt x="71621" y="72214"/>
                  </a:lnTo>
                  <a:lnTo>
                    <a:pt x="95884" y="113918"/>
                  </a:lnTo>
                  <a:lnTo>
                    <a:pt x="103631" y="115950"/>
                  </a:lnTo>
                  <a:lnTo>
                    <a:pt x="115824" y="108838"/>
                  </a:lnTo>
                  <a:lnTo>
                    <a:pt x="117855" y="101091"/>
                  </a:lnTo>
                  <a:lnTo>
                    <a:pt x="73585" y="25145"/>
                  </a:lnTo>
                  <a:close/>
                </a:path>
                <a:path extrusionOk="0" h="1981200" w="118110">
                  <a:moveTo>
                    <a:pt x="58927" y="0"/>
                  </a:moveTo>
                  <a:lnTo>
                    <a:pt x="3555" y="94995"/>
                  </a:lnTo>
                  <a:lnTo>
                    <a:pt x="0" y="100964"/>
                  </a:lnTo>
                  <a:lnTo>
                    <a:pt x="2031" y="108712"/>
                  </a:lnTo>
                  <a:lnTo>
                    <a:pt x="8000" y="112267"/>
                  </a:lnTo>
                  <a:lnTo>
                    <a:pt x="14096" y="115824"/>
                  </a:lnTo>
                  <a:lnTo>
                    <a:pt x="21843" y="113791"/>
                  </a:lnTo>
                  <a:lnTo>
                    <a:pt x="46191" y="72214"/>
                  </a:lnTo>
                  <a:lnTo>
                    <a:pt x="46227" y="25145"/>
                  </a:lnTo>
                  <a:lnTo>
                    <a:pt x="73585" y="25145"/>
                  </a:lnTo>
                  <a:lnTo>
                    <a:pt x="58927" y="0"/>
                  </a:lnTo>
                  <a:close/>
                </a:path>
                <a:path extrusionOk="0" h="1981200" w="118110">
                  <a:moveTo>
                    <a:pt x="71627" y="25145"/>
                  </a:moveTo>
                  <a:lnTo>
                    <a:pt x="46227" y="25145"/>
                  </a:lnTo>
                  <a:lnTo>
                    <a:pt x="46191" y="72214"/>
                  </a:lnTo>
                  <a:lnTo>
                    <a:pt x="58952" y="50437"/>
                  </a:lnTo>
                  <a:lnTo>
                    <a:pt x="48005" y="31623"/>
                  </a:lnTo>
                  <a:lnTo>
                    <a:pt x="71622" y="31623"/>
                  </a:lnTo>
                  <a:lnTo>
                    <a:pt x="71627" y="25145"/>
                  </a:lnTo>
                  <a:close/>
                </a:path>
                <a:path extrusionOk="0" h="1981200" w="118110">
                  <a:moveTo>
                    <a:pt x="71622" y="31623"/>
                  </a:moveTo>
                  <a:lnTo>
                    <a:pt x="69976" y="31623"/>
                  </a:lnTo>
                  <a:lnTo>
                    <a:pt x="58952" y="50437"/>
                  </a:lnTo>
                  <a:lnTo>
                    <a:pt x="71591" y="72162"/>
                  </a:lnTo>
                  <a:lnTo>
                    <a:pt x="71622" y="31623"/>
                  </a:lnTo>
                  <a:close/>
                </a:path>
                <a:path extrusionOk="0" h="1981200" w="118110">
                  <a:moveTo>
                    <a:pt x="69976" y="31623"/>
                  </a:moveTo>
                  <a:lnTo>
                    <a:pt x="48005" y="31623"/>
                  </a:lnTo>
                  <a:lnTo>
                    <a:pt x="58952" y="50437"/>
                  </a:lnTo>
                  <a:lnTo>
                    <a:pt x="69976" y="316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70" name="Google Shape;2570;p173"/>
            <p:cNvSpPr/>
            <p:nvPr/>
          </p:nvSpPr>
          <p:spPr>
            <a:xfrm>
              <a:off x="3680460" y="1463039"/>
              <a:ext cx="259200" cy="21534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71" name="Google Shape;2571;p173"/>
            <p:cNvSpPr/>
            <p:nvPr/>
          </p:nvSpPr>
          <p:spPr>
            <a:xfrm>
              <a:off x="3756406" y="1485010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8890" y="1880234"/>
                  </a:moveTo>
                  <a:lnTo>
                    <a:pt x="5080" y="1882394"/>
                  </a:lnTo>
                  <a:lnTo>
                    <a:pt x="1270" y="1884680"/>
                  </a:lnTo>
                  <a:lnTo>
                    <a:pt x="0" y="1889506"/>
                  </a:lnTo>
                  <a:lnTo>
                    <a:pt x="2159" y="1893315"/>
                  </a:lnTo>
                  <a:lnTo>
                    <a:pt x="53594" y="1981200"/>
                  </a:lnTo>
                  <a:lnTo>
                    <a:pt x="62751" y="1965452"/>
                  </a:lnTo>
                  <a:lnTo>
                    <a:pt x="45593" y="1965452"/>
                  </a:lnTo>
                  <a:lnTo>
                    <a:pt x="45570" y="1935991"/>
                  </a:lnTo>
                  <a:lnTo>
                    <a:pt x="15443" y="1884552"/>
                  </a:lnTo>
                  <a:lnTo>
                    <a:pt x="13716" y="1881505"/>
                  </a:lnTo>
                  <a:lnTo>
                    <a:pt x="8890" y="1880234"/>
                  </a:lnTo>
                  <a:close/>
                </a:path>
                <a:path extrusionOk="0" h="1981200" w="107314">
                  <a:moveTo>
                    <a:pt x="45570" y="1935991"/>
                  </a:moveTo>
                  <a:lnTo>
                    <a:pt x="45593" y="1965452"/>
                  </a:lnTo>
                  <a:lnTo>
                    <a:pt x="61468" y="1965452"/>
                  </a:lnTo>
                  <a:lnTo>
                    <a:pt x="61464" y="1961514"/>
                  </a:lnTo>
                  <a:lnTo>
                    <a:pt x="46736" y="1961514"/>
                  </a:lnTo>
                  <a:lnTo>
                    <a:pt x="53600" y="1949694"/>
                  </a:lnTo>
                  <a:lnTo>
                    <a:pt x="45570" y="1935991"/>
                  </a:lnTo>
                  <a:close/>
                </a:path>
                <a:path extrusionOk="0" h="1981200" w="107314">
                  <a:moveTo>
                    <a:pt x="98171" y="1880108"/>
                  </a:moveTo>
                  <a:lnTo>
                    <a:pt x="93345" y="1881377"/>
                  </a:lnTo>
                  <a:lnTo>
                    <a:pt x="90985" y="1885314"/>
                  </a:lnTo>
                  <a:lnTo>
                    <a:pt x="61557" y="1935991"/>
                  </a:lnTo>
                  <a:lnTo>
                    <a:pt x="61468" y="1965452"/>
                  </a:lnTo>
                  <a:lnTo>
                    <a:pt x="62751" y="1965452"/>
                  </a:lnTo>
                  <a:lnTo>
                    <a:pt x="104775" y="1893189"/>
                  </a:lnTo>
                  <a:lnTo>
                    <a:pt x="107061" y="1889378"/>
                  </a:lnTo>
                  <a:lnTo>
                    <a:pt x="105791" y="1884552"/>
                  </a:lnTo>
                  <a:lnTo>
                    <a:pt x="101981" y="1882394"/>
                  </a:lnTo>
                  <a:lnTo>
                    <a:pt x="98171" y="1880108"/>
                  </a:lnTo>
                  <a:close/>
                </a:path>
                <a:path extrusionOk="0" h="1981200" w="107314">
                  <a:moveTo>
                    <a:pt x="53600" y="1949694"/>
                  </a:moveTo>
                  <a:lnTo>
                    <a:pt x="46736" y="1961514"/>
                  </a:lnTo>
                  <a:lnTo>
                    <a:pt x="60452" y="1961388"/>
                  </a:lnTo>
                  <a:lnTo>
                    <a:pt x="53600" y="1949694"/>
                  </a:lnTo>
                  <a:close/>
                </a:path>
                <a:path extrusionOk="0" h="1981200" w="107314">
                  <a:moveTo>
                    <a:pt x="61445" y="1936184"/>
                  </a:moveTo>
                  <a:lnTo>
                    <a:pt x="53600" y="1949694"/>
                  </a:lnTo>
                  <a:lnTo>
                    <a:pt x="60452" y="1961388"/>
                  </a:lnTo>
                  <a:lnTo>
                    <a:pt x="46736" y="1961514"/>
                  </a:lnTo>
                  <a:lnTo>
                    <a:pt x="61464" y="1961514"/>
                  </a:lnTo>
                  <a:lnTo>
                    <a:pt x="61445" y="1936184"/>
                  </a:lnTo>
                  <a:close/>
                </a:path>
                <a:path extrusionOk="0" h="1981200" w="107314">
                  <a:moveTo>
                    <a:pt x="59944" y="0"/>
                  </a:moveTo>
                  <a:lnTo>
                    <a:pt x="44069" y="0"/>
                  </a:lnTo>
                  <a:lnTo>
                    <a:pt x="45570" y="1935991"/>
                  </a:lnTo>
                  <a:lnTo>
                    <a:pt x="53600" y="1949694"/>
                  </a:lnTo>
                  <a:lnTo>
                    <a:pt x="61445" y="1936184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72" name="Google Shape;2572;p173"/>
            <p:cNvSpPr/>
            <p:nvPr/>
          </p:nvSpPr>
          <p:spPr>
            <a:xfrm>
              <a:off x="6399275" y="1350263"/>
              <a:ext cx="310800" cy="2180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73" name="Google Shape;2573;p173"/>
            <p:cNvSpPr/>
            <p:nvPr/>
          </p:nvSpPr>
          <p:spPr>
            <a:xfrm>
              <a:off x="6495795" y="1486534"/>
              <a:ext cx="118109" cy="1981200"/>
            </a:xfrm>
            <a:custGeom>
              <a:rect b="b" l="l" r="r" t="t"/>
              <a:pathLst>
                <a:path extrusionOk="0" h="1981200" w="118109">
                  <a:moveTo>
                    <a:pt x="58952" y="50437"/>
                  </a:moveTo>
                  <a:lnTo>
                    <a:pt x="46221" y="72162"/>
                  </a:lnTo>
                  <a:lnTo>
                    <a:pt x="46157" y="115950"/>
                  </a:lnTo>
                  <a:lnTo>
                    <a:pt x="44703" y="1981200"/>
                  </a:lnTo>
                  <a:lnTo>
                    <a:pt x="70103" y="1981200"/>
                  </a:lnTo>
                  <a:lnTo>
                    <a:pt x="71591" y="72162"/>
                  </a:lnTo>
                  <a:lnTo>
                    <a:pt x="58952" y="50437"/>
                  </a:lnTo>
                  <a:close/>
                </a:path>
                <a:path extrusionOk="0" h="1981200" w="118109">
                  <a:moveTo>
                    <a:pt x="73585" y="25145"/>
                  </a:moveTo>
                  <a:lnTo>
                    <a:pt x="71627" y="25145"/>
                  </a:lnTo>
                  <a:lnTo>
                    <a:pt x="71621" y="72214"/>
                  </a:lnTo>
                  <a:lnTo>
                    <a:pt x="95884" y="113918"/>
                  </a:lnTo>
                  <a:lnTo>
                    <a:pt x="103631" y="115950"/>
                  </a:lnTo>
                  <a:lnTo>
                    <a:pt x="115824" y="108838"/>
                  </a:lnTo>
                  <a:lnTo>
                    <a:pt x="117855" y="101091"/>
                  </a:lnTo>
                  <a:lnTo>
                    <a:pt x="73585" y="25145"/>
                  </a:lnTo>
                  <a:close/>
                </a:path>
                <a:path extrusionOk="0" h="1981200" w="118109">
                  <a:moveTo>
                    <a:pt x="58927" y="0"/>
                  </a:moveTo>
                  <a:lnTo>
                    <a:pt x="3555" y="94995"/>
                  </a:lnTo>
                  <a:lnTo>
                    <a:pt x="0" y="100964"/>
                  </a:lnTo>
                  <a:lnTo>
                    <a:pt x="2031" y="108712"/>
                  </a:lnTo>
                  <a:lnTo>
                    <a:pt x="8000" y="112267"/>
                  </a:lnTo>
                  <a:lnTo>
                    <a:pt x="14097" y="115824"/>
                  </a:lnTo>
                  <a:lnTo>
                    <a:pt x="21844" y="113791"/>
                  </a:lnTo>
                  <a:lnTo>
                    <a:pt x="46191" y="72214"/>
                  </a:lnTo>
                  <a:lnTo>
                    <a:pt x="46227" y="25145"/>
                  </a:lnTo>
                  <a:lnTo>
                    <a:pt x="73585" y="25145"/>
                  </a:lnTo>
                  <a:lnTo>
                    <a:pt x="58927" y="0"/>
                  </a:lnTo>
                  <a:close/>
                </a:path>
                <a:path extrusionOk="0" h="1981200" w="118109">
                  <a:moveTo>
                    <a:pt x="71627" y="25145"/>
                  </a:moveTo>
                  <a:lnTo>
                    <a:pt x="46227" y="25145"/>
                  </a:lnTo>
                  <a:lnTo>
                    <a:pt x="46191" y="72214"/>
                  </a:lnTo>
                  <a:lnTo>
                    <a:pt x="58952" y="50437"/>
                  </a:lnTo>
                  <a:lnTo>
                    <a:pt x="48005" y="31623"/>
                  </a:lnTo>
                  <a:lnTo>
                    <a:pt x="71622" y="31623"/>
                  </a:lnTo>
                  <a:lnTo>
                    <a:pt x="71627" y="25145"/>
                  </a:lnTo>
                  <a:close/>
                </a:path>
                <a:path extrusionOk="0" h="1981200" w="118109">
                  <a:moveTo>
                    <a:pt x="71622" y="31623"/>
                  </a:moveTo>
                  <a:lnTo>
                    <a:pt x="69976" y="31623"/>
                  </a:lnTo>
                  <a:lnTo>
                    <a:pt x="58952" y="50437"/>
                  </a:lnTo>
                  <a:lnTo>
                    <a:pt x="71591" y="72162"/>
                  </a:lnTo>
                  <a:lnTo>
                    <a:pt x="71622" y="31623"/>
                  </a:lnTo>
                  <a:close/>
                </a:path>
                <a:path extrusionOk="0" h="1981200" w="118109">
                  <a:moveTo>
                    <a:pt x="69976" y="31623"/>
                  </a:moveTo>
                  <a:lnTo>
                    <a:pt x="48005" y="31623"/>
                  </a:lnTo>
                  <a:lnTo>
                    <a:pt x="58952" y="50437"/>
                  </a:lnTo>
                  <a:lnTo>
                    <a:pt x="69976" y="316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74" name="Google Shape;2574;p173"/>
            <p:cNvSpPr/>
            <p:nvPr/>
          </p:nvSpPr>
          <p:spPr>
            <a:xfrm>
              <a:off x="6042660" y="1463039"/>
              <a:ext cx="259200" cy="21534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75" name="Google Shape;2575;p173"/>
            <p:cNvSpPr/>
            <p:nvPr/>
          </p:nvSpPr>
          <p:spPr>
            <a:xfrm>
              <a:off x="6118606" y="1485010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8890" y="1880234"/>
                  </a:moveTo>
                  <a:lnTo>
                    <a:pt x="5080" y="1882394"/>
                  </a:lnTo>
                  <a:lnTo>
                    <a:pt x="1270" y="1884680"/>
                  </a:lnTo>
                  <a:lnTo>
                    <a:pt x="0" y="1889506"/>
                  </a:lnTo>
                  <a:lnTo>
                    <a:pt x="2159" y="1893315"/>
                  </a:lnTo>
                  <a:lnTo>
                    <a:pt x="53594" y="1981200"/>
                  </a:lnTo>
                  <a:lnTo>
                    <a:pt x="62751" y="1965452"/>
                  </a:lnTo>
                  <a:lnTo>
                    <a:pt x="45593" y="1965452"/>
                  </a:lnTo>
                  <a:lnTo>
                    <a:pt x="45570" y="1935991"/>
                  </a:lnTo>
                  <a:lnTo>
                    <a:pt x="15443" y="1884552"/>
                  </a:lnTo>
                  <a:lnTo>
                    <a:pt x="13716" y="1881505"/>
                  </a:lnTo>
                  <a:lnTo>
                    <a:pt x="8890" y="1880234"/>
                  </a:lnTo>
                  <a:close/>
                </a:path>
                <a:path extrusionOk="0" h="1981200" w="107314">
                  <a:moveTo>
                    <a:pt x="45570" y="1935991"/>
                  </a:moveTo>
                  <a:lnTo>
                    <a:pt x="45593" y="1965452"/>
                  </a:lnTo>
                  <a:lnTo>
                    <a:pt x="61468" y="1965452"/>
                  </a:lnTo>
                  <a:lnTo>
                    <a:pt x="61464" y="1961514"/>
                  </a:lnTo>
                  <a:lnTo>
                    <a:pt x="46736" y="1961514"/>
                  </a:lnTo>
                  <a:lnTo>
                    <a:pt x="53600" y="1949694"/>
                  </a:lnTo>
                  <a:lnTo>
                    <a:pt x="45570" y="1935991"/>
                  </a:lnTo>
                  <a:close/>
                </a:path>
                <a:path extrusionOk="0" h="1981200" w="107314">
                  <a:moveTo>
                    <a:pt x="98171" y="1880108"/>
                  </a:moveTo>
                  <a:lnTo>
                    <a:pt x="93345" y="1881377"/>
                  </a:lnTo>
                  <a:lnTo>
                    <a:pt x="90985" y="1885314"/>
                  </a:lnTo>
                  <a:lnTo>
                    <a:pt x="61557" y="1935991"/>
                  </a:lnTo>
                  <a:lnTo>
                    <a:pt x="61468" y="1965452"/>
                  </a:lnTo>
                  <a:lnTo>
                    <a:pt x="62751" y="1965452"/>
                  </a:lnTo>
                  <a:lnTo>
                    <a:pt x="104775" y="1893189"/>
                  </a:lnTo>
                  <a:lnTo>
                    <a:pt x="107061" y="1889378"/>
                  </a:lnTo>
                  <a:lnTo>
                    <a:pt x="105791" y="1884552"/>
                  </a:lnTo>
                  <a:lnTo>
                    <a:pt x="101981" y="1882394"/>
                  </a:lnTo>
                  <a:lnTo>
                    <a:pt x="98171" y="1880108"/>
                  </a:lnTo>
                  <a:close/>
                </a:path>
                <a:path extrusionOk="0" h="1981200" w="107314">
                  <a:moveTo>
                    <a:pt x="53600" y="1949694"/>
                  </a:moveTo>
                  <a:lnTo>
                    <a:pt x="46736" y="1961514"/>
                  </a:lnTo>
                  <a:lnTo>
                    <a:pt x="60452" y="1961388"/>
                  </a:lnTo>
                  <a:lnTo>
                    <a:pt x="53600" y="1949694"/>
                  </a:lnTo>
                  <a:close/>
                </a:path>
                <a:path extrusionOk="0" h="1981200" w="107314">
                  <a:moveTo>
                    <a:pt x="61445" y="1936184"/>
                  </a:moveTo>
                  <a:lnTo>
                    <a:pt x="53600" y="1949694"/>
                  </a:lnTo>
                  <a:lnTo>
                    <a:pt x="60452" y="1961388"/>
                  </a:lnTo>
                  <a:lnTo>
                    <a:pt x="46736" y="1961514"/>
                  </a:lnTo>
                  <a:lnTo>
                    <a:pt x="61464" y="1961514"/>
                  </a:lnTo>
                  <a:lnTo>
                    <a:pt x="61445" y="1936184"/>
                  </a:lnTo>
                  <a:close/>
                </a:path>
                <a:path extrusionOk="0" h="1981200" w="107314">
                  <a:moveTo>
                    <a:pt x="59944" y="0"/>
                  </a:moveTo>
                  <a:lnTo>
                    <a:pt x="44069" y="0"/>
                  </a:lnTo>
                  <a:lnTo>
                    <a:pt x="45570" y="1935991"/>
                  </a:lnTo>
                  <a:lnTo>
                    <a:pt x="53600" y="1949694"/>
                  </a:lnTo>
                  <a:lnTo>
                    <a:pt x="61445" y="1936184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576" name="Google Shape;2576;p173"/>
          <p:cNvSpPr txBox="1"/>
          <p:nvPr/>
        </p:nvSpPr>
        <p:spPr>
          <a:xfrm>
            <a:off x="2822575" y="1902561"/>
            <a:ext cx="257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173"/>
          <p:cNvSpPr txBox="1"/>
          <p:nvPr/>
        </p:nvSpPr>
        <p:spPr>
          <a:xfrm>
            <a:off x="2904870" y="4094140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173"/>
          <p:cNvSpPr txBox="1"/>
          <p:nvPr/>
        </p:nvSpPr>
        <p:spPr>
          <a:xfrm>
            <a:off x="3584575" y="2918968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173"/>
          <p:cNvSpPr txBox="1"/>
          <p:nvPr/>
        </p:nvSpPr>
        <p:spPr>
          <a:xfrm>
            <a:off x="4276725" y="2918968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173"/>
          <p:cNvSpPr txBox="1"/>
          <p:nvPr/>
        </p:nvSpPr>
        <p:spPr>
          <a:xfrm>
            <a:off x="5032628" y="5313815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173"/>
          <p:cNvSpPr txBox="1"/>
          <p:nvPr/>
        </p:nvSpPr>
        <p:spPr>
          <a:xfrm>
            <a:off x="5032628" y="886460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173"/>
          <p:cNvSpPr txBox="1"/>
          <p:nvPr/>
        </p:nvSpPr>
        <p:spPr>
          <a:xfrm>
            <a:off x="5108828" y="2874601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173"/>
          <p:cNvSpPr txBox="1"/>
          <p:nvPr/>
        </p:nvSpPr>
        <p:spPr>
          <a:xfrm>
            <a:off x="5420105" y="4036905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173"/>
          <p:cNvSpPr txBox="1"/>
          <p:nvPr/>
        </p:nvSpPr>
        <p:spPr>
          <a:xfrm>
            <a:off x="5947028" y="2918968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173"/>
          <p:cNvSpPr txBox="1"/>
          <p:nvPr/>
        </p:nvSpPr>
        <p:spPr>
          <a:xfrm>
            <a:off x="6639306" y="2918968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173"/>
          <p:cNvSpPr txBox="1"/>
          <p:nvPr>
            <p:ph type="title"/>
          </p:nvPr>
        </p:nvSpPr>
        <p:spPr>
          <a:xfrm>
            <a:off x="2420875" y="0"/>
            <a:ext cx="4303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Алгоритм Дейкстры - шаг 3</a:t>
            </a:r>
            <a:endParaRPr sz="22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1" name="Google Shape;2591;p174"/>
          <p:cNvGrpSpPr/>
          <p:nvPr/>
        </p:nvGrpSpPr>
        <p:grpSpPr>
          <a:xfrm>
            <a:off x="1028700" y="432809"/>
            <a:ext cx="7086600" cy="5878253"/>
            <a:chOff x="1028700" y="324615"/>
            <a:chExt cx="7086600" cy="4408800"/>
          </a:xfrm>
        </p:grpSpPr>
        <p:sp>
          <p:nvSpPr>
            <p:cNvPr id="2592" name="Google Shape;2592;p174"/>
            <p:cNvSpPr/>
            <p:nvPr/>
          </p:nvSpPr>
          <p:spPr>
            <a:xfrm>
              <a:off x="1028700" y="324615"/>
              <a:ext cx="7086600" cy="4408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93" name="Google Shape;2593;p174"/>
            <p:cNvSpPr/>
            <p:nvPr/>
          </p:nvSpPr>
          <p:spPr>
            <a:xfrm>
              <a:off x="1066800" y="339547"/>
              <a:ext cx="7010400" cy="4332605"/>
            </a:xfrm>
            <a:custGeom>
              <a:rect b="b" l="l" r="r" t="t"/>
              <a:pathLst>
                <a:path extrusionOk="0" h="4332605" w="7010400">
                  <a:moveTo>
                    <a:pt x="7010400" y="0"/>
                  </a:moveTo>
                  <a:lnTo>
                    <a:pt x="0" y="0"/>
                  </a:lnTo>
                  <a:lnTo>
                    <a:pt x="0" y="4332478"/>
                  </a:lnTo>
                  <a:lnTo>
                    <a:pt x="7010400" y="4332478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94" name="Google Shape;2594;p174"/>
            <p:cNvSpPr/>
            <p:nvPr/>
          </p:nvSpPr>
          <p:spPr>
            <a:xfrm>
              <a:off x="1066800" y="339547"/>
              <a:ext cx="7010400" cy="4332605"/>
            </a:xfrm>
            <a:custGeom>
              <a:rect b="b" l="l" r="r" t="t"/>
              <a:pathLst>
                <a:path extrusionOk="0" h="4332605" w="7010400">
                  <a:moveTo>
                    <a:pt x="0" y="4332478"/>
                  </a:moveTo>
                  <a:lnTo>
                    <a:pt x="7010400" y="4332478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433247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95" name="Google Shape;2595;p174"/>
            <p:cNvSpPr/>
            <p:nvPr/>
          </p:nvSpPr>
          <p:spPr>
            <a:xfrm>
              <a:off x="1828800" y="1954275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596" name="Google Shape;2596;p174"/>
            <p:cNvSpPr/>
            <p:nvPr/>
          </p:nvSpPr>
          <p:spPr>
            <a:xfrm>
              <a:off x="1828800" y="1954275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597" name="Google Shape;2597;p174"/>
          <p:cNvSpPr txBox="1"/>
          <p:nvPr/>
        </p:nvSpPr>
        <p:spPr>
          <a:xfrm>
            <a:off x="2177033" y="2945384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8" name="Google Shape;2598;p174"/>
          <p:cNvGrpSpPr/>
          <p:nvPr/>
        </p:nvGrpSpPr>
        <p:grpSpPr>
          <a:xfrm>
            <a:off x="3581400" y="776882"/>
            <a:ext cx="838200" cy="1117572"/>
            <a:chOff x="3581400" y="582676"/>
            <a:chExt cx="838200" cy="838200"/>
          </a:xfrm>
        </p:grpSpPr>
        <p:sp>
          <p:nvSpPr>
            <p:cNvPr id="2599" name="Google Shape;2599;p174"/>
            <p:cNvSpPr/>
            <p:nvPr/>
          </p:nvSpPr>
          <p:spPr>
            <a:xfrm>
              <a:off x="35814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00" name="Google Shape;2600;p174"/>
            <p:cNvSpPr/>
            <p:nvPr/>
          </p:nvSpPr>
          <p:spPr>
            <a:xfrm>
              <a:off x="35814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601" name="Google Shape;2601;p174"/>
          <p:cNvSpPr txBox="1"/>
          <p:nvPr/>
        </p:nvSpPr>
        <p:spPr>
          <a:xfrm>
            <a:off x="3929888" y="1115669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2" name="Google Shape;2602;p174"/>
          <p:cNvGrpSpPr/>
          <p:nvPr/>
        </p:nvGrpSpPr>
        <p:grpSpPr>
          <a:xfrm>
            <a:off x="3581400" y="4637586"/>
            <a:ext cx="838200" cy="1117572"/>
            <a:chOff x="3581400" y="3478276"/>
            <a:chExt cx="838200" cy="838200"/>
          </a:xfrm>
        </p:grpSpPr>
        <p:sp>
          <p:nvSpPr>
            <p:cNvPr id="2603" name="Google Shape;2603;p174"/>
            <p:cNvSpPr/>
            <p:nvPr/>
          </p:nvSpPr>
          <p:spPr>
            <a:xfrm>
              <a:off x="35814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6"/>
                  </a:lnTo>
                  <a:lnTo>
                    <a:pt x="194399" y="65232"/>
                  </a:lnTo>
                  <a:lnTo>
                    <a:pt x="156949" y="92049"/>
                  </a:lnTo>
                  <a:lnTo>
                    <a:pt x="122729" y="122723"/>
                  </a:lnTo>
                  <a:lnTo>
                    <a:pt x="92053" y="156940"/>
                  </a:lnTo>
                  <a:lnTo>
                    <a:pt x="65234" y="194386"/>
                  </a:lnTo>
                  <a:lnTo>
                    <a:pt x="42587" y="234746"/>
                  </a:lnTo>
                  <a:lnTo>
                    <a:pt x="24426" y="277707"/>
                  </a:lnTo>
                  <a:lnTo>
                    <a:pt x="11065" y="322953"/>
                  </a:lnTo>
                  <a:lnTo>
                    <a:pt x="2818" y="370172"/>
                  </a:lnTo>
                  <a:lnTo>
                    <a:pt x="0" y="419049"/>
                  </a:lnTo>
                  <a:lnTo>
                    <a:pt x="2818" y="467924"/>
                  </a:lnTo>
                  <a:lnTo>
                    <a:pt x="11065" y="515143"/>
                  </a:lnTo>
                  <a:lnTo>
                    <a:pt x="24426" y="560392"/>
                  </a:lnTo>
                  <a:lnTo>
                    <a:pt x="42587" y="603356"/>
                  </a:lnTo>
                  <a:lnTo>
                    <a:pt x="65234" y="643721"/>
                  </a:lnTo>
                  <a:lnTo>
                    <a:pt x="92053" y="681172"/>
                  </a:lnTo>
                  <a:lnTo>
                    <a:pt x="122729" y="715395"/>
                  </a:lnTo>
                  <a:lnTo>
                    <a:pt x="156949" y="746076"/>
                  </a:lnTo>
                  <a:lnTo>
                    <a:pt x="194399" y="772899"/>
                  </a:lnTo>
                  <a:lnTo>
                    <a:pt x="234764" y="795550"/>
                  </a:lnTo>
                  <a:lnTo>
                    <a:pt x="277731" y="813715"/>
                  </a:lnTo>
                  <a:lnTo>
                    <a:pt x="322985" y="827080"/>
                  </a:lnTo>
                  <a:lnTo>
                    <a:pt x="370213" y="835329"/>
                  </a:lnTo>
                  <a:lnTo>
                    <a:pt x="419100" y="838149"/>
                  </a:lnTo>
                  <a:lnTo>
                    <a:pt x="467986" y="835329"/>
                  </a:lnTo>
                  <a:lnTo>
                    <a:pt x="515214" y="827080"/>
                  </a:lnTo>
                  <a:lnTo>
                    <a:pt x="560468" y="813715"/>
                  </a:lnTo>
                  <a:lnTo>
                    <a:pt x="603435" y="795550"/>
                  </a:lnTo>
                  <a:lnTo>
                    <a:pt x="643800" y="772899"/>
                  </a:lnTo>
                  <a:lnTo>
                    <a:pt x="681250" y="746076"/>
                  </a:lnTo>
                  <a:lnTo>
                    <a:pt x="715470" y="715395"/>
                  </a:lnTo>
                  <a:lnTo>
                    <a:pt x="746146" y="681172"/>
                  </a:lnTo>
                  <a:lnTo>
                    <a:pt x="772965" y="643721"/>
                  </a:lnTo>
                  <a:lnTo>
                    <a:pt x="795612" y="603356"/>
                  </a:lnTo>
                  <a:lnTo>
                    <a:pt x="813773" y="560392"/>
                  </a:lnTo>
                  <a:lnTo>
                    <a:pt x="827134" y="515143"/>
                  </a:lnTo>
                  <a:lnTo>
                    <a:pt x="835381" y="467924"/>
                  </a:lnTo>
                  <a:lnTo>
                    <a:pt x="838200" y="419049"/>
                  </a:lnTo>
                  <a:lnTo>
                    <a:pt x="835381" y="370172"/>
                  </a:lnTo>
                  <a:lnTo>
                    <a:pt x="827134" y="322953"/>
                  </a:lnTo>
                  <a:lnTo>
                    <a:pt x="813773" y="277707"/>
                  </a:lnTo>
                  <a:lnTo>
                    <a:pt x="795612" y="234746"/>
                  </a:lnTo>
                  <a:lnTo>
                    <a:pt x="772965" y="194386"/>
                  </a:lnTo>
                  <a:lnTo>
                    <a:pt x="746146" y="156940"/>
                  </a:lnTo>
                  <a:lnTo>
                    <a:pt x="715470" y="122723"/>
                  </a:lnTo>
                  <a:lnTo>
                    <a:pt x="681250" y="92049"/>
                  </a:lnTo>
                  <a:lnTo>
                    <a:pt x="643800" y="65232"/>
                  </a:lnTo>
                  <a:lnTo>
                    <a:pt x="603435" y="42586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04" name="Google Shape;2604;p174"/>
            <p:cNvSpPr/>
            <p:nvPr/>
          </p:nvSpPr>
          <p:spPr>
            <a:xfrm>
              <a:off x="35814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049"/>
                  </a:moveTo>
                  <a:lnTo>
                    <a:pt x="2818" y="370172"/>
                  </a:lnTo>
                  <a:lnTo>
                    <a:pt x="11065" y="322953"/>
                  </a:lnTo>
                  <a:lnTo>
                    <a:pt x="24426" y="277707"/>
                  </a:lnTo>
                  <a:lnTo>
                    <a:pt x="42587" y="234746"/>
                  </a:lnTo>
                  <a:lnTo>
                    <a:pt x="65234" y="194386"/>
                  </a:lnTo>
                  <a:lnTo>
                    <a:pt x="92053" y="156940"/>
                  </a:lnTo>
                  <a:lnTo>
                    <a:pt x="122729" y="122723"/>
                  </a:lnTo>
                  <a:lnTo>
                    <a:pt x="156949" y="92049"/>
                  </a:lnTo>
                  <a:lnTo>
                    <a:pt x="194399" y="65232"/>
                  </a:lnTo>
                  <a:lnTo>
                    <a:pt x="234764" y="42586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6"/>
                  </a:lnTo>
                  <a:lnTo>
                    <a:pt x="643800" y="65232"/>
                  </a:lnTo>
                  <a:lnTo>
                    <a:pt x="681250" y="92049"/>
                  </a:lnTo>
                  <a:lnTo>
                    <a:pt x="715470" y="122723"/>
                  </a:lnTo>
                  <a:lnTo>
                    <a:pt x="746146" y="156940"/>
                  </a:lnTo>
                  <a:lnTo>
                    <a:pt x="772965" y="194386"/>
                  </a:lnTo>
                  <a:lnTo>
                    <a:pt x="795612" y="234746"/>
                  </a:lnTo>
                  <a:lnTo>
                    <a:pt x="813773" y="277707"/>
                  </a:lnTo>
                  <a:lnTo>
                    <a:pt x="827134" y="322953"/>
                  </a:lnTo>
                  <a:lnTo>
                    <a:pt x="835381" y="370172"/>
                  </a:lnTo>
                  <a:lnTo>
                    <a:pt x="838200" y="419049"/>
                  </a:lnTo>
                  <a:lnTo>
                    <a:pt x="835381" y="467924"/>
                  </a:lnTo>
                  <a:lnTo>
                    <a:pt x="827134" y="515143"/>
                  </a:lnTo>
                  <a:lnTo>
                    <a:pt x="813773" y="560392"/>
                  </a:lnTo>
                  <a:lnTo>
                    <a:pt x="795612" y="603356"/>
                  </a:lnTo>
                  <a:lnTo>
                    <a:pt x="772965" y="643721"/>
                  </a:lnTo>
                  <a:lnTo>
                    <a:pt x="746146" y="681172"/>
                  </a:lnTo>
                  <a:lnTo>
                    <a:pt x="715470" y="715395"/>
                  </a:lnTo>
                  <a:lnTo>
                    <a:pt x="681250" y="746076"/>
                  </a:lnTo>
                  <a:lnTo>
                    <a:pt x="643800" y="772899"/>
                  </a:lnTo>
                  <a:lnTo>
                    <a:pt x="603435" y="795550"/>
                  </a:lnTo>
                  <a:lnTo>
                    <a:pt x="560468" y="813715"/>
                  </a:lnTo>
                  <a:lnTo>
                    <a:pt x="515214" y="827080"/>
                  </a:lnTo>
                  <a:lnTo>
                    <a:pt x="467986" y="835329"/>
                  </a:lnTo>
                  <a:lnTo>
                    <a:pt x="419100" y="838149"/>
                  </a:lnTo>
                  <a:lnTo>
                    <a:pt x="370213" y="835329"/>
                  </a:lnTo>
                  <a:lnTo>
                    <a:pt x="322985" y="827080"/>
                  </a:lnTo>
                  <a:lnTo>
                    <a:pt x="277731" y="813715"/>
                  </a:lnTo>
                  <a:lnTo>
                    <a:pt x="234764" y="795550"/>
                  </a:lnTo>
                  <a:lnTo>
                    <a:pt x="194399" y="772899"/>
                  </a:lnTo>
                  <a:lnTo>
                    <a:pt x="156949" y="746076"/>
                  </a:lnTo>
                  <a:lnTo>
                    <a:pt x="122729" y="715395"/>
                  </a:lnTo>
                  <a:lnTo>
                    <a:pt x="92053" y="681172"/>
                  </a:lnTo>
                  <a:lnTo>
                    <a:pt x="65234" y="643721"/>
                  </a:lnTo>
                  <a:lnTo>
                    <a:pt x="42587" y="603356"/>
                  </a:lnTo>
                  <a:lnTo>
                    <a:pt x="24426" y="560392"/>
                  </a:lnTo>
                  <a:lnTo>
                    <a:pt x="11065" y="515143"/>
                  </a:lnTo>
                  <a:lnTo>
                    <a:pt x="2818" y="467924"/>
                  </a:lnTo>
                  <a:lnTo>
                    <a:pt x="0" y="41904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605" name="Google Shape;2605;p174"/>
          <p:cNvSpPr txBox="1"/>
          <p:nvPr/>
        </p:nvSpPr>
        <p:spPr>
          <a:xfrm>
            <a:off x="3929888" y="4977721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6" name="Google Shape;2606;p174"/>
          <p:cNvGrpSpPr/>
          <p:nvPr/>
        </p:nvGrpSpPr>
        <p:grpSpPr>
          <a:xfrm>
            <a:off x="5943600" y="776882"/>
            <a:ext cx="838200" cy="1117572"/>
            <a:chOff x="5943600" y="582676"/>
            <a:chExt cx="838200" cy="838200"/>
          </a:xfrm>
        </p:grpSpPr>
        <p:sp>
          <p:nvSpPr>
            <p:cNvPr id="2607" name="Google Shape;2607;p174"/>
            <p:cNvSpPr/>
            <p:nvPr/>
          </p:nvSpPr>
          <p:spPr>
            <a:xfrm>
              <a:off x="59436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08" name="Google Shape;2608;p174"/>
            <p:cNvSpPr/>
            <p:nvPr/>
          </p:nvSpPr>
          <p:spPr>
            <a:xfrm>
              <a:off x="59436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8B38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609" name="Google Shape;2609;p174"/>
          <p:cNvSpPr txBox="1"/>
          <p:nvPr/>
        </p:nvSpPr>
        <p:spPr>
          <a:xfrm>
            <a:off x="6292722" y="1115669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0" name="Google Shape;2610;p174"/>
          <p:cNvGrpSpPr/>
          <p:nvPr/>
        </p:nvGrpSpPr>
        <p:grpSpPr>
          <a:xfrm>
            <a:off x="5943600" y="4637586"/>
            <a:ext cx="838200" cy="1117572"/>
            <a:chOff x="5943600" y="3478276"/>
            <a:chExt cx="838200" cy="838200"/>
          </a:xfrm>
        </p:grpSpPr>
        <p:sp>
          <p:nvSpPr>
            <p:cNvPr id="2611" name="Google Shape;2611;p174"/>
            <p:cNvSpPr/>
            <p:nvPr/>
          </p:nvSpPr>
          <p:spPr>
            <a:xfrm>
              <a:off x="59436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6"/>
                  </a:lnTo>
                  <a:lnTo>
                    <a:pt x="194399" y="65232"/>
                  </a:lnTo>
                  <a:lnTo>
                    <a:pt x="156949" y="92049"/>
                  </a:lnTo>
                  <a:lnTo>
                    <a:pt x="122729" y="122723"/>
                  </a:lnTo>
                  <a:lnTo>
                    <a:pt x="92053" y="156940"/>
                  </a:lnTo>
                  <a:lnTo>
                    <a:pt x="65234" y="194386"/>
                  </a:lnTo>
                  <a:lnTo>
                    <a:pt x="42587" y="234746"/>
                  </a:lnTo>
                  <a:lnTo>
                    <a:pt x="24426" y="277707"/>
                  </a:lnTo>
                  <a:lnTo>
                    <a:pt x="11065" y="322953"/>
                  </a:lnTo>
                  <a:lnTo>
                    <a:pt x="2818" y="370172"/>
                  </a:lnTo>
                  <a:lnTo>
                    <a:pt x="0" y="419049"/>
                  </a:lnTo>
                  <a:lnTo>
                    <a:pt x="2818" y="467924"/>
                  </a:lnTo>
                  <a:lnTo>
                    <a:pt x="11065" y="515143"/>
                  </a:lnTo>
                  <a:lnTo>
                    <a:pt x="24426" y="560392"/>
                  </a:lnTo>
                  <a:lnTo>
                    <a:pt x="42587" y="603356"/>
                  </a:lnTo>
                  <a:lnTo>
                    <a:pt x="65234" y="643721"/>
                  </a:lnTo>
                  <a:lnTo>
                    <a:pt x="92053" y="681172"/>
                  </a:lnTo>
                  <a:lnTo>
                    <a:pt x="122729" y="715395"/>
                  </a:lnTo>
                  <a:lnTo>
                    <a:pt x="156949" y="746076"/>
                  </a:lnTo>
                  <a:lnTo>
                    <a:pt x="194399" y="772899"/>
                  </a:lnTo>
                  <a:lnTo>
                    <a:pt x="234764" y="795550"/>
                  </a:lnTo>
                  <a:lnTo>
                    <a:pt x="277731" y="813715"/>
                  </a:lnTo>
                  <a:lnTo>
                    <a:pt x="322985" y="827080"/>
                  </a:lnTo>
                  <a:lnTo>
                    <a:pt x="370213" y="835329"/>
                  </a:lnTo>
                  <a:lnTo>
                    <a:pt x="419100" y="838149"/>
                  </a:lnTo>
                  <a:lnTo>
                    <a:pt x="467986" y="835329"/>
                  </a:lnTo>
                  <a:lnTo>
                    <a:pt x="515214" y="827080"/>
                  </a:lnTo>
                  <a:lnTo>
                    <a:pt x="560468" y="813715"/>
                  </a:lnTo>
                  <a:lnTo>
                    <a:pt x="603435" y="795550"/>
                  </a:lnTo>
                  <a:lnTo>
                    <a:pt x="643800" y="772899"/>
                  </a:lnTo>
                  <a:lnTo>
                    <a:pt x="681250" y="746076"/>
                  </a:lnTo>
                  <a:lnTo>
                    <a:pt x="715470" y="715395"/>
                  </a:lnTo>
                  <a:lnTo>
                    <a:pt x="746146" y="681172"/>
                  </a:lnTo>
                  <a:lnTo>
                    <a:pt x="772965" y="643721"/>
                  </a:lnTo>
                  <a:lnTo>
                    <a:pt x="795612" y="603356"/>
                  </a:lnTo>
                  <a:lnTo>
                    <a:pt x="813773" y="560392"/>
                  </a:lnTo>
                  <a:lnTo>
                    <a:pt x="827134" y="515143"/>
                  </a:lnTo>
                  <a:lnTo>
                    <a:pt x="835381" y="467924"/>
                  </a:lnTo>
                  <a:lnTo>
                    <a:pt x="838200" y="419049"/>
                  </a:lnTo>
                  <a:lnTo>
                    <a:pt x="835381" y="370172"/>
                  </a:lnTo>
                  <a:lnTo>
                    <a:pt x="827134" y="322953"/>
                  </a:lnTo>
                  <a:lnTo>
                    <a:pt x="813773" y="277707"/>
                  </a:lnTo>
                  <a:lnTo>
                    <a:pt x="795612" y="234746"/>
                  </a:lnTo>
                  <a:lnTo>
                    <a:pt x="772965" y="194386"/>
                  </a:lnTo>
                  <a:lnTo>
                    <a:pt x="746146" y="156940"/>
                  </a:lnTo>
                  <a:lnTo>
                    <a:pt x="715470" y="122723"/>
                  </a:lnTo>
                  <a:lnTo>
                    <a:pt x="681250" y="92049"/>
                  </a:lnTo>
                  <a:lnTo>
                    <a:pt x="643800" y="65232"/>
                  </a:lnTo>
                  <a:lnTo>
                    <a:pt x="603435" y="42586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12" name="Google Shape;2612;p174"/>
            <p:cNvSpPr/>
            <p:nvPr/>
          </p:nvSpPr>
          <p:spPr>
            <a:xfrm>
              <a:off x="59436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049"/>
                  </a:moveTo>
                  <a:lnTo>
                    <a:pt x="2818" y="370172"/>
                  </a:lnTo>
                  <a:lnTo>
                    <a:pt x="11065" y="322953"/>
                  </a:lnTo>
                  <a:lnTo>
                    <a:pt x="24426" y="277707"/>
                  </a:lnTo>
                  <a:lnTo>
                    <a:pt x="42587" y="234746"/>
                  </a:lnTo>
                  <a:lnTo>
                    <a:pt x="65234" y="194386"/>
                  </a:lnTo>
                  <a:lnTo>
                    <a:pt x="92053" y="156940"/>
                  </a:lnTo>
                  <a:lnTo>
                    <a:pt x="122729" y="122723"/>
                  </a:lnTo>
                  <a:lnTo>
                    <a:pt x="156949" y="92049"/>
                  </a:lnTo>
                  <a:lnTo>
                    <a:pt x="194399" y="65232"/>
                  </a:lnTo>
                  <a:lnTo>
                    <a:pt x="234764" y="42586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6"/>
                  </a:lnTo>
                  <a:lnTo>
                    <a:pt x="643800" y="65232"/>
                  </a:lnTo>
                  <a:lnTo>
                    <a:pt x="681250" y="92049"/>
                  </a:lnTo>
                  <a:lnTo>
                    <a:pt x="715470" y="122723"/>
                  </a:lnTo>
                  <a:lnTo>
                    <a:pt x="746146" y="156940"/>
                  </a:lnTo>
                  <a:lnTo>
                    <a:pt x="772965" y="194386"/>
                  </a:lnTo>
                  <a:lnTo>
                    <a:pt x="795612" y="234746"/>
                  </a:lnTo>
                  <a:lnTo>
                    <a:pt x="813773" y="277707"/>
                  </a:lnTo>
                  <a:lnTo>
                    <a:pt x="827134" y="322953"/>
                  </a:lnTo>
                  <a:lnTo>
                    <a:pt x="835381" y="370172"/>
                  </a:lnTo>
                  <a:lnTo>
                    <a:pt x="838200" y="419049"/>
                  </a:lnTo>
                  <a:lnTo>
                    <a:pt x="835381" y="467924"/>
                  </a:lnTo>
                  <a:lnTo>
                    <a:pt x="827134" y="515143"/>
                  </a:lnTo>
                  <a:lnTo>
                    <a:pt x="813773" y="560392"/>
                  </a:lnTo>
                  <a:lnTo>
                    <a:pt x="795612" y="603356"/>
                  </a:lnTo>
                  <a:lnTo>
                    <a:pt x="772965" y="643721"/>
                  </a:lnTo>
                  <a:lnTo>
                    <a:pt x="746146" y="681172"/>
                  </a:lnTo>
                  <a:lnTo>
                    <a:pt x="715470" y="715395"/>
                  </a:lnTo>
                  <a:lnTo>
                    <a:pt x="681250" y="746076"/>
                  </a:lnTo>
                  <a:lnTo>
                    <a:pt x="643800" y="772899"/>
                  </a:lnTo>
                  <a:lnTo>
                    <a:pt x="603435" y="795550"/>
                  </a:lnTo>
                  <a:lnTo>
                    <a:pt x="560468" y="813715"/>
                  </a:lnTo>
                  <a:lnTo>
                    <a:pt x="515214" y="827080"/>
                  </a:lnTo>
                  <a:lnTo>
                    <a:pt x="467986" y="835329"/>
                  </a:lnTo>
                  <a:lnTo>
                    <a:pt x="419100" y="838149"/>
                  </a:lnTo>
                  <a:lnTo>
                    <a:pt x="370213" y="835329"/>
                  </a:lnTo>
                  <a:lnTo>
                    <a:pt x="322985" y="827080"/>
                  </a:lnTo>
                  <a:lnTo>
                    <a:pt x="277731" y="813715"/>
                  </a:lnTo>
                  <a:lnTo>
                    <a:pt x="234764" y="795550"/>
                  </a:lnTo>
                  <a:lnTo>
                    <a:pt x="194399" y="772899"/>
                  </a:lnTo>
                  <a:lnTo>
                    <a:pt x="156949" y="746076"/>
                  </a:lnTo>
                  <a:lnTo>
                    <a:pt x="122729" y="715395"/>
                  </a:lnTo>
                  <a:lnTo>
                    <a:pt x="92053" y="681172"/>
                  </a:lnTo>
                  <a:lnTo>
                    <a:pt x="65234" y="643721"/>
                  </a:lnTo>
                  <a:lnTo>
                    <a:pt x="42587" y="603356"/>
                  </a:lnTo>
                  <a:lnTo>
                    <a:pt x="24426" y="560392"/>
                  </a:lnTo>
                  <a:lnTo>
                    <a:pt x="11065" y="515143"/>
                  </a:lnTo>
                  <a:lnTo>
                    <a:pt x="2818" y="467924"/>
                  </a:lnTo>
                  <a:lnTo>
                    <a:pt x="0" y="41904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613" name="Google Shape;2613;p174"/>
          <p:cNvSpPr txBox="1"/>
          <p:nvPr/>
        </p:nvSpPr>
        <p:spPr>
          <a:xfrm>
            <a:off x="6292722" y="4977721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4" name="Google Shape;2614;p174"/>
          <p:cNvGrpSpPr/>
          <p:nvPr/>
        </p:nvGrpSpPr>
        <p:grpSpPr>
          <a:xfrm>
            <a:off x="2613660" y="1204946"/>
            <a:ext cx="4070723" cy="4279124"/>
            <a:chOff x="2613660" y="903732"/>
            <a:chExt cx="4070723" cy="3209423"/>
          </a:xfrm>
        </p:grpSpPr>
        <p:sp>
          <p:nvSpPr>
            <p:cNvPr id="2615" name="Google Shape;2615;p174"/>
            <p:cNvSpPr/>
            <p:nvPr/>
          </p:nvSpPr>
          <p:spPr>
            <a:xfrm>
              <a:off x="2615184" y="2683764"/>
              <a:ext cx="1121700" cy="1047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16" name="Google Shape;2616;p174"/>
            <p:cNvSpPr/>
            <p:nvPr/>
          </p:nvSpPr>
          <p:spPr>
            <a:xfrm>
              <a:off x="2658364" y="2706877"/>
              <a:ext cx="923289" cy="847725"/>
            </a:xfrm>
            <a:custGeom>
              <a:rect b="b" l="l" r="r" t="t"/>
              <a:pathLst>
                <a:path extrusionOk="0" h="847725" w="923289">
                  <a:moveTo>
                    <a:pt x="814070" y="797941"/>
                  </a:moveTo>
                  <a:lnTo>
                    <a:pt x="807338" y="802259"/>
                  </a:lnTo>
                  <a:lnTo>
                    <a:pt x="805941" y="809117"/>
                  </a:lnTo>
                  <a:lnTo>
                    <a:pt x="804418" y="815975"/>
                  </a:lnTo>
                  <a:lnTo>
                    <a:pt x="808736" y="822706"/>
                  </a:lnTo>
                  <a:lnTo>
                    <a:pt x="923036" y="847598"/>
                  </a:lnTo>
                  <a:lnTo>
                    <a:pt x="920677" y="839978"/>
                  </a:lnTo>
                  <a:lnTo>
                    <a:pt x="895858" y="839978"/>
                  </a:lnTo>
                  <a:lnTo>
                    <a:pt x="861170" y="808177"/>
                  </a:lnTo>
                  <a:lnTo>
                    <a:pt x="814070" y="797941"/>
                  </a:lnTo>
                  <a:close/>
                </a:path>
                <a:path extrusionOk="0" h="847725" w="923289">
                  <a:moveTo>
                    <a:pt x="861170" y="808177"/>
                  </a:moveTo>
                  <a:lnTo>
                    <a:pt x="895858" y="839978"/>
                  </a:lnTo>
                  <a:lnTo>
                    <a:pt x="901109" y="834263"/>
                  </a:lnTo>
                  <a:lnTo>
                    <a:pt x="892428" y="834263"/>
                  </a:lnTo>
                  <a:lnTo>
                    <a:pt x="885993" y="813551"/>
                  </a:lnTo>
                  <a:lnTo>
                    <a:pt x="861170" y="808177"/>
                  </a:lnTo>
                  <a:close/>
                </a:path>
                <a:path extrusionOk="0" h="847725" w="923289">
                  <a:moveTo>
                    <a:pt x="881252" y="732028"/>
                  </a:moveTo>
                  <a:lnTo>
                    <a:pt x="874649" y="734187"/>
                  </a:lnTo>
                  <a:lnTo>
                    <a:pt x="867918" y="736219"/>
                  </a:lnTo>
                  <a:lnTo>
                    <a:pt x="864108" y="743331"/>
                  </a:lnTo>
                  <a:lnTo>
                    <a:pt x="866266" y="750062"/>
                  </a:lnTo>
                  <a:lnTo>
                    <a:pt x="878502" y="789440"/>
                  </a:lnTo>
                  <a:lnTo>
                    <a:pt x="913130" y="821182"/>
                  </a:lnTo>
                  <a:lnTo>
                    <a:pt x="895858" y="839978"/>
                  </a:lnTo>
                  <a:lnTo>
                    <a:pt x="920677" y="839978"/>
                  </a:lnTo>
                  <a:lnTo>
                    <a:pt x="890524" y="742569"/>
                  </a:lnTo>
                  <a:lnTo>
                    <a:pt x="888364" y="735838"/>
                  </a:lnTo>
                  <a:lnTo>
                    <a:pt x="881252" y="732028"/>
                  </a:lnTo>
                  <a:close/>
                </a:path>
                <a:path extrusionOk="0" h="847725" w="923289">
                  <a:moveTo>
                    <a:pt x="885993" y="813551"/>
                  </a:moveTo>
                  <a:lnTo>
                    <a:pt x="892428" y="834263"/>
                  </a:lnTo>
                  <a:lnTo>
                    <a:pt x="907161" y="818134"/>
                  </a:lnTo>
                  <a:lnTo>
                    <a:pt x="885993" y="813551"/>
                  </a:lnTo>
                  <a:close/>
                </a:path>
                <a:path extrusionOk="0" h="847725" w="923289">
                  <a:moveTo>
                    <a:pt x="878502" y="789440"/>
                  </a:moveTo>
                  <a:lnTo>
                    <a:pt x="885993" y="813551"/>
                  </a:lnTo>
                  <a:lnTo>
                    <a:pt x="907161" y="818134"/>
                  </a:lnTo>
                  <a:lnTo>
                    <a:pt x="892428" y="834263"/>
                  </a:lnTo>
                  <a:lnTo>
                    <a:pt x="901109" y="834263"/>
                  </a:lnTo>
                  <a:lnTo>
                    <a:pt x="913130" y="821182"/>
                  </a:lnTo>
                  <a:lnTo>
                    <a:pt x="878502" y="789440"/>
                  </a:lnTo>
                  <a:close/>
                </a:path>
                <a:path extrusionOk="0" h="847725" w="923289">
                  <a:moveTo>
                    <a:pt x="17272" y="0"/>
                  </a:moveTo>
                  <a:lnTo>
                    <a:pt x="0" y="18669"/>
                  </a:lnTo>
                  <a:lnTo>
                    <a:pt x="861170" y="808177"/>
                  </a:lnTo>
                  <a:lnTo>
                    <a:pt x="885993" y="813551"/>
                  </a:lnTo>
                  <a:lnTo>
                    <a:pt x="878502" y="789440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17" name="Google Shape;2617;p174"/>
            <p:cNvSpPr/>
            <p:nvPr/>
          </p:nvSpPr>
          <p:spPr>
            <a:xfrm>
              <a:off x="2618232" y="1158240"/>
              <a:ext cx="1092600" cy="1016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18" name="Google Shape;2618;p174"/>
            <p:cNvSpPr/>
            <p:nvPr/>
          </p:nvSpPr>
          <p:spPr>
            <a:xfrm>
              <a:off x="2661666" y="1268349"/>
              <a:ext cx="920114" cy="844550"/>
            </a:xfrm>
            <a:custGeom>
              <a:rect b="b" l="l" r="r" t="t"/>
              <a:pathLst>
                <a:path extrusionOk="0" h="844550" w="920114">
                  <a:moveTo>
                    <a:pt x="896539" y="21311"/>
                  </a:moveTo>
                  <a:lnTo>
                    <a:pt x="881216" y="24651"/>
                  </a:lnTo>
                  <a:lnTo>
                    <a:pt x="0" y="832484"/>
                  </a:lnTo>
                  <a:lnTo>
                    <a:pt x="10667" y="844169"/>
                  </a:lnTo>
                  <a:lnTo>
                    <a:pt x="891866" y="36352"/>
                  </a:lnTo>
                  <a:lnTo>
                    <a:pt x="896539" y="21311"/>
                  </a:lnTo>
                  <a:close/>
                </a:path>
                <a:path extrusionOk="0" h="844550" w="920114">
                  <a:moveTo>
                    <a:pt x="918240" y="4825"/>
                  </a:moveTo>
                  <a:lnTo>
                    <a:pt x="902843" y="4825"/>
                  </a:lnTo>
                  <a:lnTo>
                    <a:pt x="913510" y="16510"/>
                  </a:lnTo>
                  <a:lnTo>
                    <a:pt x="891866" y="36352"/>
                  </a:lnTo>
                  <a:lnTo>
                    <a:pt x="874394" y="92583"/>
                  </a:lnTo>
                  <a:lnTo>
                    <a:pt x="873124" y="96774"/>
                  </a:lnTo>
                  <a:lnTo>
                    <a:pt x="875410" y="101218"/>
                  </a:lnTo>
                  <a:lnTo>
                    <a:pt x="879601" y="102488"/>
                  </a:lnTo>
                  <a:lnTo>
                    <a:pt x="883793" y="103886"/>
                  </a:lnTo>
                  <a:lnTo>
                    <a:pt x="888237" y="101473"/>
                  </a:lnTo>
                  <a:lnTo>
                    <a:pt x="889634" y="97281"/>
                  </a:lnTo>
                  <a:lnTo>
                    <a:pt x="918240" y="4825"/>
                  </a:lnTo>
                  <a:close/>
                </a:path>
                <a:path extrusionOk="0" h="844550" w="920114">
                  <a:moveTo>
                    <a:pt x="919733" y="0"/>
                  </a:moveTo>
                  <a:lnTo>
                    <a:pt x="820293" y="21716"/>
                  </a:lnTo>
                  <a:lnTo>
                    <a:pt x="815974" y="22605"/>
                  </a:lnTo>
                  <a:lnTo>
                    <a:pt x="813307" y="26797"/>
                  </a:lnTo>
                  <a:lnTo>
                    <a:pt x="815085" y="35433"/>
                  </a:lnTo>
                  <a:lnTo>
                    <a:pt x="819404" y="38100"/>
                  </a:lnTo>
                  <a:lnTo>
                    <a:pt x="881216" y="24651"/>
                  </a:lnTo>
                  <a:lnTo>
                    <a:pt x="902843" y="4825"/>
                  </a:lnTo>
                  <a:lnTo>
                    <a:pt x="918240" y="4825"/>
                  </a:lnTo>
                  <a:lnTo>
                    <a:pt x="919733" y="0"/>
                  </a:lnTo>
                  <a:close/>
                </a:path>
                <a:path extrusionOk="0" h="844550" w="920114">
                  <a:moveTo>
                    <a:pt x="906089" y="8381"/>
                  </a:moveTo>
                  <a:lnTo>
                    <a:pt x="900557" y="8381"/>
                  </a:lnTo>
                  <a:lnTo>
                    <a:pt x="909828" y="18414"/>
                  </a:lnTo>
                  <a:lnTo>
                    <a:pt x="896539" y="21311"/>
                  </a:lnTo>
                  <a:lnTo>
                    <a:pt x="891866" y="36352"/>
                  </a:lnTo>
                  <a:lnTo>
                    <a:pt x="913510" y="16510"/>
                  </a:lnTo>
                  <a:lnTo>
                    <a:pt x="906089" y="8381"/>
                  </a:lnTo>
                  <a:close/>
                </a:path>
                <a:path extrusionOk="0" h="844550" w="920114">
                  <a:moveTo>
                    <a:pt x="902843" y="4825"/>
                  </a:moveTo>
                  <a:lnTo>
                    <a:pt x="881216" y="24651"/>
                  </a:lnTo>
                  <a:lnTo>
                    <a:pt x="896539" y="21311"/>
                  </a:lnTo>
                  <a:lnTo>
                    <a:pt x="900557" y="8381"/>
                  </a:lnTo>
                  <a:lnTo>
                    <a:pt x="906089" y="8381"/>
                  </a:lnTo>
                  <a:lnTo>
                    <a:pt x="902843" y="4825"/>
                  </a:lnTo>
                  <a:close/>
                </a:path>
                <a:path extrusionOk="0" h="844550" w="920114">
                  <a:moveTo>
                    <a:pt x="900557" y="8381"/>
                  </a:moveTo>
                  <a:lnTo>
                    <a:pt x="896539" y="21311"/>
                  </a:lnTo>
                  <a:lnTo>
                    <a:pt x="909828" y="18414"/>
                  </a:lnTo>
                  <a:lnTo>
                    <a:pt x="900557" y="8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19" name="Google Shape;2619;p174"/>
            <p:cNvSpPr/>
            <p:nvPr/>
          </p:nvSpPr>
          <p:spPr>
            <a:xfrm>
              <a:off x="4453127" y="3800855"/>
              <a:ext cx="1569600" cy="31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20" name="Google Shape;2620;p174"/>
            <p:cNvSpPr/>
            <p:nvPr/>
          </p:nvSpPr>
          <p:spPr>
            <a:xfrm>
              <a:off x="4495800" y="3877945"/>
              <a:ext cx="1371600" cy="118110"/>
            </a:xfrm>
            <a:custGeom>
              <a:rect b="b" l="l" r="r" t="t"/>
              <a:pathLst>
                <a:path extrusionOk="0" h="118110" w="1371600">
                  <a:moveTo>
                    <a:pt x="1270635" y="0"/>
                  </a:moveTo>
                  <a:lnTo>
                    <a:pt x="1262888" y="2031"/>
                  </a:lnTo>
                  <a:lnTo>
                    <a:pt x="1255776" y="14147"/>
                  </a:lnTo>
                  <a:lnTo>
                    <a:pt x="1257808" y="21920"/>
                  </a:lnTo>
                  <a:lnTo>
                    <a:pt x="1299472" y="46287"/>
                  </a:lnTo>
                  <a:lnTo>
                    <a:pt x="1346453" y="46342"/>
                  </a:lnTo>
                  <a:lnTo>
                    <a:pt x="1346453" y="71742"/>
                  </a:lnTo>
                  <a:lnTo>
                    <a:pt x="1299351" y="71742"/>
                  </a:lnTo>
                  <a:lnTo>
                    <a:pt x="1263777" y="92417"/>
                  </a:lnTo>
                  <a:lnTo>
                    <a:pt x="1257808" y="95948"/>
                  </a:lnTo>
                  <a:lnTo>
                    <a:pt x="1255649" y="103720"/>
                  </a:lnTo>
                  <a:lnTo>
                    <a:pt x="1262761" y="115849"/>
                  </a:lnTo>
                  <a:lnTo>
                    <a:pt x="1270508" y="117906"/>
                  </a:lnTo>
                  <a:lnTo>
                    <a:pt x="1349830" y="71742"/>
                  </a:lnTo>
                  <a:lnTo>
                    <a:pt x="1346453" y="71742"/>
                  </a:lnTo>
                  <a:lnTo>
                    <a:pt x="1349924" y="71687"/>
                  </a:lnTo>
                  <a:lnTo>
                    <a:pt x="1371600" y="59067"/>
                  </a:lnTo>
                  <a:lnTo>
                    <a:pt x="1270635" y="0"/>
                  </a:lnTo>
                  <a:close/>
                </a:path>
                <a:path extrusionOk="0" h="118110" w="1371600">
                  <a:moveTo>
                    <a:pt x="1321229" y="59026"/>
                  </a:moveTo>
                  <a:lnTo>
                    <a:pt x="1299444" y="71687"/>
                  </a:lnTo>
                  <a:lnTo>
                    <a:pt x="1346453" y="71742"/>
                  </a:lnTo>
                  <a:lnTo>
                    <a:pt x="1346453" y="70002"/>
                  </a:lnTo>
                  <a:lnTo>
                    <a:pt x="1339977" y="70002"/>
                  </a:lnTo>
                  <a:lnTo>
                    <a:pt x="1321229" y="59026"/>
                  </a:lnTo>
                  <a:close/>
                </a:path>
                <a:path extrusionOk="0" h="118110" w="1371600">
                  <a:moveTo>
                    <a:pt x="0" y="44780"/>
                  </a:moveTo>
                  <a:lnTo>
                    <a:pt x="0" y="70180"/>
                  </a:lnTo>
                  <a:lnTo>
                    <a:pt x="1299444" y="71687"/>
                  </a:lnTo>
                  <a:lnTo>
                    <a:pt x="1321229" y="59026"/>
                  </a:lnTo>
                  <a:lnTo>
                    <a:pt x="1299472" y="46287"/>
                  </a:lnTo>
                  <a:lnTo>
                    <a:pt x="0" y="44780"/>
                  </a:lnTo>
                  <a:close/>
                </a:path>
                <a:path extrusionOk="0" h="118110" w="1371600">
                  <a:moveTo>
                    <a:pt x="1340103" y="48056"/>
                  </a:moveTo>
                  <a:lnTo>
                    <a:pt x="1321229" y="59026"/>
                  </a:lnTo>
                  <a:lnTo>
                    <a:pt x="1339977" y="70002"/>
                  </a:lnTo>
                  <a:lnTo>
                    <a:pt x="1340103" y="48056"/>
                  </a:lnTo>
                  <a:close/>
                </a:path>
                <a:path extrusionOk="0" h="118110" w="1371600">
                  <a:moveTo>
                    <a:pt x="1346453" y="48056"/>
                  </a:moveTo>
                  <a:lnTo>
                    <a:pt x="1340103" y="48056"/>
                  </a:lnTo>
                  <a:lnTo>
                    <a:pt x="1339977" y="70002"/>
                  </a:lnTo>
                  <a:lnTo>
                    <a:pt x="1346453" y="70002"/>
                  </a:lnTo>
                  <a:lnTo>
                    <a:pt x="1346453" y="48056"/>
                  </a:lnTo>
                  <a:close/>
                </a:path>
                <a:path extrusionOk="0" h="118110" w="1371600">
                  <a:moveTo>
                    <a:pt x="1299472" y="46287"/>
                  </a:moveTo>
                  <a:lnTo>
                    <a:pt x="1321229" y="59026"/>
                  </a:lnTo>
                  <a:lnTo>
                    <a:pt x="1340103" y="48056"/>
                  </a:lnTo>
                  <a:lnTo>
                    <a:pt x="1346453" y="48056"/>
                  </a:lnTo>
                  <a:lnTo>
                    <a:pt x="1346453" y="46342"/>
                  </a:lnTo>
                  <a:lnTo>
                    <a:pt x="1299472" y="462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21" name="Google Shape;2621;p174"/>
            <p:cNvSpPr/>
            <p:nvPr/>
          </p:nvSpPr>
          <p:spPr>
            <a:xfrm>
              <a:off x="4453127" y="903732"/>
              <a:ext cx="1569600" cy="312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22" name="Google Shape;2622;p174"/>
            <p:cNvSpPr/>
            <p:nvPr/>
          </p:nvSpPr>
          <p:spPr>
            <a:xfrm>
              <a:off x="4495800" y="980694"/>
              <a:ext cx="1371600" cy="118109"/>
            </a:xfrm>
            <a:custGeom>
              <a:rect b="b" l="l" r="r" t="t"/>
              <a:pathLst>
                <a:path extrusionOk="0" h="118109" w="1371600">
                  <a:moveTo>
                    <a:pt x="1270635" y="0"/>
                  </a:moveTo>
                  <a:lnTo>
                    <a:pt x="1262888" y="2158"/>
                  </a:lnTo>
                  <a:lnTo>
                    <a:pt x="1259332" y="8127"/>
                  </a:lnTo>
                  <a:lnTo>
                    <a:pt x="1255776" y="14223"/>
                  </a:lnTo>
                  <a:lnTo>
                    <a:pt x="1257808" y="21970"/>
                  </a:lnTo>
                  <a:lnTo>
                    <a:pt x="1299357" y="46301"/>
                  </a:lnTo>
                  <a:lnTo>
                    <a:pt x="1346453" y="46354"/>
                  </a:lnTo>
                  <a:lnTo>
                    <a:pt x="1346453" y="71754"/>
                  </a:lnTo>
                  <a:lnTo>
                    <a:pt x="1299425" y="71754"/>
                  </a:lnTo>
                  <a:lnTo>
                    <a:pt x="1263777" y="92455"/>
                  </a:lnTo>
                  <a:lnTo>
                    <a:pt x="1257808" y="96011"/>
                  </a:lnTo>
                  <a:lnTo>
                    <a:pt x="1255649" y="103758"/>
                  </a:lnTo>
                  <a:lnTo>
                    <a:pt x="1262761" y="115950"/>
                  </a:lnTo>
                  <a:lnTo>
                    <a:pt x="1270508" y="117982"/>
                  </a:lnTo>
                  <a:lnTo>
                    <a:pt x="1349984" y="71754"/>
                  </a:lnTo>
                  <a:lnTo>
                    <a:pt x="1346453" y="71754"/>
                  </a:lnTo>
                  <a:lnTo>
                    <a:pt x="1350075" y="71701"/>
                  </a:lnTo>
                  <a:lnTo>
                    <a:pt x="1371600" y="59181"/>
                  </a:lnTo>
                  <a:lnTo>
                    <a:pt x="1270635" y="0"/>
                  </a:lnTo>
                  <a:close/>
                </a:path>
                <a:path extrusionOk="0" h="118109" w="1371600">
                  <a:moveTo>
                    <a:pt x="1321208" y="59105"/>
                  </a:moveTo>
                  <a:lnTo>
                    <a:pt x="1299516" y="71701"/>
                  </a:lnTo>
                  <a:lnTo>
                    <a:pt x="1346453" y="71754"/>
                  </a:lnTo>
                  <a:lnTo>
                    <a:pt x="1346453" y="70103"/>
                  </a:lnTo>
                  <a:lnTo>
                    <a:pt x="1339977" y="70103"/>
                  </a:lnTo>
                  <a:lnTo>
                    <a:pt x="1321208" y="59105"/>
                  </a:lnTo>
                  <a:close/>
                </a:path>
                <a:path extrusionOk="0" h="118109" w="1371600">
                  <a:moveTo>
                    <a:pt x="0" y="44830"/>
                  </a:moveTo>
                  <a:lnTo>
                    <a:pt x="0" y="70230"/>
                  </a:lnTo>
                  <a:lnTo>
                    <a:pt x="1299516" y="71701"/>
                  </a:lnTo>
                  <a:lnTo>
                    <a:pt x="1321208" y="59105"/>
                  </a:lnTo>
                  <a:lnTo>
                    <a:pt x="1299357" y="46301"/>
                  </a:lnTo>
                  <a:lnTo>
                    <a:pt x="0" y="44830"/>
                  </a:lnTo>
                  <a:close/>
                </a:path>
                <a:path extrusionOk="0" h="118109" w="1371600">
                  <a:moveTo>
                    <a:pt x="1340103" y="48132"/>
                  </a:moveTo>
                  <a:lnTo>
                    <a:pt x="1321208" y="59105"/>
                  </a:lnTo>
                  <a:lnTo>
                    <a:pt x="1339977" y="70103"/>
                  </a:lnTo>
                  <a:lnTo>
                    <a:pt x="1340103" y="48132"/>
                  </a:lnTo>
                  <a:close/>
                </a:path>
                <a:path extrusionOk="0" h="118109" w="1371600">
                  <a:moveTo>
                    <a:pt x="1346453" y="48132"/>
                  </a:moveTo>
                  <a:lnTo>
                    <a:pt x="1340103" y="48132"/>
                  </a:lnTo>
                  <a:lnTo>
                    <a:pt x="1339977" y="70103"/>
                  </a:lnTo>
                  <a:lnTo>
                    <a:pt x="1346453" y="70103"/>
                  </a:lnTo>
                  <a:lnTo>
                    <a:pt x="1346453" y="48132"/>
                  </a:lnTo>
                  <a:close/>
                </a:path>
                <a:path extrusionOk="0" h="118109" w="1371600">
                  <a:moveTo>
                    <a:pt x="1299357" y="46301"/>
                  </a:moveTo>
                  <a:lnTo>
                    <a:pt x="1321208" y="59105"/>
                  </a:lnTo>
                  <a:lnTo>
                    <a:pt x="1340103" y="48132"/>
                  </a:lnTo>
                  <a:lnTo>
                    <a:pt x="1346453" y="48132"/>
                  </a:lnTo>
                  <a:lnTo>
                    <a:pt x="1346453" y="46354"/>
                  </a:lnTo>
                  <a:lnTo>
                    <a:pt x="1299357" y="46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23" name="Google Shape;2623;p174"/>
            <p:cNvSpPr/>
            <p:nvPr/>
          </p:nvSpPr>
          <p:spPr>
            <a:xfrm>
              <a:off x="4370832" y="1386840"/>
              <a:ext cx="1778400" cy="2311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24" name="Google Shape;2624;p174"/>
            <p:cNvSpPr/>
            <p:nvPr/>
          </p:nvSpPr>
          <p:spPr>
            <a:xfrm>
              <a:off x="4413250" y="1496949"/>
              <a:ext cx="1606550" cy="2138679"/>
            </a:xfrm>
            <a:custGeom>
              <a:rect b="b" l="l" r="r" t="t"/>
              <a:pathLst>
                <a:path extrusionOk="0" h="2138679" w="1606550">
                  <a:moveTo>
                    <a:pt x="1587711" y="25207"/>
                  </a:moveTo>
                  <a:lnTo>
                    <a:pt x="1573214" y="31323"/>
                  </a:lnTo>
                  <a:lnTo>
                    <a:pt x="0" y="2128901"/>
                  </a:lnTo>
                  <a:lnTo>
                    <a:pt x="12700" y="2138426"/>
                  </a:lnTo>
                  <a:lnTo>
                    <a:pt x="1585896" y="40873"/>
                  </a:lnTo>
                  <a:lnTo>
                    <a:pt x="1587711" y="25207"/>
                  </a:lnTo>
                  <a:close/>
                </a:path>
                <a:path extrusionOk="0" h="2138679" w="1606550">
                  <a:moveTo>
                    <a:pt x="1605640" y="7874"/>
                  </a:moveTo>
                  <a:lnTo>
                    <a:pt x="1590802" y="7874"/>
                  </a:lnTo>
                  <a:lnTo>
                    <a:pt x="1603502" y="17399"/>
                  </a:lnTo>
                  <a:lnTo>
                    <a:pt x="1585896" y="40873"/>
                  </a:lnTo>
                  <a:lnTo>
                    <a:pt x="1578610" y="103759"/>
                  </a:lnTo>
                  <a:lnTo>
                    <a:pt x="1581658" y="107696"/>
                  </a:lnTo>
                  <a:lnTo>
                    <a:pt x="1590421" y="108712"/>
                  </a:lnTo>
                  <a:lnTo>
                    <a:pt x="1594358" y="105537"/>
                  </a:lnTo>
                  <a:lnTo>
                    <a:pt x="1605640" y="7874"/>
                  </a:lnTo>
                  <a:close/>
                </a:path>
                <a:path extrusionOk="0" h="2138679" w="1606550">
                  <a:moveTo>
                    <a:pt x="1606550" y="0"/>
                  </a:moveTo>
                  <a:lnTo>
                    <a:pt x="1508760" y="41275"/>
                  </a:lnTo>
                  <a:lnTo>
                    <a:pt x="1506854" y="45974"/>
                  </a:lnTo>
                  <a:lnTo>
                    <a:pt x="1508505" y="50037"/>
                  </a:lnTo>
                  <a:lnTo>
                    <a:pt x="1510284" y="54101"/>
                  </a:lnTo>
                  <a:lnTo>
                    <a:pt x="1514855" y="56006"/>
                  </a:lnTo>
                  <a:lnTo>
                    <a:pt x="1518920" y="54228"/>
                  </a:lnTo>
                  <a:lnTo>
                    <a:pt x="1573214" y="31323"/>
                  </a:lnTo>
                  <a:lnTo>
                    <a:pt x="1590802" y="7874"/>
                  </a:lnTo>
                  <a:lnTo>
                    <a:pt x="1605640" y="7874"/>
                  </a:lnTo>
                  <a:lnTo>
                    <a:pt x="1606550" y="0"/>
                  </a:lnTo>
                  <a:close/>
                </a:path>
                <a:path extrusionOk="0" h="2138679" w="1606550">
                  <a:moveTo>
                    <a:pt x="1595882" y="11684"/>
                  </a:moveTo>
                  <a:lnTo>
                    <a:pt x="1589277" y="11684"/>
                  </a:lnTo>
                  <a:lnTo>
                    <a:pt x="1600200" y="19938"/>
                  </a:lnTo>
                  <a:lnTo>
                    <a:pt x="1587711" y="25207"/>
                  </a:lnTo>
                  <a:lnTo>
                    <a:pt x="1585896" y="40873"/>
                  </a:lnTo>
                  <a:lnTo>
                    <a:pt x="1603502" y="17399"/>
                  </a:lnTo>
                  <a:lnTo>
                    <a:pt x="1595882" y="11684"/>
                  </a:lnTo>
                  <a:close/>
                </a:path>
                <a:path extrusionOk="0" h="2138679" w="1606550">
                  <a:moveTo>
                    <a:pt x="1590802" y="7874"/>
                  </a:moveTo>
                  <a:lnTo>
                    <a:pt x="1573214" y="31323"/>
                  </a:lnTo>
                  <a:lnTo>
                    <a:pt x="1587711" y="25207"/>
                  </a:lnTo>
                  <a:lnTo>
                    <a:pt x="1589277" y="11684"/>
                  </a:lnTo>
                  <a:lnTo>
                    <a:pt x="1595882" y="11684"/>
                  </a:lnTo>
                  <a:lnTo>
                    <a:pt x="1590802" y="7874"/>
                  </a:lnTo>
                  <a:close/>
                </a:path>
                <a:path extrusionOk="0" h="2138679" w="1606550">
                  <a:moveTo>
                    <a:pt x="1589277" y="11684"/>
                  </a:moveTo>
                  <a:lnTo>
                    <a:pt x="1587711" y="25207"/>
                  </a:lnTo>
                  <a:lnTo>
                    <a:pt x="1600200" y="19938"/>
                  </a:lnTo>
                  <a:lnTo>
                    <a:pt x="1589277" y="116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25" name="Google Shape;2625;p174"/>
            <p:cNvSpPr/>
            <p:nvPr/>
          </p:nvSpPr>
          <p:spPr>
            <a:xfrm>
              <a:off x="2613660" y="2301240"/>
              <a:ext cx="3375600" cy="1398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26" name="Google Shape;2626;p174"/>
            <p:cNvSpPr/>
            <p:nvPr/>
          </p:nvSpPr>
          <p:spPr>
            <a:xfrm>
              <a:off x="2743200" y="2394077"/>
              <a:ext cx="3203575" cy="1243964"/>
            </a:xfrm>
            <a:custGeom>
              <a:rect b="b" l="l" r="r" t="t"/>
              <a:pathLst>
                <a:path extrusionOk="0" h="1243964" w="3203575">
                  <a:moveTo>
                    <a:pt x="44981" y="25953"/>
                  </a:moveTo>
                  <a:lnTo>
                    <a:pt x="29386" y="28526"/>
                  </a:lnTo>
                  <a:lnTo>
                    <a:pt x="39296" y="40823"/>
                  </a:lnTo>
                  <a:lnTo>
                    <a:pt x="3197605" y="1243965"/>
                  </a:lnTo>
                  <a:lnTo>
                    <a:pt x="3203194" y="1229106"/>
                  </a:lnTo>
                  <a:lnTo>
                    <a:pt x="44981" y="25953"/>
                  </a:lnTo>
                  <a:close/>
                </a:path>
                <a:path extrusionOk="0" h="1243964" w="3203575">
                  <a:moveTo>
                    <a:pt x="104775" y="0"/>
                  </a:moveTo>
                  <a:lnTo>
                    <a:pt x="100456" y="762"/>
                  </a:lnTo>
                  <a:lnTo>
                    <a:pt x="0" y="17272"/>
                  </a:lnTo>
                  <a:lnTo>
                    <a:pt x="63881" y="96647"/>
                  </a:lnTo>
                  <a:lnTo>
                    <a:pt x="66675" y="99949"/>
                  </a:lnTo>
                  <a:lnTo>
                    <a:pt x="71627" y="100584"/>
                  </a:lnTo>
                  <a:lnTo>
                    <a:pt x="78486" y="94996"/>
                  </a:lnTo>
                  <a:lnTo>
                    <a:pt x="78993" y="90043"/>
                  </a:lnTo>
                  <a:lnTo>
                    <a:pt x="76200" y="86614"/>
                  </a:lnTo>
                  <a:lnTo>
                    <a:pt x="39296" y="40823"/>
                  </a:lnTo>
                  <a:lnTo>
                    <a:pt x="11811" y="30353"/>
                  </a:lnTo>
                  <a:lnTo>
                    <a:pt x="17525" y="15493"/>
                  </a:lnTo>
                  <a:lnTo>
                    <a:pt x="107406" y="15493"/>
                  </a:lnTo>
                  <a:lnTo>
                    <a:pt x="110236" y="11556"/>
                  </a:lnTo>
                  <a:lnTo>
                    <a:pt x="109600" y="7239"/>
                  </a:lnTo>
                  <a:lnTo>
                    <a:pt x="108838" y="2921"/>
                  </a:lnTo>
                  <a:lnTo>
                    <a:pt x="104775" y="0"/>
                  </a:lnTo>
                  <a:close/>
                </a:path>
                <a:path extrusionOk="0" h="1243964" w="3203575">
                  <a:moveTo>
                    <a:pt x="17525" y="15493"/>
                  </a:moveTo>
                  <a:lnTo>
                    <a:pt x="11811" y="30353"/>
                  </a:lnTo>
                  <a:lnTo>
                    <a:pt x="39296" y="40823"/>
                  </a:lnTo>
                  <a:lnTo>
                    <a:pt x="31165" y="30734"/>
                  </a:lnTo>
                  <a:lnTo>
                    <a:pt x="16001" y="30734"/>
                  </a:lnTo>
                  <a:lnTo>
                    <a:pt x="20827" y="17906"/>
                  </a:lnTo>
                  <a:lnTo>
                    <a:pt x="23859" y="17906"/>
                  </a:lnTo>
                  <a:lnTo>
                    <a:pt x="17525" y="15493"/>
                  </a:lnTo>
                  <a:close/>
                </a:path>
                <a:path extrusionOk="0" h="1243964" w="3203575">
                  <a:moveTo>
                    <a:pt x="20827" y="17906"/>
                  </a:moveTo>
                  <a:lnTo>
                    <a:pt x="16001" y="30734"/>
                  </a:lnTo>
                  <a:lnTo>
                    <a:pt x="29386" y="28526"/>
                  </a:lnTo>
                  <a:lnTo>
                    <a:pt x="20827" y="17906"/>
                  </a:lnTo>
                  <a:close/>
                </a:path>
                <a:path extrusionOk="0" h="1243964" w="3203575">
                  <a:moveTo>
                    <a:pt x="29386" y="28526"/>
                  </a:moveTo>
                  <a:lnTo>
                    <a:pt x="16001" y="30734"/>
                  </a:lnTo>
                  <a:lnTo>
                    <a:pt x="31165" y="30734"/>
                  </a:lnTo>
                  <a:lnTo>
                    <a:pt x="29386" y="28526"/>
                  </a:lnTo>
                  <a:close/>
                </a:path>
                <a:path extrusionOk="0" h="1243964" w="3203575">
                  <a:moveTo>
                    <a:pt x="23859" y="17906"/>
                  </a:moveTo>
                  <a:lnTo>
                    <a:pt x="20827" y="17906"/>
                  </a:lnTo>
                  <a:lnTo>
                    <a:pt x="29386" y="28526"/>
                  </a:lnTo>
                  <a:lnTo>
                    <a:pt x="44981" y="25953"/>
                  </a:lnTo>
                  <a:lnTo>
                    <a:pt x="23859" y="17906"/>
                  </a:lnTo>
                  <a:close/>
                </a:path>
                <a:path extrusionOk="0" h="1243964" w="3203575">
                  <a:moveTo>
                    <a:pt x="107406" y="15493"/>
                  </a:moveTo>
                  <a:lnTo>
                    <a:pt x="17525" y="15493"/>
                  </a:lnTo>
                  <a:lnTo>
                    <a:pt x="44981" y="25953"/>
                  </a:lnTo>
                  <a:lnTo>
                    <a:pt x="102997" y="16383"/>
                  </a:lnTo>
                  <a:lnTo>
                    <a:pt x="107314" y="15621"/>
                  </a:lnTo>
                  <a:lnTo>
                    <a:pt x="107406" y="154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27" name="Google Shape;2627;p174"/>
            <p:cNvSpPr/>
            <p:nvPr/>
          </p:nvSpPr>
          <p:spPr>
            <a:xfrm>
              <a:off x="4037076" y="1362456"/>
              <a:ext cx="310800" cy="2179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28" name="Google Shape;2628;p174"/>
            <p:cNvSpPr/>
            <p:nvPr/>
          </p:nvSpPr>
          <p:spPr>
            <a:xfrm>
              <a:off x="4133596" y="1498600"/>
              <a:ext cx="118110" cy="1981200"/>
            </a:xfrm>
            <a:custGeom>
              <a:rect b="b" l="l" r="r" t="t"/>
              <a:pathLst>
                <a:path extrusionOk="0" h="1981200" w="118110">
                  <a:moveTo>
                    <a:pt x="58978" y="50391"/>
                  </a:moveTo>
                  <a:lnTo>
                    <a:pt x="46251" y="72111"/>
                  </a:lnTo>
                  <a:lnTo>
                    <a:pt x="46157" y="115950"/>
                  </a:lnTo>
                  <a:lnTo>
                    <a:pt x="44703" y="1981200"/>
                  </a:lnTo>
                  <a:lnTo>
                    <a:pt x="70103" y="1981200"/>
                  </a:lnTo>
                  <a:lnTo>
                    <a:pt x="71591" y="72111"/>
                  </a:lnTo>
                  <a:lnTo>
                    <a:pt x="58978" y="50391"/>
                  </a:lnTo>
                  <a:close/>
                </a:path>
                <a:path extrusionOk="0" h="1981200" w="118110">
                  <a:moveTo>
                    <a:pt x="73585" y="25146"/>
                  </a:moveTo>
                  <a:lnTo>
                    <a:pt x="71627" y="25146"/>
                  </a:lnTo>
                  <a:lnTo>
                    <a:pt x="71651" y="72214"/>
                  </a:lnTo>
                  <a:lnTo>
                    <a:pt x="92934" y="108838"/>
                  </a:lnTo>
                  <a:lnTo>
                    <a:pt x="95884" y="113791"/>
                  </a:lnTo>
                  <a:lnTo>
                    <a:pt x="103631" y="115950"/>
                  </a:lnTo>
                  <a:lnTo>
                    <a:pt x="115824" y="108838"/>
                  </a:lnTo>
                  <a:lnTo>
                    <a:pt x="117855" y="101091"/>
                  </a:lnTo>
                  <a:lnTo>
                    <a:pt x="73585" y="25146"/>
                  </a:lnTo>
                  <a:close/>
                </a:path>
                <a:path extrusionOk="0" h="1981200" w="118110">
                  <a:moveTo>
                    <a:pt x="58927" y="0"/>
                  </a:moveTo>
                  <a:lnTo>
                    <a:pt x="0" y="100964"/>
                  </a:lnTo>
                  <a:lnTo>
                    <a:pt x="2031" y="108712"/>
                  </a:lnTo>
                  <a:lnTo>
                    <a:pt x="8000" y="112267"/>
                  </a:lnTo>
                  <a:lnTo>
                    <a:pt x="14096" y="115824"/>
                  </a:lnTo>
                  <a:lnTo>
                    <a:pt x="21843" y="113791"/>
                  </a:lnTo>
                  <a:lnTo>
                    <a:pt x="46191" y="72214"/>
                  </a:lnTo>
                  <a:lnTo>
                    <a:pt x="46227" y="25146"/>
                  </a:lnTo>
                  <a:lnTo>
                    <a:pt x="73585" y="25146"/>
                  </a:lnTo>
                  <a:lnTo>
                    <a:pt x="58927" y="0"/>
                  </a:lnTo>
                  <a:close/>
                </a:path>
                <a:path extrusionOk="0" h="1981200" w="118110">
                  <a:moveTo>
                    <a:pt x="71627" y="25146"/>
                  </a:moveTo>
                  <a:lnTo>
                    <a:pt x="46227" y="25146"/>
                  </a:lnTo>
                  <a:lnTo>
                    <a:pt x="46191" y="72214"/>
                  </a:lnTo>
                  <a:lnTo>
                    <a:pt x="58978" y="50391"/>
                  </a:lnTo>
                  <a:lnTo>
                    <a:pt x="48005" y="31496"/>
                  </a:lnTo>
                  <a:lnTo>
                    <a:pt x="71623" y="31496"/>
                  </a:lnTo>
                  <a:lnTo>
                    <a:pt x="71627" y="25146"/>
                  </a:lnTo>
                  <a:close/>
                </a:path>
                <a:path extrusionOk="0" h="1981200" w="118110">
                  <a:moveTo>
                    <a:pt x="71623" y="31496"/>
                  </a:moveTo>
                  <a:lnTo>
                    <a:pt x="48005" y="31496"/>
                  </a:lnTo>
                  <a:lnTo>
                    <a:pt x="69976" y="31623"/>
                  </a:lnTo>
                  <a:lnTo>
                    <a:pt x="58978" y="50391"/>
                  </a:lnTo>
                  <a:lnTo>
                    <a:pt x="71591" y="72111"/>
                  </a:lnTo>
                  <a:lnTo>
                    <a:pt x="71623" y="31496"/>
                  </a:lnTo>
                  <a:close/>
                </a:path>
                <a:path extrusionOk="0" h="1981200" w="118110">
                  <a:moveTo>
                    <a:pt x="48005" y="31496"/>
                  </a:moveTo>
                  <a:lnTo>
                    <a:pt x="58978" y="50391"/>
                  </a:lnTo>
                  <a:lnTo>
                    <a:pt x="69976" y="31623"/>
                  </a:lnTo>
                  <a:lnTo>
                    <a:pt x="48005" y="31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29" name="Google Shape;2629;p174"/>
            <p:cNvSpPr/>
            <p:nvPr/>
          </p:nvSpPr>
          <p:spPr>
            <a:xfrm>
              <a:off x="3680460" y="1473708"/>
              <a:ext cx="259200" cy="2154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30" name="Google Shape;2630;p174"/>
            <p:cNvSpPr/>
            <p:nvPr/>
          </p:nvSpPr>
          <p:spPr>
            <a:xfrm>
              <a:off x="3756406" y="1497076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8890" y="1880235"/>
                  </a:moveTo>
                  <a:lnTo>
                    <a:pt x="5080" y="1882394"/>
                  </a:lnTo>
                  <a:lnTo>
                    <a:pt x="1270" y="1884680"/>
                  </a:lnTo>
                  <a:lnTo>
                    <a:pt x="0" y="1889506"/>
                  </a:lnTo>
                  <a:lnTo>
                    <a:pt x="2159" y="1893316"/>
                  </a:lnTo>
                  <a:lnTo>
                    <a:pt x="53594" y="1981200"/>
                  </a:lnTo>
                  <a:lnTo>
                    <a:pt x="62751" y="1965452"/>
                  </a:lnTo>
                  <a:lnTo>
                    <a:pt x="45593" y="1965452"/>
                  </a:lnTo>
                  <a:lnTo>
                    <a:pt x="45570" y="1935991"/>
                  </a:lnTo>
                  <a:lnTo>
                    <a:pt x="15443" y="1884553"/>
                  </a:lnTo>
                  <a:lnTo>
                    <a:pt x="13716" y="1881505"/>
                  </a:lnTo>
                  <a:lnTo>
                    <a:pt x="8890" y="1880235"/>
                  </a:lnTo>
                  <a:close/>
                </a:path>
                <a:path extrusionOk="0" h="1981200" w="107314">
                  <a:moveTo>
                    <a:pt x="45570" y="1935991"/>
                  </a:moveTo>
                  <a:lnTo>
                    <a:pt x="45593" y="1965452"/>
                  </a:lnTo>
                  <a:lnTo>
                    <a:pt x="61468" y="1965452"/>
                  </a:lnTo>
                  <a:lnTo>
                    <a:pt x="61464" y="1961388"/>
                  </a:lnTo>
                  <a:lnTo>
                    <a:pt x="46736" y="1961388"/>
                  </a:lnTo>
                  <a:lnTo>
                    <a:pt x="53568" y="1949641"/>
                  </a:lnTo>
                  <a:lnTo>
                    <a:pt x="45570" y="1935991"/>
                  </a:lnTo>
                  <a:close/>
                </a:path>
                <a:path extrusionOk="0" h="1981200" w="107314">
                  <a:moveTo>
                    <a:pt x="98171" y="1880108"/>
                  </a:moveTo>
                  <a:lnTo>
                    <a:pt x="93345" y="1881378"/>
                  </a:lnTo>
                  <a:lnTo>
                    <a:pt x="90985" y="1885315"/>
                  </a:lnTo>
                  <a:lnTo>
                    <a:pt x="61508" y="1935991"/>
                  </a:lnTo>
                  <a:lnTo>
                    <a:pt x="61468" y="1965452"/>
                  </a:lnTo>
                  <a:lnTo>
                    <a:pt x="62751" y="1965452"/>
                  </a:lnTo>
                  <a:lnTo>
                    <a:pt x="104775" y="1893189"/>
                  </a:lnTo>
                  <a:lnTo>
                    <a:pt x="107061" y="1889379"/>
                  </a:lnTo>
                  <a:lnTo>
                    <a:pt x="105791" y="1884553"/>
                  </a:lnTo>
                  <a:lnTo>
                    <a:pt x="101981" y="1882394"/>
                  </a:lnTo>
                  <a:lnTo>
                    <a:pt x="98171" y="1880108"/>
                  </a:lnTo>
                  <a:close/>
                </a:path>
                <a:path extrusionOk="0" h="1981200" w="107314">
                  <a:moveTo>
                    <a:pt x="53568" y="1949641"/>
                  </a:moveTo>
                  <a:lnTo>
                    <a:pt x="46736" y="1961388"/>
                  </a:lnTo>
                  <a:lnTo>
                    <a:pt x="60452" y="1961388"/>
                  </a:lnTo>
                  <a:lnTo>
                    <a:pt x="53568" y="1949641"/>
                  </a:lnTo>
                  <a:close/>
                </a:path>
                <a:path extrusionOk="0" h="1981200" w="107314">
                  <a:moveTo>
                    <a:pt x="61445" y="1936099"/>
                  </a:moveTo>
                  <a:lnTo>
                    <a:pt x="53568" y="1949641"/>
                  </a:lnTo>
                  <a:lnTo>
                    <a:pt x="60452" y="1961388"/>
                  </a:lnTo>
                  <a:lnTo>
                    <a:pt x="61464" y="1961388"/>
                  </a:lnTo>
                  <a:lnTo>
                    <a:pt x="61445" y="1936099"/>
                  </a:lnTo>
                  <a:close/>
                </a:path>
                <a:path extrusionOk="0" h="1981200" w="107314">
                  <a:moveTo>
                    <a:pt x="59944" y="0"/>
                  </a:moveTo>
                  <a:lnTo>
                    <a:pt x="44069" y="0"/>
                  </a:lnTo>
                  <a:lnTo>
                    <a:pt x="45526" y="1880108"/>
                  </a:lnTo>
                  <a:lnTo>
                    <a:pt x="45633" y="1936099"/>
                  </a:lnTo>
                  <a:lnTo>
                    <a:pt x="53568" y="1949641"/>
                  </a:lnTo>
                  <a:lnTo>
                    <a:pt x="61445" y="1936099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31" name="Google Shape;2631;p174"/>
            <p:cNvSpPr/>
            <p:nvPr/>
          </p:nvSpPr>
          <p:spPr>
            <a:xfrm>
              <a:off x="6425183" y="1388364"/>
              <a:ext cx="259200" cy="21534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32" name="Google Shape;2632;p174"/>
            <p:cNvSpPr/>
            <p:nvPr/>
          </p:nvSpPr>
          <p:spPr>
            <a:xfrm>
              <a:off x="6501256" y="1498600"/>
              <a:ext cx="107315" cy="1981200"/>
            </a:xfrm>
            <a:custGeom>
              <a:rect b="b" l="l" r="r" t="t"/>
              <a:pathLst>
                <a:path extrusionOk="0" h="1981200" w="107315">
                  <a:moveTo>
                    <a:pt x="53462" y="31449"/>
                  </a:moveTo>
                  <a:lnTo>
                    <a:pt x="45568" y="44981"/>
                  </a:lnTo>
                  <a:lnTo>
                    <a:pt x="43941" y="1981200"/>
                  </a:lnTo>
                  <a:lnTo>
                    <a:pt x="59816" y="1981200"/>
                  </a:lnTo>
                  <a:lnTo>
                    <a:pt x="61396" y="101091"/>
                  </a:lnTo>
                  <a:lnTo>
                    <a:pt x="61345" y="44981"/>
                  </a:lnTo>
                  <a:lnTo>
                    <a:pt x="53462" y="31449"/>
                  </a:lnTo>
                  <a:close/>
                </a:path>
                <a:path extrusionOk="0" h="1981200" w="107315">
                  <a:moveTo>
                    <a:pt x="62647" y="15748"/>
                  </a:moveTo>
                  <a:lnTo>
                    <a:pt x="61467" y="15748"/>
                  </a:lnTo>
                  <a:lnTo>
                    <a:pt x="61443" y="45149"/>
                  </a:lnTo>
                  <a:lnTo>
                    <a:pt x="93217" y="99695"/>
                  </a:lnTo>
                  <a:lnTo>
                    <a:pt x="98170" y="101091"/>
                  </a:lnTo>
                  <a:lnTo>
                    <a:pt x="101853" y="98805"/>
                  </a:lnTo>
                  <a:lnTo>
                    <a:pt x="105663" y="96647"/>
                  </a:lnTo>
                  <a:lnTo>
                    <a:pt x="106934" y="91821"/>
                  </a:lnTo>
                  <a:lnTo>
                    <a:pt x="104700" y="87884"/>
                  </a:lnTo>
                  <a:lnTo>
                    <a:pt x="62647" y="15748"/>
                  </a:lnTo>
                  <a:close/>
                </a:path>
                <a:path extrusionOk="0" h="1981200" w="107315">
                  <a:moveTo>
                    <a:pt x="53466" y="0"/>
                  </a:moveTo>
                  <a:lnTo>
                    <a:pt x="2087" y="88011"/>
                  </a:lnTo>
                  <a:lnTo>
                    <a:pt x="0" y="91694"/>
                  </a:lnTo>
                  <a:lnTo>
                    <a:pt x="1269" y="96520"/>
                  </a:lnTo>
                  <a:lnTo>
                    <a:pt x="4952" y="98805"/>
                  </a:lnTo>
                  <a:lnTo>
                    <a:pt x="8762" y="100964"/>
                  </a:lnTo>
                  <a:lnTo>
                    <a:pt x="13588" y="99695"/>
                  </a:lnTo>
                  <a:lnTo>
                    <a:pt x="15874" y="95885"/>
                  </a:lnTo>
                  <a:lnTo>
                    <a:pt x="45470" y="45149"/>
                  </a:lnTo>
                  <a:lnTo>
                    <a:pt x="45592" y="15748"/>
                  </a:lnTo>
                  <a:lnTo>
                    <a:pt x="62647" y="15748"/>
                  </a:lnTo>
                  <a:lnTo>
                    <a:pt x="53466" y="0"/>
                  </a:lnTo>
                  <a:close/>
                </a:path>
                <a:path extrusionOk="0" h="1981200" w="107315">
                  <a:moveTo>
                    <a:pt x="61464" y="19685"/>
                  </a:moveTo>
                  <a:lnTo>
                    <a:pt x="60324" y="19685"/>
                  </a:lnTo>
                  <a:lnTo>
                    <a:pt x="53462" y="31449"/>
                  </a:lnTo>
                  <a:lnTo>
                    <a:pt x="61443" y="45149"/>
                  </a:lnTo>
                  <a:lnTo>
                    <a:pt x="61464" y="19685"/>
                  </a:lnTo>
                  <a:close/>
                </a:path>
                <a:path extrusionOk="0" h="1981200" w="107315">
                  <a:moveTo>
                    <a:pt x="61467" y="15748"/>
                  </a:moveTo>
                  <a:lnTo>
                    <a:pt x="45592" y="15748"/>
                  </a:lnTo>
                  <a:lnTo>
                    <a:pt x="45568" y="44981"/>
                  </a:lnTo>
                  <a:lnTo>
                    <a:pt x="53462" y="31449"/>
                  </a:lnTo>
                  <a:lnTo>
                    <a:pt x="46609" y="19685"/>
                  </a:lnTo>
                  <a:lnTo>
                    <a:pt x="61464" y="19685"/>
                  </a:lnTo>
                  <a:lnTo>
                    <a:pt x="61467" y="15748"/>
                  </a:lnTo>
                  <a:close/>
                </a:path>
                <a:path extrusionOk="0" h="1981200" w="107315">
                  <a:moveTo>
                    <a:pt x="60324" y="19685"/>
                  </a:moveTo>
                  <a:lnTo>
                    <a:pt x="46609" y="19685"/>
                  </a:lnTo>
                  <a:lnTo>
                    <a:pt x="53462" y="31449"/>
                  </a:lnTo>
                  <a:lnTo>
                    <a:pt x="60324" y="196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33" name="Google Shape;2633;p174"/>
            <p:cNvSpPr/>
            <p:nvPr/>
          </p:nvSpPr>
          <p:spPr>
            <a:xfrm>
              <a:off x="6042660" y="1473708"/>
              <a:ext cx="259200" cy="2154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34" name="Google Shape;2634;p174"/>
            <p:cNvSpPr/>
            <p:nvPr/>
          </p:nvSpPr>
          <p:spPr>
            <a:xfrm>
              <a:off x="6118606" y="1497076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8890" y="1880235"/>
                  </a:moveTo>
                  <a:lnTo>
                    <a:pt x="5080" y="1882394"/>
                  </a:lnTo>
                  <a:lnTo>
                    <a:pt x="1270" y="1884680"/>
                  </a:lnTo>
                  <a:lnTo>
                    <a:pt x="0" y="1889506"/>
                  </a:lnTo>
                  <a:lnTo>
                    <a:pt x="2159" y="1893316"/>
                  </a:lnTo>
                  <a:lnTo>
                    <a:pt x="53594" y="1981200"/>
                  </a:lnTo>
                  <a:lnTo>
                    <a:pt x="62751" y="1965452"/>
                  </a:lnTo>
                  <a:lnTo>
                    <a:pt x="45593" y="1965452"/>
                  </a:lnTo>
                  <a:lnTo>
                    <a:pt x="45570" y="1935991"/>
                  </a:lnTo>
                  <a:lnTo>
                    <a:pt x="15443" y="1884553"/>
                  </a:lnTo>
                  <a:lnTo>
                    <a:pt x="13716" y="1881505"/>
                  </a:lnTo>
                  <a:lnTo>
                    <a:pt x="8890" y="1880235"/>
                  </a:lnTo>
                  <a:close/>
                </a:path>
                <a:path extrusionOk="0" h="1981200" w="107314">
                  <a:moveTo>
                    <a:pt x="45570" y="1935991"/>
                  </a:moveTo>
                  <a:lnTo>
                    <a:pt x="45593" y="1965452"/>
                  </a:lnTo>
                  <a:lnTo>
                    <a:pt x="61468" y="1965452"/>
                  </a:lnTo>
                  <a:lnTo>
                    <a:pt x="61464" y="1961388"/>
                  </a:lnTo>
                  <a:lnTo>
                    <a:pt x="46736" y="1961388"/>
                  </a:lnTo>
                  <a:lnTo>
                    <a:pt x="53568" y="1949641"/>
                  </a:lnTo>
                  <a:lnTo>
                    <a:pt x="45570" y="1935991"/>
                  </a:lnTo>
                  <a:close/>
                </a:path>
                <a:path extrusionOk="0" h="1981200" w="107314">
                  <a:moveTo>
                    <a:pt x="98171" y="1880108"/>
                  </a:moveTo>
                  <a:lnTo>
                    <a:pt x="93345" y="1881378"/>
                  </a:lnTo>
                  <a:lnTo>
                    <a:pt x="90985" y="1885315"/>
                  </a:lnTo>
                  <a:lnTo>
                    <a:pt x="61508" y="1935991"/>
                  </a:lnTo>
                  <a:lnTo>
                    <a:pt x="61468" y="1965452"/>
                  </a:lnTo>
                  <a:lnTo>
                    <a:pt x="62751" y="1965452"/>
                  </a:lnTo>
                  <a:lnTo>
                    <a:pt x="104775" y="1893189"/>
                  </a:lnTo>
                  <a:lnTo>
                    <a:pt x="107061" y="1889379"/>
                  </a:lnTo>
                  <a:lnTo>
                    <a:pt x="105791" y="1884553"/>
                  </a:lnTo>
                  <a:lnTo>
                    <a:pt x="101981" y="1882394"/>
                  </a:lnTo>
                  <a:lnTo>
                    <a:pt x="98171" y="1880108"/>
                  </a:lnTo>
                  <a:close/>
                </a:path>
                <a:path extrusionOk="0" h="1981200" w="107314">
                  <a:moveTo>
                    <a:pt x="53568" y="1949641"/>
                  </a:moveTo>
                  <a:lnTo>
                    <a:pt x="46736" y="1961388"/>
                  </a:lnTo>
                  <a:lnTo>
                    <a:pt x="60452" y="1961388"/>
                  </a:lnTo>
                  <a:lnTo>
                    <a:pt x="53568" y="1949641"/>
                  </a:lnTo>
                  <a:close/>
                </a:path>
                <a:path extrusionOk="0" h="1981200" w="107314">
                  <a:moveTo>
                    <a:pt x="61445" y="1936099"/>
                  </a:moveTo>
                  <a:lnTo>
                    <a:pt x="53568" y="1949641"/>
                  </a:lnTo>
                  <a:lnTo>
                    <a:pt x="60452" y="1961388"/>
                  </a:lnTo>
                  <a:lnTo>
                    <a:pt x="61464" y="1961388"/>
                  </a:lnTo>
                  <a:lnTo>
                    <a:pt x="61445" y="1936099"/>
                  </a:lnTo>
                  <a:close/>
                </a:path>
                <a:path extrusionOk="0" h="1981200" w="107314">
                  <a:moveTo>
                    <a:pt x="59944" y="0"/>
                  </a:moveTo>
                  <a:lnTo>
                    <a:pt x="44069" y="0"/>
                  </a:lnTo>
                  <a:lnTo>
                    <a:pt x="45526" y="1880108"/>
                  </a:lnTo>
                  <a:lnTo>
                    <a:pt x="45633" y="1936099"/>
                  </a:lnTo>
                  <a:lnTo>
                    <a:pt x="53568" y="1949641"/>
                  </a:lnTo>
                  <a:lnTo>
                    <a:pt x="61445" y="1936099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635" name="Google Shape;2635;p174"/>
          <p:cNvSpPr txBox="1"/>
          <p:nvPr/>
        </p:nvSpPr>
        <p:spPr>
          <a:xfrm>
            <a:off x="2822575" y="1918715"/>
            <a:ext cx="257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p174"/>
          <p:cNvSpPr txBox="1"/>
          <p:nvPr/>
        </p:nvSpPr>
        <p:spPr>
          <a:xfrm>
            <a:off x="2904870" y="4110059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7" name="Google Shape;2637;p174"/>
          <p:cNvSpPr txBox="1"/>
          <p:nvPr/>
        </p:nvSpPr>
        <p:spPr>
          <a:xfrm>
            <a:off x="3584575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p174"/>
          <p:cNvSpPr txBox="1"/>
          <p:nvPr/>
        </p:nvSpPr>
        <p:spPr>
          <a:xfrm>
            <a:off x="4276725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p174"/>
          <p:cNvSpPr txBox="1"/>
          <p:nvPr/>
        </p:nvSpPr>
        <p:spPr>
          <a:xfrm>
            <a:off x="5032628" y="5329665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0" name="Google Shape;2640;p174"/>
          <p:cNvSpPr txBox="1"/>
          <p:nvPr/>
        </p:nvSpPr>
        <p:spPr>
          <a:xfrm>
            <a:off x="5032628" y="908812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174"/>
          <p:cNvSpPr txBox="1"/>
          <p:nvPr/>
        </p:nvSpPr>
        <p:spPr>
          <a:xfrm>
            <a:off x="5108828" y="2890519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p174"/>
          <p:cNvSpPr txBox="1"/>
          <p:nvPr/>
        </p:nvSpPr>
        <p:spPr>
          <a:xfrm>
            <a:off x="5420105" y="4052756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p174"/>
          <p:cNvSpPr txBox="1"/>
          <p:nvPr/>
        </p:nvSpPr>
        <p:spPr>
          <a:xfrm>
            <a:off x="5947028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4" name="Google Shape;2644;p174"/>
          <p:cNvSpPr txBox="1"/>
          <p:nvPr/>
        </p:nvSpPr>
        <p:spPr>
          <a:xfrm>
            <a:off x="6639306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p174"/>
          <p:cNvSpPr txBox="1"/>
          <p:nvPr>
            <p:ph type="title"/>
          </p:nvPr>
        </p:nvSpPr>
        <p:spPr>
          <a:xfrm>
            <a:off x="2420875" y="0"/>
            <a:ext cx="4303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Алгоритм Дейкстры - шаг 4</a:t>
            </a:r>
            <a:endParaRPr sz="22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0" name="Google Shape;2650;p175"/>
          <p:cNvGrpSpPr/>
          <p:nvPr/>
        </p:nvGrpSpPr>
        <p:grpSpPr>
          <a:xfrm>
            <a:off x="1028700" y="432809"/>
            <a:ext cx="7086600" cy="5878253"/>
            <a:chOff x="1028700" y="324615"/>
            <a:chExt cx="7086600" cy="4408800"/>
          </a:xfrm>
        </p:grpSpPr>
        <p:sp>
          <p:nvSpPr>
            <p:cNvPr id="2651" name="Google Shape;2651;p175"/>
            <p:cNvSpPr/>
            <p:nvPr/>
          </p:nvSpPr>
          <p:spPr>
            <a:xfrm>
              <a:off x="1028700" y="324615"/>
              <a:ext cx="7086600" cy="4408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52" name="Google Shape;2652;p175"/>
            <p:cNvSpPr/>
            <p:nvPr/>
          </p:nvSpPr>
          <p:spPr>
            <a:xfrm>
              <a:off x="1066800" y="339547"/>
              <a:ext cx="7010400" cy="4332605"/>
            </a:xfrm>
            <a:custGeom>
              <a:rect b="b" l="l" r="r" t="t"/>
              <a:pathLst>
                <a:path extrusionOk="0" h="4332605" w="7010400">
                  <a:moveTo>
                    <a:pt x="7010400" y="0"/>
                  </a:moveTo>
                  <a:lnTo>
                    <a:pt x="0" y="0"/>
                  </a:lnTo>
                  <a:lnTo>
                    <a:pt x="0" y="4332478"/>
                  </a:lnTo>
                  <a:lnTo>
                    <a:pt x="7010400" y="4332478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53" name="Google Shape;2653;p175"/>
            <p:cNvSpPr/>
            <p:nvPr/>
          </p:nvSpPr>
          <p:spPr>
            <a:xfrm>
              <a:off x="1066800" y="339547"/>
              <a:ext cx="7010400" cy="4332605"/>
            </a:xfrm>
            <a:custGeom>
              <a:rect b="b" l="l" r="r" t="t"/>
              <a:pathLst>
                <a:path extrusionOk="0" h="4332605" w="7010400">
                  <a:moveTo>
                    <a:pt x="0" y="4332478"/>
                  </a:moveTo>
                  <a:lnTo>
                    <a:pt x="7010400" y="4332478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433247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54" name="Google Shape;2654;p175"/>
            <p:cNvSpPr/>
            <p:nvPr/>
          </p:nvSpPr>
          <p:spPr>
            <a:xfrm>
              <a:off x="1828800" y="1954275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55" name="Google Shape;2655;p175"/>
            <p:cNvSpPr/>
            <p:nvPr/>
          </p:nvSpPr>
          <p:spPr>
            <a:xfrm>
              <a:off x="1828800" y="1954275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656" name="Google Shape;2656;p175"/>
          <p:cNvSpPr txBox="1"/>
          <p:nvPr/>
        </p:nvSpPr>
        <p:spPr>
          <a:xfrm>
            <a:off x="2177033" y="2945384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7" name="Google Shape;2657;p175"/>
          <p:cNvGrpSpPr/>
          <p:nvPr/>
        </p:nvGrpSpPr>
        <p:grpSpPr>
          <a:xfrm>
            <a:off x="3581400" y="776882"/>
            <a:ext cx="838200" cy="1117572"/>
            <a:chOff x="3581400" y="582676"/>
            <a:chExt cx="838200" cy="838200"/>
          </a:xfrm>
        </p:grpSpPr>
        <p:sp>
          <p:nvSpPr>
            <p:cNvPr id="2658" name="Google Shape;2658;p175"/>
            <p:cNvSpPr/>
            <p:nvPr/>
          </p:nvSpPr>
          <p:spPr>
            <a:xfrm>
              <a:off x="35814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59" name="Google Shape;2659;p175"/>
            <p:cNvSpPr/>
            <p:nvPr/>
          </p:nvSpPr>
          <p:spPr>
            <a:xfrm>
              <a:off x="35814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660" name="Google Shape;2660;p175"/>
          <p:cNvSpPr txBox="1"/>
          <p:nvPr/>
        </p:nvSpPr>
        <p:spPr>
          <a:xfrm>
            <a:off x="3929888" y="1115669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1" name="Google Shape;2661;p175"/>
          <p:cNvGrpSpPr/>
          <p:nvPr/>
        </p:nvGrpSpPr>
        <p:grpSpPr>
          <a:xfrm>
            <a:off x="3581400" y="4637586"/>
            <a:ext cx="838200" cy="1117572"/>
            <a:chOff x="3581400" y="3478276"/>
            <a:chExt cx="838200" cy="838200"/>
          </a:xfrm>
        </p:grpSpPr>
        <p:sp>
          <p:nvSpPr>
            <p:cNvPr id="2662" name="Google Shape;2662;p175"/>
            <p:cNvSpPr/>
            <p:nvPr/>
          </p:nvSpPr>
          <p:spPr>
            <a:xfrm>
              <a:off x="35814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6"/>
                  </a:lnTo>
                  <a:lnTo>
                    <a:pt x="194399" y="65232"/>
                  </a:lnTo>
                  <a:lnTo>
                    <a:pt x="156949" y="92049"/>
                  </a:lnTo>
                  <a:lnTo>
                    <a:pt x="122729" y="122723"/>
                  </a:lnTo>
                  <a:lnTo>
                    <a:pt x="92053" y="156940"/>
                  </a:lnTo>
                  <a:lnTo>
                    <a:pt x="65234" y="194386"/>
                  </a:lnTo>
                  <a:lnTo>
                    <a:pt x="42587" y="234746"/>
                  </a:lnTo>
                  <a:lnTo>
                    <a:pt x="24426" y="277707"/>
                  </a:lnTo>
                  <a:lnTo>
                    <a:pt x="11065" y="322953"/>
                  </a:lnTo>
                  <a:lnTo>
                    <a:pt x="2818" y="370172"/>
                  </a:lnTo>
                  <a:lnTo>
                    <a:pt x="0" y="419049"/>
                  </a:lnTo>
                  <a:lnTo>
                    <a:pt x="2818" y="467924"/>
                  </a:lnTo>
                  <a:lnTo>
                    <a:pt x="11065" y="515143"/>
                  </a:lnTo>
                  <a:lnTo>
                    <a:pt x="24426" y="560392"/>
                  </a:lnTo>
                  <a:lnTo>
                    <a:pt x="42587" y="603356"/>
                  </a:lnTo>
                  <a:lnTo>
                    <a:pt x="65234" y="643721"/>
                  </a:lnTo>
                  <a:lnTo>
                    <a:pt x="92053" y="681172"/>
                  </a:lnTo>
                  <a:lnTo>
                    <a:pt x="122729" y="715395"/>
                  </a:lnTo>
                  <a:lnTo>
                    <a:pt x="156949" y="746076"/>
                  </a:lnTo>
                  <a:lnTo>
                    <a:pt x="194399" y="772899"/>
                  </a:lnTo>
                  <a:lnTo>
                    <a:pt x="234764" y="795550"/>
                  </a:lnTo>
                  <a:lnTo>
                    <a:pt x="277731" y="813715"/>
                  </a:lnTo>
                  <a:lnTo>
                    <a:pt x="322985" y="827080"/>
                  </a:lnTo>
                  <a:lnTo>
                    <a:pt x="370213" y="835329"/>
                  </a:lnTo>
                  <a:lnTo>
                    <a:pt x="419100" y="838149"/>
                  </a:lnTo>
                  <a:lnTo>
                    <a:pt x="467986" y="835329"/>
                  </a:lnTo>
                  <a:lnTo>
                    <a:pt x="515214" y="827080"/>
                  </a:lnTo>
                  <a:lnTo>
                    <a:pt x="560468" y="813715"/>
                  </a:lnTo>
                  <a:lnTo>
                    <a:pt x="603435" y="795550"/>
                  </a:lnTo>
                  <a:lnTo>
                    <a:pt x="643800" y="772899"/>
                  </a:lnTo>
                  <a:lnTo>
                    <a:pt x="681250" y="746076"/>
                  </a:lnTo>
                  <a:lnTo>
                    <a:pt x="715470" y="715395"/>
                  </a:lnTo>
                  <a:lnTo>
                    <a:pt x="746146" y="681172"/>
                  </a:lnTo>
                  <a:lnTo>
                    <a:pt x="772965" y="643721"/>
                  </a:lnTo>
                  <a:lnTo>
                    <a:pt x="795612" y="603356"/>
                  </a:lnTo>
                  <a:lnTo>
                    <a:pt x="813773" y="560392"/>
                  </a:lnTo>
                  <a:lnTo>
                    <a:pt x="827134" y="515143"/>
                  </a:lnTo>
                  <a:lnTo>
                    <a:pt x="835381" y="467924"/>
                  </a:lnTo>
                  <a:lnTo>
                    <a:pt x="838200" y="419049"/>
                  </a:lnTo>
                  <a:lnTo>
                    <a:pt x="835381" y="370172"/>
                  </a:lnTo>
                  <a:lnTo>
                    <a:pt x="827134" y="322953"/>
                  </a:lnTo>
                  <a:lnTo>
                    <a:pt x="813773" y="277707"/>
                  </a:lnTo>
                  <a:lnTo>
                    <a:pt x="795612" y="234746"/>
                  </a:lnTo>
                  <a:lnTo>
                    <a:pt x="772965" y="194386"/>
                  </a:lnTo>
                  <a:lnTo>
                    <a:pt x="746146" y="156940"/>
                  </a:lnTo>
                  <a:lnTo>
                    <a:pt x="715470" y="122723"/>
                  </a:lnTo>
                  <a:lnTo>
                    <a:pt x="681250" y="92049"/>
                  </a:lnTo>
                  <a:lnTo>
                    <a:pt x="643800" y="65232"/>
                  </a:lnTo>
                  <a:lnTo>
                    <a:pt x="603435" y="42586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63" name="Google Shape;2663;p175"/>
            <p:cNvSpPr/>
            <p:nvPr/>
          </p:nvSpPr>
          <p:spPr>
            <a:xfrm>
              <a:off x="35814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049"/>
                  </a:moveTo>
                  <a:lnTo>
                    <a:pt x="2818" y="370172"/>
                  </a:lnTo>
                  <a:lnTo>
                    <a:pt x="11065" y="322953"/>
                  </a:lnTo>
                  <a:lnTo>
                    <a:pt x="24426" y="277707"/>
                  </a:lnTo>
                  <a:lnTo>
                    <a:pt x="42587" y="234746"/>
                  </a:lnTo>
                  <a:lnTo>
                    <a:pt x="65234" y="194386"/>
                  </a:lnTo>
                  <a:lnTo>
                    <a:pt x="92053" y="156940"/>
                  </a:lnTo>
                  <a:lnTo>
                    <a:pt x="122729" y="122723"/>
                  </a:lnTo>
                  <a:lnTo>
                    <a:pt x="156949" y="92049"/>
                  </a:lnTo>
                  <a:lnTo>
                    <a:pt x="194399" y="65232"/>
                  </a:lnTo>
                  <a:lnTo>
                    <a:pt x="234764" y="42586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6"/>
                  </a:lnTo>
                  <a:lnTo>
                    <a:pt x="643800" y="65232"/>
                  </a:lnTo>
                  <a:lnTo>
                    <a:pt x="681250" y="92049"/>
                  </a:lnTo>
                  <a:lnTo>
                    <a:pt x="715470" y="122723"/>
                  </a:lnTo>
                  <a:lnTo>
                    <a:pt x="746146" y="156940"/>
                  </a:lnTo>
                  <a:lnTo>
                    <a:pt x="772965" y="194386"/>
                  </a:lnTo>
                  <a:lnTo>
                    <a:pt x="795612" y="234746"/>
                  </a:lnTo>
                  <a:lnTo>
                    <a:pt x="813773" y="277707"/>
                  </a:lnTo>
                  <a:lnTo>
                    <a:pt x="827134" y="322953"/>
                  </a:lnTo>
                  <a:lnTo>
                    <a:pt x="835381" y="370172"/>
                  </a:lnTo>
                  <a:lnTo>
                    <a:pt x="838200" y="419049"/>
                  </a:lnTo>
                  <a:lnTo>
                    <a:pt x="835381" y="467924"/>
                  </a:lnTo>
                  <a:lnTo>
                    <a:pt x="827134" y="515143"/>
                  </a:lnTo>
                  <a:lnTo>
                    <a:pt x="813773" y="560392"/>
                  </a:lnTo>
                  <a:lnTo>
                    <a:pt x="795612" y="603356"/>
                  </a:lnTo>
                  <a:lnTo>
                    <a:pt x="772965" y="643721"/>
                  </a:lnTo>
                  <a:lnTo>
                    <a:pt x="746146" y="681172"/>
                  </a:lnTo>
                  <a:lnTo>
                    <a:pt x="715470" y="715395"/>
                  </a:lnTo>
                  <a:lnTo>
                    <a:pt x="681250" y="746076"/>
                  </a:lnTo>
                  <a:lnTo>
                    <a:pt x="643800" y="772899"/>
                  </a:lnTo>
                  <a:lnTo>
                    <a:pt x="603435" y="795550"/>
                  </a:lnTo>
                  <a:lnTo>
                    <a:pt x="560468" y="813715"/>
                  </a:lnTo>
                  <a:lnTo>
                    <a:pt x="515214" y="827080"/>
                  </a:lnTo>
                  <a:lnTo>
                    <a:pt x="467986" y="835329"/>
                  </a:lnTo>
                  <a:lnTo>
                    <a:pt x="419100" y="838149"/>
                  </a:lnTo>
                  <a:lnTo>
                    <a:pt x="370213" y="835329"/>
                  </a:lnTo>
                  <a:lnTo>
                    <a:pt x="322985" y="827080"/>
                  </a:lnTo>
                  <a:lnTo>
                    <a:pt x="277731" y="813715"/>
                  </a:lnTo>
                  <a:lnTo>
                    <a:pt x="234764" y="795550"/>
                  </a:lnTo>
                  <a:lnTo>
                    <a:pt x="194399" y="772899"/>
                  </a:lnTo>
                  <a:lnTo>
                    <a:pt x="156949" y="746076"/>
                  </a:lnTo>
                  <a:lnTo>
                    <a:pt x="122729" y="715395"/>
                  </a:lnTo>
                  <a:lnTo>
                    <a:pt x="92053" y="681172"/>
                  </a:lnTo>
                  <a:lnTo>
                    <a:pt x="65234" y="643721"/>
                  </a:lnTo>
                  <a:lnTo>
                    <a:pt x="42587" y="603356"/>
                  </a:lnTo>
                  <a:lnTo>
                    <a:pt x="24426" y="560392"/>
                  </a:lnTo>
                  <a:lnTo>
                    <a:pt x="11065" y="515143"/>
                  </a:lnTo>
                  <a:lnTo>
                    <a:pt x="2818" y="467924"/>
                  </a:lnTo>
                  <a:lnTo>
                    <a:pt x="0" y="41904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664" name="Google Shape;2664;p175"/>
          <p:cNvSpPr txBox="1"/>
          <p:nvPr/>
        </p:nvSpPr>
        <p:spPr>
          <a:xfrm>
            <a:off x="3929888" y="4977721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5" name="Google Shape;2665;p175"/>
          <p:cNvGrpSpPr/>
          <p:nvPr/>
        </p:nvGrpSpPr>
        <p:grpSpPr>
          <a:xfrm>
            <a:off x="5943600" y="776882"/>
            <a:ext cx="838200" cy="1117572"/>
            <a:chOff x="5943600" y="582676"/>
            <a:chExt cx="838200" cy="838200"/>
          </a:xfrm>
        </p:grpSpPr>
        <p:sp>
          <p:nvSpPr>
            <p:cNvPr id="2666" name="Google Shape;2666;p175"/>
            <p:cNvSpPr/>
            <p:nvPr/>
          </p:nvSpPr>
          <p:spPr>
            <a:xfrm>
              <a:off x="59436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63"/>
                  </a:lnTo>
                  <a:lnTo>
                    <a:pt x="11065" y="515174"/>
                  </a:lnTo>
                  <a:lnTo>
                    <a:pt x="24426" y="560417"/>
                  </a:lnTo>
                  <a:lnTo>
                    <a:pt x="42587" y="603379"/>
                  </a:lnTo>
                  <a:lnTo>
                    <a:pt x="65234" y="643744"/>
                  </a:lnTo>
                  <a:lnTo>
                    <a:pt x="92053" y="681196"/>
                  </a:lnTo>
                  <a:lnTo>
                    <a:pt x="122729" y="715422"/>
                  </a:lnTo>
                  <a:lnTo>
                    <a:pt x="156949" y="746106"/>
                  </a:lnTo>
                  <a:lnTo>
                    <a:pt x="194399" y="772934"/>
                  </a:lnTo>
                  <a:lnTo>
                    <a:pt x="234764" y="795590"/>
                  </a:lnTo>
                  <a:lnTo>
                    <a:pt x="277731" y="813759"/>
                  </a:lnTo>
                  <a:lnTo>
                    <a:pt x="322985" y="827127"/>
                  </a:lnTo>
                  <a:lnTo>
                    <a:pt x="370213" y="835379"/>
                  </a:lnTo>
                  <a:lnTo>
                    <a:pt x="419100" y="838200"/>
                  </a:lnTo>
                  <a:lnTo>
                    <a:pt x="467986" y="835379"/>
                  </a:lnTo>
                  <a:lnTo>
                    <a:pt x="515214" y="827127"/>
                  </a:lnTo>
                  <a:lnTo>
                    <a:pt x="560468" y="813759"/>
                  </a:lnTo>
                  <a:lnTo>
                    <a:pt x="603435" y="795590"/>
                  </a:lnTo>
                  <a:lnTo>
                    <a:pt x="643800" y="772934"/>
                  </a:lnTo>
                  <a:lnTo>
                    <a:pt x="681250" y="746106"/>
                  </a:lnTo>
                  <a:lnTo>
                    <a:pt x="715470" y="715422"/>
                  </a:lnTo>
                  <a:lnTo>
                    <a:pt x="746146" y="681196"/>
                  </a:lnTo>
                  <a:lnTo>
                    <a:pt x="772965" y="643744"/>
                  </a:lnTo>
                  <a:lnTo>
                    <a:pt x="795612" y="603379"/>
                  </a:lnTo>
                  <a:lnTo>
                    <a:pt x="813773" y="560417"/>
                  </a:lnTo>
                  <a:lnTo>
                    <a:pt x="827134" y="515174"/>
                  </a:lnTo>
                  <a:lnTo>
                    <a:pt x="835381" y="467963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67" name="Google Shape;2667;p175"/>
            <p:cNvSpPr/>
            <p:nvPr/>
          </p:nvSpPr>
          <p:spPr>
            <a:xfrm>
              <a:off x="5943600" y="5826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63"/>
                  </a:lnTo>
                  <a:lnTo>
                    <a:pt x="827134" y="515174"/>
                  </a:lnTo>
                  <a:lnTo>
                    <a:pt x="813773" y="560417"/>
                  </a:lnTo>
                  <a:lnTo>
                    <a:pt x="795612" y="603379"/>
                  </a:lnTo>
                  <a:lnTo>
                    <a:pt x="772965" y="643744"/>
                  </a:lnTo>
                  <a:lnTo>
                    <a:pt x="746146" y="681196"/>
                  </a:lnTo>
                  <a:lnTo>
                    <a:pt x="715470" y="715422"/>
                  </a:lnTo>
                  <a:lnTo>
                    <a:pt x="681250" y="746106"/>
                  </a:lnTo>
                  <a:lnTo>
                    <a:pt x="643800" y="772934"/>
                  </a:lnTo>
                  <a:lnTo>
                    <a:pt x="603435" y="795590"/>
                  </a:lnTo>
                  <a:lnTo>
                    <a:pt x="560468" y="813759"/>
                  </a:lnTo>
                  <a:lnTo>
                    <a:pt x="515214" y="827127"/>
                  </a:lnTo>
                  <a:lnTo>
                    <a:pt x="467986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668" name="Google Shape;2668;p175"/>
          <p:cNvSpPr txBox="1"/>
          <p:nvPr/>
        </p:nvSpPr>
        <p:spPr>
          <a:xfrm>
            <a:off x="6292722" y="1115669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9" name="Google Shape;2669;p175"/>
          <p:cNvGrpSpPr/>
          <p:nvPr/>
        </p:nvGrpSpPr>
        <p:grpSpPr>
          <a:xfrm>
            <a:off x="5943600" y="4637586"/>
            <a:ext cx="838200" cy="1117572"/>
            <a:chOff x="5943600" y="3478276"/>
            <a:chExt cx="838200" cy="838200"/>
          </a:xfrm>
        </p:grpSpPr>
        <p:sp>
          <p:nvSpPr>
            <p:cNvPr id="2670" name="Google Shape;2670;p175"/>
            <p:cNvSpPr/>
            <p:nvPr/>
          </p:nvSpPr>
          <p:spPr>
            <a:xfrm>
              <a:off x="59436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6"/>
                  </a:lnTo>
                  <a:lnTo>
                    <a:pt x="194399" y="65232"/>
                  </a:lnTo>
                  <a:lnTo>
                    <a:pt x="156949" y="92049"/>
                  </a:lnTo>
                  <a:lnTo>
                    <a:pt x="122729" y="122723"/>
                  </a:lnTo>
                  <a:lnTo>
                    <a:pt x="92053" y="156940"/>
                  </a:lnTo>
                  <a:lnTo>
                    <a:pt x="65234" y="194386"/>
                  </a:lnTo>
                  <a:lnTo>
                    <a:pt x="42587" y="234746"/>
                  </a:lnTo>
                  <a:lnTo>
                    <a:pt x="24426" y="277707"/>
                  </a:lnTo>
                  <a:lnTo>
                    <a:pt x="11065" y="322953"/>
                  </a:lnTo>
                  <a:lnTo>
                    <a:pt x="2818" y="370172"/>
                  </a:lnTo>
                  <a:lnTo>
                    <a:pt x="0" y="419049"/>
                  </a:lnTo>
                  <a:lnTo>
                    <a:pt x="2818" y="467924"/>
                  </a:lnTo>
                  <a:lnTo>
                    <a:pt x="11065" y="515143"/>
                  </a:lnTo>
                  <a:lnTo>
                    <a:pt x="24426" y="560392"/>
                  </a:lnTo>
                  <a:lnTo>
                    <a:pt x="42587" y="603356"/>
                  </a:lnTo>
                  <a:lnTo>
                    <a:pt x="65234" y="643721"/>
                  </a:lnTo>
                  <a:lnTo>
                    <a:pt x="92053" y="681172"/>
                  </a:lnTo>
                  <a:lnTo>
                    <a:pt x="122729" y="715395"/>
                  </a:lnTo>
                  <a:lnTo>
                    <a:pt x="156949" y="746076"/>
                  </a:lnTo>
                  <a:lnTo>
                    <a:pt x="194399" y="772899"/>
                  </a:lnTo>
                  <a:lnTo>
                    <a:pt x="234764" y="795550"/>
                  </a:lnTo>
                  <a:lnTo>
                    <a:pt x="277731" y="813715"/>
                  </a:lnTo>
                  <a:lnTo>
                    <a:pt x="322985" y="827080"/>
                  </a:lnTo>
                  <a:lnTo>
                    <a:pt x="370213" y="835329"/>
                  </a:lnTo>
                  <a:lnTo>
                    <a:pt x="419100" y="838149"/>
                  </a:lnTo>
                  <a:lnTo>
                    <a:pt x="467986" y="835329"/>
                  </a:lnTo>
                  <a:lnTo>
                    <a:pt x="515214" y="827080"/>
                  </a:lnTo>
                  <a:lnTo>
                    <a:pt x="560468" y="813715"/>
                  </a:lnTo>
                  <a:lnTo>
                    <a:pt x="603435" y="795550"/>
                  </a:lnTo>
                  <a:lnTo>
                    <a:pt x="643800" y="772899"/>
                  </a:lnTo>
                  <a:lnTo>
                    <a:pt x="681250" y="746076"/>
                  </a:lnTo>
                  <a:lnTo>
                    <a:pt x="715470" y="715395"/>
                  </a:lnTo>
                  <a:lnTo>
                    <a:pt x="746146" y="681172"/>
                  </a:lnTo>
                  <a:lnTo>
                    <a:pt x="772965" y="643721"/>
                  </a:lnTo>
                  <a:lnTo>
                    <a:pt x="795612" y="603356"/>
                  </a:lnTo>
                  <a:lnTo>
                    <a:pt x="813773" y="560392"/>
                  </a:lnTo>
                  <a:lnTo>
                    <a:pt x="827134" y="515143"/>
                  </a:lnTo>
                  <a:lnTo>
                    <a:pt x="835381" y="467924"/>
                  </a:lnTo>
                  <a:lnTo>
                    <a:pt x="838200" y="419049"/>
                  </a:lnTo>
                  <a:lnTo>
                    <a:pt x="835381" y="370172"/>
                  </a:lnTo>
                  <a:lnTo>
                    <a:pt x="827134" y="322953"/>
                  </a:lnTo>
                  <a:lnTo>
                    <a:pt x="813773" y="277707"/>
                  </a:lnTo>
                  <a:lnTo>
                    <a:pt x="795612" y="234746"/>
                  </a:lnTo>
                  <a:lnTo>
                    <a:pt x="772965" y="194386"/>
                  </a:lnTo>
                  <a:lnTo>
                    <a:pt x="746146" y="156940"/>
                  </a:lnTo>
                  <a:lnTo>
                    <a:pt x="715470" y="122723"/>
                  </a:lnTo>
                  <a:lnTo>
                    <a:pt x="681250" y="92049"/>
                  </a:lnTo>
                  <a:lnTo>
                    <a:pt x="643800" y="65232"/>
                  </a:lnTo>
                  <a:lnTo>
                    <a:pt x="603435" y="42586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792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71" name="Google Shape;2671;p175"/>
            <p:cNvSpPr/>
            <p:nvPr/>
          </p:nvSpPr>
          <p:spPr>
            <a:xfrm>
              <a:off x="5943600" y="3478276"/>
              <a:ext cx="838200" cy="838200"/>
            </a:xfrm>
            <a:custGeom>
              <a:rect b="b" l="l" r="r" t="t"/>
              <a:pathLst>
                <a:path extrusionOk="0" h="838200" w="838200">
                  <a:moveTo>
                    <a:pt x="0" y="419049"/>
                  </a:moveTo>
                  <a:lnTo>
                    <a:pt x="2818" y="370172"/>
                  </a:lnTo>
                  <a:lnTo>
                    <a:pt x="11065" y="322953"/>
                  </a:lnTo>
                  <a:lnTo>
                    <a:pt x="24426" y="277707"/>
                  </a:lnTo>
                  <a:lnTo>
                    <a:pt x="42587" y="234746"/>
                  </a:lnTo>
                  <a:lnTo>
                    <a:pt x="65234" y="194386"/>
                  </a:lnTo>
                  <a:lnTo>
                    <a:pt x="92053" y="156940"/>
                  </a:lnTo>
                  <a:lnTo>
                    <a:pt x="122729" y="122723"/>
                  </a:lnTo>
                  <a:lnTo>
                    <a:pt x="156949" y="92049"/>
                  </a:lnTo>
                  <a:lnTo>
                    <a:pt x="194399" y="65232"/>
                  </a:lnTo>
                  <a:lnTo>
                    <a:pt x="234764" y="42586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6"/>
                  </a:lnTo>
                  <a:lnTo>
                    <a:pt x="643800" y="65232"/>
                  </a:lnTo>
                  <a:lnTo>
                    <a:pt x="681250" y="92049"/>
                  </a:lnTo>
                  <a:lnTo>
                    <a:pt x="715470" y="122723"/>
                  </a:lnTo>
                  <a:lnTo>
                    <a:pt x="746146" y="156940"/>
                  </a:lnTo>
                  <a:lnTo>
                    <a:pt x="772965" y="194386"/>
                  </a:lnTo>
                  <a:lnTo>
                    <a:pt x="795612" y="234746"/>
                  </a:lnTo>
                  <a:lnTo>
                    <a:pt x="813773" y="277707"/>
                  </a:lnTo>
                  <a:lnTo>
                    <a:pt x="827134" y="322953"/>
                  </a:lnTo>
                  <a:lnTo>
                    <a:pt x="835381" y="370172"/>
                  </a:lnTo>
                  <a:lnTo>
                    <a:pt x="838200" y="419049"/>
                  </a:lnTo>
                  <a:lnTo>
                    <a:pt x="835381" y="467924"/>
                  </a:lnTo>
                  <a:lnTo>
                    <a:pt x="827134" y="515143"/>
                  </a:lnTo>
                  <a:lnTo>
                    <a:pt x="813773" y="560392"/>
                  </a:lnTo>
                  <a:lnTo>
                    <a:pt x="795612" y="603356"/>
                  </a:lnTo>
                  <a:lnTo>
                    <a:pt x="772965" y="643721"/>
                  </a:lnTo>
                  <a:lnTo>
                    <a:pt x="746146" y="681172"/>
                  </a:lnTo>
                  <a:lnTo>
                    <a:pt x="715470" y="715395"/>
                  </a:lnTo>
                  <a:lnTo>
                    <a:pt x="681250" y="746076"/>
                  </a:lnTo>
                  <a:lnTo>
                    <a:pt x="643800" y="772899"/>
                  </a:lnTo>
                  <a:lnTo>
                    <a:pt x="603435" y="795550"/>
                  </a:lnTo>
                  <a:lnTo>
                    <a:pt x="560468" y="813715"/>
                  </a:lnTo>
                  <a:lnTo>
                    <a:pt x="515214" y="827080"/>
                  </a:lnTo>
                  <a:lnTo>
                    <a:pt x="467986" y="835329"/>
                  </a:lnTo>
                  <a:lnTo>
                    <a:pt x="419100" y="838149"/>
                  </a:lnTo>
                  <a:lnTo>
                    <a:pt x="370213" y="835329"/>
                  </a:lnTo>
                  <a:lnTo>
                    <a:pt x="322985" y="827080"/>
                  </a:lnTo>
                  <a:lnTo>
                    <a:pt x="277731" y="813715"/>
                  </a:lnTo>
                  <a:lnTo>
                    <a:pt x="234764" y="795550"/>
                  </a:lnTo>
                  <a:lnTo>
                    <a:pt x="194399" y="772899"/>
                  </a:lnTo>
                  <a:lnTo>
                    <a:pt x="156949" y="746076"/>
                  </a:lnTo>
                  <a:lnTo>
                    <a:pt x="122729" y="715395"/>
                  </a:lnTo>
                  <a:lnTo>
                    <a:pt x="92053" y="681172"/>
                  </a:lnTo>
                  <a:lnTo>
                    <a:pt x="65234" y="643721"/>
                  </a:lnTo>
                  <a:lnTo>
                    <a:pt x="42587" y="603356"/>
                  </a:lnTo>
                  <a:lnTo>
                    <a:pt x="24426" y="560392"/>
                  </a:lnTo>
                  <a:lnTo>
                    <a:pt x="11065" y="515143"/>
                  </a:lnTo>
                  <a:lnTo>
                    <a:pt x="2818" y="467924"/>
                  </a:lnTo>
                  <a:lnTo>
                    <a:pt x="0" y="41904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672" name="Google Shape;2672;p175"/>
          <p:cNvSpPr txBox="1"/>
          <p:nvPr/>
        </p:nvSpPr>
        <p:spPr>
          <a:xfrm>
            <a:off x="6292722" y="4977721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DEBE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3" name="Google Shape;2673;p175"/>
          <p:cNvGrpSpPr/>
          <p:nvPr/>
        </p:nvGrpSpPr>
        <p:grpSpPr>
          <a:xfrm>
            <a:off x="2613660" y="1204946"/>
            <a:ext cx="4070723" cy="4279124"/>
            <a:chOff x="2613660" y="903732"/>
            <a:chExt cx="4070723" cy="3209423"/>
          </a:xfrm>
        </p:grpSpPr>
        <p:sp>
          <p:nvSpPr>
            <p:cNvPr id="2674" name="Google Shape;2674;p175"/>
            <p:cNvSpPr/>
            <p:nvPr/>
          </p:nvSpPr>
          <p:spPr>
            <a:xfrm>
              <a:off x="2615184" y="2683764"/>
              <a:ext cx="1121700" cy="1047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75" name="Google Shape;2675;p175"/>
            <p:cNvSpPr/>
            <p:nvPr/>
          </p:nvSpPr>
          <p:spPr>
            <a:xfrm>
              <a:off x="2658364" y="2706877"/>
              <a:ext cx="923289" cy="847725"/>
            </a:xfrm>
            <a:custGeom>
              <a:rect b="b" l="l" r="r" t="t"/>
              <a:pathLst>
                <a:path extrusionOk="0" h="847725" w="923289">
                  <a:moveTo>
                    <a:pt x="814070" y="797941"/>
                  </a:moveTo>
                  <a:lnTo>
                    <a:pt x="807338" y="802259"/>
                  </a:lnTo>
                  <a:lnTo>
                    <a:pt x="805941" y="809117"/>
                  </a:lnTo>
                  <a:lnTo>
                    <a:pt x="804418" y="815975"/>
                  </a:lnTo>
                  <a:lnTo>
                    <a:pt x="808736" y="822706"/>
                  </a:lnTo>
                  <a:lnTo>
                    <a:pt x="923036" y="847598"/>
                  </a:lnTo>
                  <a:lnTo>
                    <a:pt x="920677" y="839978"/>
                  </a:lnTo>
                  <a:lnTo>
                    <a:pt x="895858" y="839978"/>
                  </a:lnTo>
                  <a:lnTo>
                    <a:pt x="861170" y="808177"/>
                  </a:lnTo>
                  <a:lnTo>
                    <a:pt x="814070" y="797941"/>
                  </a:lnTo>
                  <a:close/>
                </a:path>
                <a:path extrusionOk="0" h="847725" w="923289">
                  <a:moveTo>
                    <a:pt x="861170" y="808177"/>
                  </a:moveTo>
                  <a:lnTo>
                    <a:pt x="895858" y="839978"/>
                  </a:lnTo>
                  <a:lnTo>
                    <a:pt x="901109" y="834263"/>
                  </a:lnTo>
                  <a:lnTo>
                    <a:pt x="892428" y="834263"/>
                  </a:lnTo>
                  <a:lnTo>
                    <a:pt x="885993" y="813551"/>
                  </a:lnTo>
                  <a:lnTo>
                    <a:pt x="861170" y="808177"/>
                  </a:lnTo>
                  <a:close/>
                </a:path>
                <a:path extrusionOk="0" h="847725" w="923289">
                  <a:moveTo>
                    <a:pt x="881252" y="732028"/>
                  </a:moveTo>
                  <a:lnTo>
                    <a:pt x="874649" y="734187"/>
                  </a:lnTo>
                  <a:lnTo>
                    <a:pt x="867918" y="736219"/>
                  </a:lnTo>
                  <a:lnTo>
                    <a:pt x="864108" y="743331"/>
                  </a:lnTo>
                  <a:lnTo>
                    <a:pt x="866266" y="750062"/>
                  </a:lnTo>
                  <a:lnTo>
                    <a:pt x="878502" y="789440"/>
                  </a:lnTo>
                  <a:lnTo>
                    <a:pt x="913130" y="821182"/>
                  </a:lnTo>
                  <a:lnTo>
                    <a:pt x="895858" y="839978"/>
                  </a:lnTo>
                  <a:lnTo>
                    <a:pt x="920677" y="839978"/>
                  </a:lnTo>
                  <a:lnTo>
                    <a:pt x="890524" y="742569"/>
                  </a:lnTo>
                  <a:lnTo>
                    <a:pt x="888364" y="735838"/>
                  </a:lnTo>
                  <a:lnTo>
                    <a:pt x="881252" y="732028"/>
                  </a:lnTo>
                  <a:close/>
                </a:path>
                <a:path extrusionOk="0" h="847725" w="923289">
                  <a:moveTo>
                    <a:pt x="885993" y="813551"/>
                  </a:moveTo>
                  <a:lnTo>
                    <a:pt x="892428" y="834263"/>
                  </a:lnTo>
                  <a:lnTo>
                    <a:pt x="907161" y="818134"/>
                  </a:lnTo>
                  <a:lnTo>
                    <a:pt x="885993" y="813551"/>
                  </a:lnTo>
                  <a:close/>
                </a:path>
                <a:path extrusionOk="0" h="847725" w="923289">
                  <a:moveTo>
                    <a:pt x="878502" y="789440"/>
                  </a:moveTo>
                  <a:lnTo>
                    <a:pt x="885993" y="813551"/>
                  </a:lnTo>
                  <a:lnTo>
                    <a:pt x="907161" y="818134"/>
                  </a:lnTo>
                  <a:lnTo>
                    <a:pt x="892428" y="834263"/>
                  </a:lnTo>
                  <a:lnTo>
                    <a:pt x="901109" y="834263"/>
                  </a:lnTo>
                  <a:lnTo>
                    <a:pt x="913130" y="821182"/>
                  </a:lnTo>
                  <a:lnTo>
                    <a:pt x="878502" y="789440"/>
                  </a:lnTo>
                  <a:close/>
                </a:path>
                <a:path extrusionOk="0" h="847725" w="923289">
                  <a:moveTo>
                    <a:pt x="17272" y="0"/>
                  </a:moveTo>
                  <a:lnTo>
                    <a:pt x="0" y="18669"/>
                  </a:lnTo>
                  <a:lnTo>
                    <a:pt x="861170" y="808177"/>
                  </a:lnTo>
                  <a:lnTo>
                    <a:pt x="885993" y="813551"/>
                  </a:lnTo>
                  <a:lnTo>
                    <a:pt x="878502" y="789440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76" name="Google Shape;2676;p175"/>
            <p:cNvSpPr/>
            <p:nvPr/>
          </p:nvSpPr>
          <p:spPr>
            <a:xfrm>
              <a:off x="2618232" y="1158240"/>
              <a:ext cx="1092600" cy="1016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77" name="Google Shape;2677;p175"/>
            <p:cNvSpPr/>
            <p:nvPr/>
          </p:nvSpPr>
          <p:spPr>
            <a:xfrm>
              <a:off x="2661666" y="1268349"/>
              <a:ext cx="920114" cy="844550"/>
            </a:xfrm>
            <a:custGeom>
              <a:rect b="b" l="l" r="r" t="t"/>
              <a:pathLst>
                <a:path extrusionOk="0" h="844550" w="920114">
                  <a:moveTo>
                    <a:pt x="896539" y="21311"/>
                  </a:moveTo>
                  <a:lnTo>
                    <a:pt x="881216" y="24651"/>
                  </a:lnTo>
                  <a:lnTo>
                    <a:pt x="0" y="832484"/>
                  </a:lnTo>
                  <a:lnTo>
                    <a:pt x="10667" y="844169"/>
                  </a:lnTo>
                  <a:lnTo>
                    <a:pt x="891866" y="36352"/>
                  </a:lnTo>
                  <a:lnTo>
                    <a:pt x="896539" y="21311"/>
                  </a:lnTo>
                  <a:close/>
                </a:path>
                <a:path extrusionOk="0" h="844550" w="920114">
                  <a:moveTo>
                    <a:pt x="918240" y="4825"/>
                  </a:moveTo>
                  <a:lnTo>
                    <a:pt x="902843" y="4825"/>
                  </a:lnTo>
                  <a:lnTo>
                    <a:pt x="913510" y="16510"/>
                  </a:lnTo>
                  <a:lnTo>
                    <a:pt x="891866" y="36352"/>
                  </a:lnTo>
                  <a:lnTo>
                    <a:pt x="874394" y="92583"/>
                  </a:lnTo>
                  <a:lnTo>
                    <a:pt x="873124" y="96774"/>
                  </a:lnTo>
                  <a:lnTo>
                    <a:pt x="875410" y="101218"/>
                  </a:lnTo>
                  <a:lnTo>
                    <a:pt x="879601" y="102488"/>
                  </a:lnTo>
                  <a:lnTo>
                    <a:pt x="883793" y="103886"/>
                  </a:lnTo>
                  <a:lnTo>
                    <a:pt x="888237" y="101473"/>
                  </a:lnTo>
                  <a:lnTo>
                    <a:pt x="889634" y="97281"/>
                  </a:lnTo>
                  <a:lnTo>
                    <a:pt x="918240" y="4825"/>
                  </a:lnTo>
                  <a:close/>
                </a:path>
                <a:path extrusionOk="0" h="844550" w="920114">
                  <a:moveTo>
                    <a:pt x="919733" y="0"/>
                  </a:moveTo>
                  <a:lnTo>
                    <a:pt x="820293" y="21716"/>
                  </a:lnTo>
                  <a:lnTo>
                    <a:pt x="815974" y="22605"/>
                  </a:lnTo>
                  <a:lnTo>
                    <a:pt x="813307" y="26797"/>
                  </a:lnTo>
                  <a:lnTo>
                    <a:pt x="815085" y="35433"/>
                  </a:lnTo>
                  <a:lnTo>
                    <a:pt x="819404" y="38100"/>
                  </a:lnTo>
                  <a:lnTo>
                    <a:pt x="881216" y="24651"/>
                  </a:lnTo>
                  <a:lnTo>
                    <a:pt x="902843" y="4825"/>
                  </a:lnTo>
                  <a:lnTo>
                    <a:pt x="918240" y="4825"/>
                  </a:lnTo>
                  <a:lnTo>
                    <a:pt x="919733" y="0"/>
                  </a:lnTo>
                  <a:close/>
                </a:path>
                <a:path extrusionOk="0" h="844550" w="920114">
                  <a:moveTo>
                    <a:pt x="906089" y="8381"/>
                  </a:moveTo>
                  <a:lnTo>
                    <a:pt x="900557" y="8381"/>
                  </a:lnTo>
                  <a:lnTo>
                    <a:pt x="909828" y="18414"/>
                  </a:lnTo>
                  <a:lnTo>
                    <a:pt x="896539" y="21311"/>
                  </a:lnTo>
                  <a:lnTo>
                    <a:pt x="891866" y="36352"/>
                  </a:lnTo>
                  <a:lnTo>
                    <a:pt x="913510" y="16510"/>
                  </a:lnTo>
                  <a:lnTo>
                    <a:pt x="906089" y="8381"/>
                  </a:lnTo>
                  <a:close/>
                </a:path>
                <a:path extrusionOk="0" h="844550" w="920114">
                  <a:moveTo>
                    <a:pt x="902843" y="4825"/>
                  </a:moveTo>
                  <a:lnTo>
                    <a:pt x="881216" y="24651"/>
                  </a:lnTo>
                  <a:lnTo>
                    <a:pt x="896539" y="21311"/>
                  </a:lnTo>
                  <a:lnTo>
                    <a:pt x="900557" y="8381"/>
                  </a:lnTo>
                  <a:lnTo>
                    <a:pt x="906089" y="8381"/>
                  </a:lnTo>
                  <a:lnTo>
                    <a:pt x="902843" y="4825"/>
                  </a:lnTo>
                  <a:close/>
                </a:path>
                <a:path extrusionOk="0" h="844550" w="920114">
                  <a:moveTo>
                    <a:pt x="900557" y="8381"/>
                  </a:moveTo>
                  <a:lnTo>
                    <a:pt x="896539" y="21311"/>
                  </a:lnTo>
                  <a:lnTo>
                    <a:pt x="909828" y="18414"/>
                  </a:lnTo>
                  <a:lnTo>
                    <a:pt x="900557" y="8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78" name="Google Shape;2678;p175"/>
            <p:cNvSpPr/>
            <p:nvPr/>
          </p:nvSpPr>
          <p:spPr>
            <a:xfrm>
              <a:off x="4453127" y="3800855"/>
              <a:ext cx="1569600" cy="31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79" name="Google Shape;2679;p175"/>
            <p:cNvSpPr/>
            <p:nvPr/>
          </p:nvSpPr>
          <p:spPr>
            <a:xfrm>
              <a:off x="4495800" y="3877945"/>
              <a:ext cx="1371600" cy="118110"/>
            </a:xfrm>
            <a:custGeom>
              <a:rect b="b" l="l" r="r" t="t"/>
              <a:pathLst>
                <a:path extrusionOk="0" h="118110" w="1371600">
                  <a:moveTo>
                    <a:pt x="1270635" y="0"/>
                  </a:moveTo>
                  <a:lnTo>
                    <a:pt x="1262888" y="2031"/>
                  </a:lnTo>
                  <a:lnTo>
                    <a:pt x="1255776" y="14147"/>
                  </a:lnTo>
                  <a:lnTo>
                    <a:pt x="1257808" y="21920"/>
                  </a:lnTo>
                  <a:lnTo>
                    <a:pt x="1299472" y="46287"/>
                  </a:lnTo>
                  <a:lnTo>
                    <a:pt x="1346453" y="46342"/>
                  </a:lnTo>
                  <a:lnTo>
                    <a:pt x="1346453" y="71742"/>
                  </a:lnTo>
                  <a:lnTo>
                    <a:pt x="1299351" y="71742"/>
                  </a:lnTo>
                  <a:lnTo>
                    <a:pt x="1263777" y="92417"/>
                  </a:lnTo>
                  <a:lnTo>
                    <a:pt x="1257808" y="95948"/>
                  </a:lnTo>
                  <a:lnTo>
                    <a:pt x="1255649" y="103720"/>
                  </a:lnTo>
                  <a:lnTo>
                    <a:pt x="1262761" y="115849"/>
                  </a:lnTo>
                  <a:lnTo>
                    <a:pt x="1270508" y="117906"/>
                  </a:lnTo>
                  <a:lnTo>
                    <a:pt x="1349830" y="71742"/>
                  </a:lnTo>
                  <a:lnTo>
                    <a:pt x="1346453" y="71742"/>
                  </a:lnTo>
                  <a:lnTo>
                    <a:pt x="1349924" y="71687"/>
                  </a:lnTo>
                  <a:lnTo>
                    <a:pt x="1371600" y="59067"/>
                  </a:lnTo>
                  <a:lnTo>
                    <a:pt x="1270635" y="0"/>
                  </a:lnTo>
                  <a:close/>
                </a:path>
                <a:path extrusionOk="0" h="118110" w="1371600">
                  <a:moveTo>
                    <a:pt x="1321229" y="59026"/>
                  </a:moveTo>
                  <a:lnTo>
                    <a:pt x="1299444" y="71687"/>
                  </a:lnTo>
                  <a:lnTo>
                    <a:pt x="1346453" y="71742"/>
                  </a:lnTo>
                  <a:lnTo>
                    <a:pt x="1346453" y="70002"/>
                  </a:lnTo>
                  <a:lnTo>
                    <a:pt x="1339977" y="70002"/>
                  </a:lnTo>
                  <a:lnTo>
                    <a:pt x="1321229" y="59026"/>
                  </a:lnTo>
                  <a:close/>
                </a:path>
                <a:path extrusionOk="0" h="118110" w="1371600">
                  <a:moveTo>
                    <a:pt x="0" y="44780"/>
                  </a:moveTo>
                  <a:lnTo>
                    <a:pt x="0" y="70180"/>
                  </a:lnTo>
                  <a:lnTo>
                    <a:pt x="1299444" y="71687"/>
                  </a:lnTo>
                  <a:lnTo>
                    <a:pt x="1321229" y="59026"/>
                  </a:lnTo>
                  <a:lnTo>
                    <a:pt x="1299472" y="46287"/>
                  </a:lnTo>
                  <a:lnTo>
                    <a:pt x="0" y="44780"/>
                  </a:lnTo>
                  <a:close/>
                </a:path>
                <a:path extrusionOk="0" h="118110" w="1371600">
                  <a:moveTo>
                    <a:pt x="1340103" y="48056"/>
                  </a:moveTo>
                  <a:lnTo>
                    <a:pt x="1321229" y="59026"/>
                  </a:lnTo>
                  <a:lnTo>
                    <a:pt x="1339977" y="70002"/>
                  </a:lnTo>
                  <a:lnTo>
                    <a:pt x="1340103" y="48056"/>
                  </a:lnTo>
                  <a:close/>
                </a:path>
                <a:path extrusionOk="0" h="118110" w="1371600">
                  <a:moveTo>
                    <a:pt x="1346453" y="48056"/>
                  </a:moveTo>
                  <a:lnTo>
                    <a:pt x="1340103" y="48056"/>
                  </a:lnTo>
                  <a:lnTo>
                    <a:pt x="1339977" y="70002"/>
                  </a:lnTo>
                  <a:lnTo>
                    <a:pt x="1346453" y="70002"/>
                  </a:lnTo>
                  <a:lnTo>
                    <a:pt x="1346453" y="48056"/>
                  </a:lnTo>
                  <a:close/>
                </a:path>
                <a:path extrusionOk="0" h="118110" w="1371600">
                  <a:moveTo>
                    <a:pt x="1299472" y="46287"/>
                  </a:moveTo>
                  <a:lnTo>
                    <a:pt x="1321229" y="59026"/>
                  </a:lnTo>
                  <a:lnTo>
                    <a:pt x="1340103" y="48056"/>
                  </a:lnTo>
                  <a:lnTo>
                    <a:pt x="1346453" y="48056"/>
                  </a:lnTo>
                  <a:lnTo>
                    <a:pt x="1346453" y="46342"/>
                  </a:lnTo>
                  <a:lnTo>
                    <a:pt x="1299472" y="462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80" name="Google Shape;2680;p175"/>
            <p:cNvSpPr/>
            <p:nvPr/>
          </p:nvSpPr>
          <p:spPr>
            <a:xfrm>
              <a:off x="4453127" y="903732"/>
              <a:ext cx="1569600" cy="312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81" name="Google Shape;2681;p175"/>
            <p:cNvSpPr/>
            <p:nvPr/>
          </p:nvSpPr>
          <p:spPr>
            <a:xfrm>
              <a:off x="4495800" y="980694"/>
              <a:ext cx="1371600" cy="118109"/>
            </a:xfrm>
            <a:custGeom>
              <a:rect b="b" l="l" r="r" t="t"/>
              <a:pathLst>
                <a:path extrusionOk="0" h="118109" w="1371600">
                  <a:moveTo>
                    <a:pt x="1270635" y="0"/>
                  </a:moveTo>
                  <a:lnTo>
                    <a:pt x="1262888" y="2158"/>
                  </a:lnTo>
                  <a:lnTo>
                    <a:pt x="1259332" y="8127"/>
                  </a:lnTo>
                  <a:lnTo>
                    <a:pt x="1255776" y="14223"/>
                  </a:lnTo>
                  <a:lnTo>
                    <a:pt x="1257808" y="21970"/>
                  </a:lnTo>
                  <a:lnTo>
                    <a:pt x="1299357" y="46301"/>
                  </a:lnTo>
                  <a:lnTo>
                    <a:pt x="1346453" y="46354"/>
                  </a:lnTo>
                  <a:lnTo>
                    <a:pt x="1346453" y="71754"/>
                  </a:lnTo>
                  <a:lnTo>
                    <a:pt x="1299425" y="71754"/>
                  </a:lnTo>
                  <a:lnTo>
                    <a:pt x="1263777" y="92455"/>
                  </a:lnTo>
                  <a:lnTo>
                    <a:pt x="1257808" y="96011"/>
                  </a:lnTo>
                  <a:lnTo>
                    <a:pt x="1255649" y="103758"/>
                  </a:lnTo>
                  <a:lnTo>
                    <a:pt x="1262761" y="115950"/>
                  </a:lnTo>
                  <a:lnTo>
                    <a:pt x="1270508" y="117982"/>
                  </a:lnTo>
                  <a:lnTo>
                    <a:pt x="1349984" y="71754"/>
                  </a:lnTo>
                  <a:lnTo>
                    <a:pt x="1346453" y="71754"/>
                  </a:lnTo>
                  <a:lnTo>
                    <a:pt x="1350075" y="71701"/>
                  </a:lnTo>
                  <a:lnTo>
                    <a:pt x="1371600" y="59181"/>
                  </a:lnTo>
                  <a:lnTo>
                    <a:pt x="1270635" y="0"/>
                  </a:lnTo>
                  <a:close/>
                </a:path>
                <a:path extrusionOk="0" h="118109" w="1371600">
                  <a:moveTo>
                    <a:pt x="1321208" y="59105"/>
                  </a:moveTo>
                  <a:lnTo>
                    <a:pt x="1299516" y="71701"/>
                  </a:lnTo>
                  <a:lnTo>
                    <a:pt x="1346453" y="71754"/>
                  </a:lnTo>
                  <a:lnTo>
                    <a:pt x="1346453" y="70103"/>
                  </a:lnTo>
                  <a:lnTo>
                    <a:pt x="1339977" y="70103"/>
                  </a:lnTo>
                  <a:lnTo>
                    <a:pt x="1321208" y="59105"/>
                  </a:lnTo>
                  <a:close/>
                </a:path>
                <a:path extrusionOk="0" h="118109" w="1371600">
                  <a:moveTo>
                    <a:pt x="0" y="44830"/>
                  </a:moveTo>
                  <a:lnTo>
                    <a:pt x="0" y="70230"/>
                  </a:lnTo>
                  <a:lnTo>
                    <a:pt x="1299516" y="71701"/>
                  </a:lnTo>
                  <a:lnTo>
                    <a:pt x="1321208" y="59105"/>
                  </a:lnTo>
                  <a:lnTo>
                    <a:pt x="1299357" y="46301"/>
                  </a:lnTo>
                  <a:lnTo>
                    <a:pt x="0" y="44830"/>
                  </a:lnTo>
                  <a:close/>
                </a:path>
                <a:path extrusionOk="0" h="118109" w="1371600">
                  <a:moveTo>
                    <a:pt x="1340103" y="48132"/>
                  </a:moveTo>
                  <a:lnTo>
                    <a:pt x="1321208" y="59105"/>
                  </a:lnTo>
                  <a:lnTo>
                    <a:pt x="1339977" y="70103"/>
                  </a:lnTo>
                  <a:lnTo>
                    <a:pt x="1340103" y="48132"/>
                  </a:lnTo>
                  <a:close/>
                </a:path>
                <a:path extrusionOk="0" h="118109" w="1371600">
                  <a:moveTo>
                    <a:pt x="1346453" y="48132"/>
                  </a:moveTo>
                  <a:lnTo>
                    <a:pt x="1340103" y="48132"/>
                  </a:lnTo>
                  <a:lnTo>
                    <a:pt x="1339977" y="70103"/>
                  </a:lnTo>
                  <a:lnTo>
                    <a:pt x="1346453" y="70103"/>
                  </a:lnTo>
                  <a:lnTo>
                    <a:pt x="1346453" y="48132"/>
                  </a:lnTo>
                  <a:close/>
                </a:path>
                <a:path extrusionOk="0" h="118109" w="1371600">
                  <a:moveTo>
                    <a:pt x="1299357" y="46301"/>
                  </a:moveTo>
                  <a:lnTo>
                    <a:pt x="1321208" y="59105"/>
                  </a:lnTo>
                  <a:lnTo>
                    <a:pt x="1340103" y="48132"/>
                  </a:lnTo>
                  <a:lnTo>
                    <a:pt x="1346453" y="48132"/>
                  </a:lnTo>
                  <a:lnTo>
                    <a:pt x="1346453" y="46354"/>
                  </a:lnTo>
                  <a:lnTo>
                    <a:pt x="1299357" y="46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82" name="Google Shape;2682;p175"/>
            <p:cNvSpPr/>
            <p:nvPr/>
          </p:nvSpPr>
          <p:spPr>
            <a:xfrm>
              <a:off x="4370832" y="1386840"/>
              <a:ext cx="1778400" cy="2311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83" name="Google Shape;2683;p175"/>
            <p:cNvSpPr/>
            <p:nvPr/>
          </p:nvSpPr>
          <p:spPr>
            <a:xfrm>
              <a:off x="4413250" y="1496949"/>
              <a:ext cx="1606550" cy="2138679"/>
            </a:xfrm>
            <a:custGeom>
              <a:rect b="b" l="l" r="r" t="t"/>
              <a:pathLst>
                <a:path extrusionOk="0" h="2138679" w="1606550">
                  <a:moveTo>
                    <a:pt x="1587711" y="25207"/>
                  </a:moveTo>
                  <a:lnTo>
                    <a:pt x="1573214" y="31323"/>
                  </a:lnTo>
                  <a:lnTo>
                    <a:pt x="0" y="2128901"/>
                  </a:lnTo>
                  <a:lnTo>
                    <a:pt x="12700" y="2138426"/>
                  </a:lnTo>
                  <a:lnTo>
                    <a:pt x="1585896" y="40873"/>
                  </a:lnTo>
                  <a:lnTo>
                    <a:pt x="1587711" y="25207"/>
                  </a:lnTo>
                  <a:close/>
                </a:path>
                <a:path extrusionOk="0" h="2138679" w="1606550">
                  <a:moveTo>
                    <a:pt x="1605640" y="7874"/>
                  </a:moveTo>
                  <a:lnTo>
                    <a:pt x="1590802" y="7874"/>
                  </a:lnTo>
                  <a:lnTo>
                    <a:pt x="1603502" y="17399"/>
                  </a:lnTo>
                  <a:lnTo>
                    <a:pt x="1585896" y="40873"/>
                  </a:lnTo>
                  <a:lnTo>
                    <a:pt x="1578610" y="103759"/>
                  </a:lnTo>
                  <a:lnTo>
                    <a:pt x="1581658" y="107696"/>
                  </a:lnTo>
                  <a:lnTo>
                    <a:pt x="1590421" y="108712"/>
                  </a:lnTo>
                  <a:lnTo>
                    <a:pt x="1594358" y="105537"/>
                  </a:lnTo>
                  <a:lnTo>
                    <a:pt x="1605640" y="7874"/>
                  </a:lnTo>
                  <a:close/>
                </a:path>
                <a:path extrusionOk="0" h="2138679" w="1606550">
                  <a:moveTo>
                    <a:pt x="1606550" y="0"/>
                  </a:moveTo>
                  <a:lnTo>
                    <a:pt x="1508760" y="41275"/>
                  </a:lnTo>
                  <a:lnTo>
                    <a:pt x="1506854" y="45974"/>
                  </a:lnTo>
                  <a:lnTo>
                    <a:pt x="1508505" y="50037"/>
                  </a:lnTo>
                  <a:lnTo>
                    <a:pt x="1510284" y="54101"/>
                  </a:lnTo>
                  <a:lnTo>
                    <a:pt x="1514855" y="56006"/>
                  </a:lnTo>
                  <a:lnTo>
                    <a:pt x="1518920" y="54228"/>
                  </a:lnTo>
                  <a:lnTo>
                    <a:pt x="1573214" y="31323"/>
                  </a:lnTo>
                  <a:lnTo>
                    <a:pt x="1590802" y="7874"/>
                  </a:lnTo>
                  <a:lnTo>
                    <a:pt x="1605640" y="7874"/>
                  </a:lnTo>
                  <a:lnTo>
                    <a:pt x="1606550" y="0"/>
                  </a:lnTo>
                  <a:close/>
                </a:path>
                <a:path extrusionOk="0" h="2138679" w="1606550">
                  <a:moveTo>
                    <a:pt x="1595882" y="11684"/>
                  </a:moveTo>
                  <a:lnTo>
                    <a:pt x="1589277" y="11684"/>
                  </a:lnTo>
                  <a:lnTo>
                    <a:pt x="1600200" y="19938"/>
                  </a:lnTo>
                  <a:lnTo>
                    <a:pt x="1587711" y="25207"/>
                  </a:lnTo>
                  <a:lnTo>
                    <a:pt x="1585896" y="40873"/>
                  </a:lnTo>
                  <a:lnTo>
                    <a:pt x="1603502" y="17399"/>
                  </a:lnTo>
                  <a:lnTo>
                    <a:pt x="1595882" y="11684"/>
                  </a:lnTo>
                  <a:close/>
                </a:path>
                <a:path extrusionOk="0" h="2138679" w="1606550">
                  <a:moveTo>
                    <a:pt x="1590802" y="7874"/>
                  </a:moveTo>
                  <a:lnTo>
                    <a:pt x="1573214" y="31323"/>
                  </a:lnTo>
                  <a:lnTo>
                    <a:pt x="1587711" y="25207"/>
                  </a:lnTo>
                  <a:lnTo>
                    <a:pt x="1589277" y="11684"/>
                  </a:lnTo>
                  <a:lnTo>
                    <a:pt x="1595882" y="11684"/>
                  </a:lnTo>
                  <a:lnTo>
                    <a:pt x="1590802" y="7874"/>
                  </a:lnTo>
                  <a:close/>
                </a:path>
                <a:path extrusionOk="0" h="2138679" w="1606550">
                  <a:moveTo>
                    <a:pt x="1589277" y="11684"/>
                  </a:moveTo>
                  <a:lnTo>
                    <a:pt x="1587711" y="25207"/>
                  </a:lnTo>
                  <a:lnTo>
                    <a:pt x="1600200" y="19938"/>
                  </a:lnTo>
                  <a:lnTo>
                    <a:pt x="1589277" y="116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84" name="Google Shape;2684;p175"/>
            <p:cNvSpPr/>
            <p:nvPr/>
          </p:nvSpPr>
          <p:spPr>
            <a:xfrm>
              <a:off x="2613660" y="2301240"/>
              <a:ext cx="3375600" cy="1398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85" name="Google Shape;2685;p175"/>
            <p:cNvSpPr/>
            <p:nvPr/>
          </p:nvSpPr>
          <p:spPr>
            <a:xfrm>
              <a:off x="2743200" y="2394077"/>
              <a:ext cx="3203575" cy="1243964"/>
            </a:xfrm>
            <a:custGeom>
              <a:rect b="b" l="l" r="r" t="t"/>
              <a:pathLst>
                <a:path extrusionOk="0" h="1243964" w="3203575">
                  <a:moveTo>
                    <a:pt x="44981" y="25953"/>
                  </a:moveTo>
                  <a:lnTo>
                    <a:pt x="29386" y="28526"/>
                  </a:lnTo>
                  <a:lnTo>
                    <a:pt x="39296" y="40823"/>
                  </a:lnTo>
                  <a:lnTo>
                    <a:pt x="3197605" y="1243965"/>
                  </a:lnTo>
                  <a:lnTo>
                    <a:pt x="3203194" y="1229106"/>
                  </a:lnTo>
                  <a:lnTo>
                    <a:pt x="44981" y="25953"/>
                  </a:lnTo>
                  <a:close/>
                </a:path>
                <a:path extrusionOk="0" h="1243964" w="3203575">
                  <a:moveTo>
                    <a:pt x="104775" y="0"/>
                  </a:moveTo>
                  <a:lnTo>
                    <a:pt x="100456" y="762"/>
                  </a:lnTo>
                  <a:lnTo>
                    <a:pt x="0" y="17272"/>
                  </a:lnTo>
                  <a:lnTo>
                    <a:pt x="63881" y="96647"/>
                  </a:lnTo>
                  <a:lnTo>
                    <a:pt x="66675" y="99949"/>
                  </a:lnTo>
                  <a:lnTo>
                    <a:pt x="71627" y="100584"/>
                  </a:lnTo>
                  <a:lnTo>
                    <a:pt x="78486" y="94996"/>
                  </a:lnTo>
                  <a:lnTo>
                    <a:pt x="78993" y="90043"/>
                  </a:lnTo>
                  <a:lnTo>
                    <a:pt x="76200" y="86614"/>
                  </a:lnTo>
                  <a:lnTo>
                    <a:pt x="39296" y="40823"/>
                  </a:lnTo>
                  <a:lnTo>
                    <a:pt x="11811" y="30353"/>
                  </a:lnTo>
                  <a:lnTo>
                    <a:pt x="17525" y="15493"/>
                  </a:lnTo>
                  <a:lnTo>
                    <a:pt x="107406" y="15493"/>
                  </a:lnTo>
                  <a:lnTo>
                    <a:pt x="110236" y="11556"/>
                  </a:lnTo>
                  <a:lnTo>
                    <a:pt x="109600" y="7239"/>
                  </a:lnTo>
                  <a:lnTo>
                    <a:pt x="108838" y="2921"/>
                  </a:lnTo>
                  <a:lnTo>
                    <a:pt x="104775" y="0"/>
                  </a:lnTo>
                  <a:close/>
                </a:path>
                <a:path extrusionOk="0" h="1243964" w="3203575">
                  <a:moveTo>
                    <a:pt x="17525" y="15493"/>
                  </a:moveTo>
                  <a:lnTo>
                    <a:pt x="11811" y="30353"/>
                  </a:lnTo>
                  <a:lnTo>
                    <a:pt x="39296" y="40823"/>
                  </a:lnTo>
                  <a:lnTo>
                    <a:pt x="31165" y="30734"/>
                  </a:lnTo>
                  <a:lnTo>
                    <a:pt x="16001" y="30734"/>
                  </a:lnTo>
                  <a:lnTo>
                    <a:pt x="20827" y="17906"/>
                  </a:lnTo>
                  <a:lnTo>
                    <a:pt x="23859" y="17906"/>
                  </a:lnTo>
                  <a:lnTo>
                    <a:pt x="17525" y="15493"/>
                  </a:lnTo>
                  <a:close/>
                </a:path>
                <a:path extrusionOk="0" h="1243964" w="3203575">
                  <a:moveTo>
                    <a:pt x="20827" y="17906"/>
                  </a:moveTo>
                  <a:lnTo>
                    <a:pt x="16001" y="30734"/>
                  </a:lnTo>
                  <a:lnTo>
                    <a:pt x="29386" y="28526"/>
                  </a:lnTo>
                  <a:lnTo>
                    <a:pt x="20827" y="17906"/>
                  </a:lnTo>
                  <a:close/>
                </a:path>
                <a:path extrusionOk="0" h="1243964" w="3203575">
                  <a:moveTo>
                    <a:pt x="29386" y="28526"/>
                  </a:moveTo>
                  <a:lnTo>
                    <a:pt x="16001" y="30734"/>
                  </a:lnTo>
                  <a:lnTo>
                    <a:pt x="31165" y="30734"/>
                  </a:lnTo>
                  <a:lnTo>
                    <a:pt x="29386" y="28526"/>
                  </a:lnTo>
                  <a:close/>
                </a:path>
                <a:path extrusionOk="0" h="1243964" w="3203575">
                  <a:moveTo>
                    <a:pt x="23859" y="17906"/>
                  </a:moveTo>
                  <a:lnTo>
                    <a:pt x="20827" y="17906"/>
                  </a:lnTo>
                  <a:lnTo>
                    <a:pt x="29386" y="28526"/>
                  </a:lnTo>
                  <a:lnTo>
                    <a:pt x="44981" y="25953"/>
                  </a:lnTo>
                  <a:lnTo>
                    <a:pt x="23859" y="17906"/>
                  </a:lnTo>
                  <a:close/>
                </a:path>
                <a:path extrusionOk="0" h="1243964" w="3203575">
                  <a:moveTo>
                    <a:pt x="107406" y="15493"/>
                  </a:moveTo>
                  <a:lnTo>
                    <a:pt x="17525" y="15493"/>
                  </a:lnTo>
                  <a:lnTo>
                    <a:pt x="44981" y="25953"/>
                  </a:lnTo>
                  <a:lnTo>
                    <a:pt x="102997" y="16383"/>
                  </a:lnTo>
                  <a:lnTo>
                    <a:pt x="107314" y="15621"/>
                  </a:lnTo>
                  <a:lnTo>
                    <a:pt x="107406" y="154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86" name="Google Shape;2686;p175"/>
            <p:cNvSpPr/>
            <p:nvPr/>
          </p:nvSpPr>
          <p:spPr>
            <a:xfrm>
              <a:off x="4037076" y="1362456"/>
              <a:ext cx="310800" cy="2179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87" name="Google Shape;2687;p175"/>
            <p:cNvSpPr/>
            <p:nvPr/>
          </p:nvSpPr>
          <p:spPr>
            <a:xfrm>
              <a:off x="4133596" y="1498600"/>
              <a:ext cx="118110" cy="1981200"/>
            </a:xfrm>
            <a:custGeom>
              <a:rect b="b" l="l" r="r" t="t"/>
              <a:pathLst>
                <a:path extrusionOk="0" h="1981200" w="118110">
                  <a:moveTo>
                    <a:pt x="58978" y="50391"/>
                  </a:moveTo>
                  <a:lnTo>
                    <a:pt x="46251" y="72111"/>
                  </a:lnTo>
                  <a:lnTo>
                    <a:pt x="46157" y="115950"/>
                  </a:lnTo>
                  <a:lnTo>
                    <a:pt x="44703" y="1981200"/>
                  </a:lnTo>
                  <a:lnTo>
                    <a:pt x="70103" y="1981200"/>
                  </a:lnTo>
                  <a:lnTo>
                    <a:pt x="71591" y="72111"/>
                  </a:lnTo>
                  <a:lnTo>
                    <a:pt x="58978" y="50391"/>
                  </a:lnTo>
                  <a:close/>
                </a:path>
                <a:path extrusionOk="0" h="1981200" w="118110">
                  <a:moveTo>
                    <a:pt x="73585" y="25146"/>
                  </a:moveTo>
                  <a:lnTo>
                    <a:pt x="71627" y="25146"/>
                  </a:lnTo>
                  <a:lnTo>
                    <a:pt x="71651" y="72214"/>
                  </a:lnTo>
                  <a:lnTo>
                    <a:pt x="92934" y="108838"/>
                  </a:lnTo>
                  <a:lnTo>
                    <a:pt x="95884" y="113791"/>
                  </a:lnTo>
                  <a:lnTo>
                    <a:pt x="103631" y="115950"/>
                  </a:lnTo>
                  <a:lnTo>
                    <a:pt x="115824" y="108838"/>
                  </a:lnTo>
                  <a:lnTo>
                    <a:pt x="117855" y="101091"/>
                  </a:lnTo>
                  <a:lnTo>
                    <a:pt x="73585" y="25146"/>
                  </a:lnTo>
                  <a:close/>
                </a:path>
                <a:path extrusionOk="0" h="1981200" w="118110">
                  <a:moveTo>
                    <a:pt x="58927" y="0"/>
                  </a:moveTo>
                  <a:lnTo>
                    <a:pt x="0" y="100964"/>
                  </a:lnTo>
                  <a:lnTo>
                    <a:pt x="2031" y="108712"/>
                  </a:lnTo>
                  <a:lnTo>
                    <a:pt x="8000" y="112267"/>
                  </a:lnTo>
                  <a:lnTo>
                    <a:pt x="14096" y="115824"/>
                  </a:lnTo>
                  <a:lnTo>
                    <a:pt x="21843" y="113791"/>
                  </a:lnTo>
                  <a:lnTo>
                    <a:pt x="46191" y="72214"/>
                  </a:lnTo>
                  <a:lnTo>
                    <a:pt x="46227" y="25146"/>
                  </a:lnTo>
                  <a:lnTo>
                    <a:pt x="73585" y="25146"/>
                  </a:lnTo>
                  <a:lnTo>
                    <a:pt x="58927" y="0"/>
                  </a:lnTo>
                  <a:close/>
                </a:path>
                <a:path extrusionOk="0" h="1981200" w="118110">
                  <a:moveTo>
                    <a:pt x="71627" y="25146"/>
                  </a:moveTo>
                  <a:lnTo>
                    <a:pt x="46227" y="25146"/>
                  </a:lnTo>
                  <a:lnTo>
                    <a:pt x="46191" y="72214"/>
                  </a:lnTo>
                  <a:lnTo>
                    <a:pt x="58978" y="50391"/>
                  </a:lnTo>
                  <a:lnTo>
                    <a:pt x="48005" y="31496"/>
                  </a:lnTo>
                  <a:lnTo>
                    <a:pt x="71623" y="31496"/>
                  </a:lnTo>
                  <a:lnTo>
                    <a:pt x="71627" y="25146"/>
                  </a:lnTo>
                  <a:close/>
                </a:path>
                <a:path extrusionOk="0" h="1981200" w="118110">
                  <a:moveTo>
                    <a:pt x="71623" y="31496"/>
                  </a:moveTo>
                  <a:lnTo>
                    <a:pt x="48005" y="31496"/>
                  </a:lnTo>
                  <a:lnTo>
                    <a:pt x="69976" y="31623"/>
                  </a:lnTo>
                  <a:lnTo>
                    <a:pt x="58978" y="50391"/>
                  </a:lnTo>
                  <a:lnTo>
                    <a:pt x="71591" y="72111"/>
                  </a:lnTo>
                  <a:lnTo>
                    <a:pt x="71623" y="31496"/>
                  </a:lnTo>
                  <a:close/>
                </a:path>
                <a:path extrusionOk="0" h="1981200" w="118110">
                  <a:moveTo>
                    <a:pt x="48005" y="31496"/>
                  </a:moveTo>
                  <a:lnTo>
                    <a:pt x="58978" y="50391"/>
                  </a:lnTo>
                  <a:lnTo>
                    <a:pt x="69976" y="31623"/>
                  </a:lnTo>
                  <a:lnTo>
                    <a:pt x="48005" y="31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88" name="Google Shape;2688;p175"/>
            <p:cNvSpPr/>
            <p:nvPr/>
          </p:nvSpPr>
          <p:spPr>
            <a:xfrm>
              <a:off x="3680460" y="1473708"/>
              <a:ext cx="259200" cy="2154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89" name="Google Shape;2689;p175"/>
            <p:cNvSpPr/>
            <p:nvPr/>
          </p:nvSpPr>
          <p:spPr>
            <a:xfrm>
              <a:off x="3756406" y="1497076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8890" y="1880235"/>
                  </a:moveTo>
                  <a:lnTo>
                    <a:pt x="5080" y="1882394"/>
                  </a:lnTo>
                  <a:lnTo>
                    <a:pt x="1270" y="1884680"/>
                  </a:lnTo>
                  <a:lnTo>
                    <a:pt x="0" y="1889506"/>
                  </a:lnTo>
                  <a:lnTo>
                    <a:pt x="2159" y="1893316"/>
                  </a:lnTo>
                  <a:lnTo>
                    <a:pt x="53594" y="1981200"/>
                  </a:lnTo>
                  <a:lnTo>
                    <a:pt x="62751" y="1965452"/>
                  </a:lnTo>
                  <a:lnTo>
                    <a:pt x="45593" y="1965452"/>
                  </a:lnTo>
                  <a:lnTo>
                    <a:pt x="45570" y="1935991"/>
                  </a:lnTo>
                  <a:lnTo>
                    <a:pt x="15443" y="1884553"/>
                  </a:lnTo>
                  <a:lnTo>
                    <a:pt x="13716" y="1881505"/>
                  </a:lnTo>
                  <a:lnTo>
                    <a:pt x="8890" y="1880235"/>
                  </a:lnTo>
                  <a:close/>
                </a:path>
                <a:path extrusionOk="0" h="1981200" w="107314">
                  <a:moveTo>
                    <a:pt x="45570" y="1935991"/>
                  </a:moveTo>
                  <a:lnTo>
                    <a:pt x="45593" y="1965452"/>
                  </a:lnTo>
                  <a:lnTo>
                    <a:pt x="61468" y="1965452"/>
                  </a:lnTo>
                  <a:lnTo>
                    <a:pt x="61464" y="1961388"/>
                  </a:lnTo>
                  <a:lnTo>
                    <a:pt x="46736" y="1961388"/>
                  </a:lnTo>
                  <a:lnTo>
                    <a:pt x="53568" y="1949641"/>
                  </a:lnTo>
                  <a:lnTo>
                    <a:pt x="45570" y="1935991"/>
                  </a:lnTo>
                  <a:close/>
                </a:path>
                <a:path extrusionOk="0" h="1981200" w="107314">
                  <a:moveTo>
                    <a:pt x="98171" y="1880108"/>
                  </a:moveTo>
                  <a:lnTo>
                    <a:pt x="93345" y="1881378"/>
                  </a:lnTo>
                  <a:lnTo>
                    <a:pt x="90985" y="1885315"/>
                  </a:lnTo>
                  <a:lnTo>
                    <a:pt x="61508" y="1935991"/>
                  </a:lnTo>
                  <a:lnTo>
                    <a:pt x="61468" y="1965452"/>
                  </a:lnTo>
                  <a:lnTo>
                    <a:pt x="62751" y="1965452"/>
                  </a:lnTo>
                  <a:lnTo>
                    <a:pt x="104775" y="1893189"/>
                  </a:lnTo>
                  <a:lnTo>
                    <a:pt x="107061" y="1889379"/>
                  </a:lnTo>
                  <a:lnTo>
                    <a:pt x="105791" y="1884553"/>
                  </a:lnTo>
                  <a:lnTo>
                    <a:pt x="101981" y="1882394"/>
                  </a:lnTo>
                  <a:lnTo>
                    <a:pt x="98171" y="1880108"/>
                  </a:lnTo>
                  <a:close/>
                </a:path>
                <a:path extrusionOk="0" h="1981200" w="107314">
                  <a:moveTo>
                    <a:pt x="53568" y="1949641"/>
                  </a:moveTo>
                  <a:lnTo>
                    <a:pt x="46736" y="1961388"/>
                  </a:lnTo>
                  <a:lnTo>
                    <a:pt x="60452" y="1961388"/>
                  </a:lnTo>
                  <a:lnTo>
                    <a:pt x="53568" y="1949641"/>
                  </a:lnTo>
                  <a:close/>
                </a:path>
                <a:path extrusionOk="0" h="1981200" w="107314">
                  <a:moveTo>
                    <a:pt x="61445" y="1936099"/>
                  </a:moveTo>
                  <a:lnTo>
                    <a:pt x="53568" y="1949641"/>
                  </a:lnTo>
                  <a:lnTo>
                    <a:pt x="60452" y="1961388"/>
                  </a:lnTo>
                  <a:lnTo>
                    <a:pt x="61464" y="1961388"/>
                  </a:lnTo>
                  <a:lnTo>
                    <a:pt x="61445" y="1936099"/>
                  </a:lnTo>
                  <a:close/>
                </a:path>
                <a:path extrusionOk="0" h="1981200" w="107314">
                  <a:moveTo>
                    <a:pt x="59944" y="0"/>
                  </a:moveTo>
                  <a:lnTo>
                    <a:pt x="44069" y="0"/>
                  </a:lnTo>
                  <a:lnTo>
                    <a:pt x="45526" y="1880108"/>
                  </a:lnTo>
                  <a:lnTo>
                    <a:pt x="45633" y="1936099"/>
                  </a:lnTo>
                  <a:lnTo>
                    <a:pt x="53568" y="1949641"/>
                  </a:lnTo>
                  <a:lnTo>
                    <a:pt x="61445" y="1936099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90" name="Google Shape;2690;p175"/>
            <p:cNvSpPr/>
            <p:nvPr/>
          </p:nvSpPr>
          <p:spPr>
            <a:xfrm>
              <a:off x="6425183" y="1388364"/>
              <a:ext cx="259200" cy="21534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91" name="Google Shape;2691;p175"/>
            <p:cNvSpPr/>
            <p:nvPr/>
          </p:nvSpPr>
          <p:spPr>
            <a:xfrm>
              <a:off x="6501256" y="1498600"/>
              <a:ext cx="107315" cy="1981200"/>
            </a:xfrm>
            <a:custGeom>
              <a:rect b="b" l="l" r="r" t="t"/>
              <a:pathLst>
                <a:path extrusionOk="0" h="1981200" w="107315">
                  <a:moveTo>
                    <a:pt x="53462" y="31449"/>
                  </a:moveTo>
                  <a:lnTo>
                    <a:pt x="45568" y="44981"/>
                  </a:lnTo>
                  <a:lnTo>
                    <a:pt x="43941" y="1981200"/>
                  </a:lnTo>
                  <a:lnTo>
                    <a:pt x="59816" y="1981200"/>
                  </a:lnTo>
                  <a:lnTo>
                    <a:pt x="61396" y="101091"/>
                  </a:lnTo>
                  <a:lnTo>
                    <a:pt x="61345" y="44981"/>
                  </a:lnTo>
                  <a:lnTo>
                    <a:pt x="53462" y="31449"/>
                  </a:lnTo>
                  <a:close/>
                </a:path>
                <a:path extrusionOk="0" h="1981200" w="107315">
                  <a:moveTo>
                    <a:pt x="62647" y="15748"/>
                  </a:moveTo>
                  <a:lnTo>
                    <a:pt x="61467" y="15748"/>
                  </a:lnTo>
                  <a:lnTo>
                    <a:pt x="61443" y="45149"/>
                  </a:lnTo>
                  <a:lnTo>
                    <a:pt x="93217" y="99695"/>
                  </a:lnTo>
                  <a:lnTo>
                    <a:pt x="98170" y="101091"/>
                  </a:lnTo>
                  <a:lnTo>
                    <a:pt x="101853" y="98805"/>
                  </a:lnTo>
                  <a:lnTo>
                    <a:pt x="105663" y="96647"/>
                  </a:lnTo>
                  <a:lnTo>
                    <a:pt x="106934" y="91821"/>
                  </a:lnTo>
                  <a:lnTo>
                    <a:pt x="104700" y="87884"/>
                  </a:lnTo>
                  <a:lnTo>
                    <a:pt x="62647" y="15748"/>
                  </a:lnTo>
                  <a:close/>
                </a:path>
                <a:path extrusionOk="0" h="1981200" w="107315">
                  <a:moveTo>
                    <a:pt x="53466" y="0"/>
                  </a:moveTo>
                  <a:lnTo>
                    <a:pt x="2087" y="88011"/>
                  </a:lnTo>
                  <a:lnTo>
                    <a:pt x="0" y="91694"/>
                  </a:lnTo>
                  <a:lnTo>
                    <a:pt x="1269" y="96520"/>
                  </a:lnTo>
                  <a:lnTo>
                    <a:pt x="4952" y="98805"/>
                  </a:lnTo>
                  <a:lnTo>
                    <a:pt x="8762" y="100964"/>
                  </a:lnTo>
                  <a:lnTo>
                    <a:pt x="13588" y="99695"/>
                  </a:lnTo>
                  <a:lnTo>
                    <a:pt x="15874" y="95885"/>
                  </a:lnTo>
                  <a:lnTo>
                    <a:pt x="45470" y="45149"/>
                  </a:lnTo>
                  <a:lnTo>
                    <a:pt x="45592" y="15748"/>
                  </a:lnTo>
                  <a:lnTo>
                    <a:pt x="62647" y="15748"/>
                  </a:lnTo>
                  <a:lnTo>
                    <a:pt x="53466" y="0"/>
                  </a:lnTo>
                  <a:close/>
                </a:path>
                <a:path extrusionOk="0" h="1981200" w="107315">
                  <a:moveTo>
                    <a:pt x="61464" y="19685"/>
                  </a:moveTo>
                  <a:lnTo>
                    <a:pt x="60324" y="19685"/>
                  </a:lnTo>
                  <a:lnTo>
                    <a:pt x="53462" y="31449"/>
                  </a:lnTo>
                  <a:lnTo>
                    <a:pt x="61443" y="45149"/>
                  </a:lnTo>
                  <a:lnTo>
                    <a:pt x="61464" y="19685"/>
                  </a:lnTo>
                  <a:close/>
                </a:path>
                <a:path extrusionOk="0" h="1981200" w="107315">
                  <a:moveTo>
                    <a:pt x="61467" y="15748"/>
                  </a:moveTo>
                  <a:lnTo>
                    <a:pt x="45592" y="15748"/>
                  </a:lnTo>
                  <a:lnTo>
                    <a:pt x="45568" y="44981"/>
                  </a:lnTo>
                  <a:lnTo>
                    <a:pt x="53462" y="31449"/>
                  </a:lnTo>
                  <a:lnTo>
                    <a:pt x="46609" y="19685"/>
                  </a:lnTo>
                  <a:lnTo>
                    <a:pt x="61464" y="19685"/>
                  </a:lnTo>
                  <a:lnTo>
                    <a:pt x="61467" y="15748"/>
                  </a:lnTo>
                  <a:close/>
                </a:path>
                <a:path extrusionOk="0" h="1981200" w="107315">
                  <a:moveTo>
                    <a:pt x="60324" y="19685"/>
                  </a:moveTo>
                  <a:lnTo>
                    <a:pt x="46609" y="19685"/>
                  </a:lnTo>
                  <a:lnTo>
                    <a:pt x="53462" y="31449"/>
                  </a:lnTo>
                  <a:lnTo>
                    <a:pt x="60324" y="196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92" name="Google Shape;2692;p175"/>
            <p:cNvSpPr/>
            <p:nvPr/>
          </p:nvSpPr>
          <p:spPr>
            <a:xfrm>
              <a:off x="6042660" y="1473708"/>
              <a:ext cx="259200" cy="2154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693" name="Google Shape;2693;p175"/>
            <p:cNvSpPr/>
            <p:nvPr/>
          </p:nvSpPr>
          <p:spPr>
            <a:xfrm>
              <a:off x="6118606" y="1497076"/>
              <a:ext cx="107314" cy="1981200"/>
            </a:xfrm>
            <a:custGeom>
              <a:rect b="b" l="l" r="r" t="t"/>
              <a:pathLst>
                <a:path extrusionOk="0" h="1981200" w="107314">
                  <a:moveTo>
                    <a:pt x="8890" y="1880235"/>
                  </a:moveTo>
                  <a:lnTo>
                    <a:pt x="5080" y="1882394"/>
                  </a:lnTo>
                  <a:lnTo>
                    <a:pt x="1270" y="1884680"/>
                  </a:lnTo>
                  <a:lnTo>
                    <a:pt x="0" y="1889506"/>
                  </a:lnTo>
                  <a:lnTo>
                    <a:pt x="2159" y="1893316"/>
                  </a:lnTo>
                  <a:lnTo>
                    <a:pt x="53594" y="1981200"/>
                  </a:lnTo>
                  <a:lnTo>
                    <a:pt x="62751" y="1965452"/>
                  </a:lnTo>
                  <a:lnTo>
                    <a:pt x="45593" y="1965452"/>
                  </a:lnTo>
                  <a:lnTo>
                    <a:pt x="45570" y="1935991"/>
                  </a:lnTo>
                  <a:lnTo>
                    <a:pt x="15443" y="1884553"/>
                  </a:lnTo>
                  <a:lnTo>
                    <a:pt x="13716" y="1881505"/>
                  </a:lnTo>
                  <a:lnTo>
                    <a:pt x="8890" y="1880235"/>
                  </a:lnTo>
                  <a:close/>
                </a:path>
                <a:path extrusionOk="0" h="1981200" w="107314">
                  <a:moveTo>
                    <a:pt x="45570" y="1935991"/>
                  </a:moveTo>
                  <a:lnTo>
                    <a:pt x="45593" y="1965452"/>
                  </a:lnTo>
                  <a:lnTo>
                    <a:pt x="61468" y="1965452"/>
                  </a:lnTo>
                  <a:lnTo>
                    <a:pt x="61464" y="1961388"/>
                  </a:lnTo>
                  <a:lnTo>
                    <a:pt x="46736" y="1961388"/>
                  </a:lnTo>
                  <a:lnTo>
                    <a:pt x="53568" y="1949641"/>
                  </a:lnTo>
                  <a:lnTo>
                    <a:pt x="45570" y="1935991"/>
                  </a:lnTo>
                  <a:close/>
                </a:path>
                <a:path extrusionOk="0" h="1981200" w="107314">
                  <a:moveTo>
                    <a:pt x="98171" y="1880108"/>
                  </a:moveTo>
                  <a:lnTo>
                    <a:pt x="93345" y="1881378"/>
                  </a:lnTo>
                  <a:lnTo>
                    <a:pt x="90985" y="1885315"/>
                  </a:lnTo>
                  <a:lnTo>
                    <a:pt x="61508" y="1935991"/>
                  </a:lnTo>
                  <a:lnTo>
                    <a:pt x="61468" y="1965452"/>
                  </a:lnTo>
                  <a:lnTo>
                    <a:pt x="62751" y="1965452"/>
                  </a:lnTo>
                  <a:lnTo>
                    <a:pt x="104775" y="1893189"/>
                  </a:lnTo>
                  <a:lnTo>
                    <a:pt x="107061" y="1889379"/>
                  </a:lnTo>
                  <a:lnTo>
                    <a:pt x="105791" y="1884553"/>
                  </a:lnTo>
                  <a:lnTo>
                    <a:pt x="101981" y="1882394"/>
                  </a:lnTo>
                  <a:lnTo>
                    <a:pt x="98171" y="1880108"/>
                  </a:lnTo>
                  <a:close/>
                </a:path>
                <a:path extrusionOk="0" h="1981200" w="107314">
                  <a:moveTo>
                    <a:pt x="53568" y="1949641"/>
                  </a:moveTo>
                  <a:lnTo>
                    <a:pt x="46736" y="1961388"/>
                  </a:lnTo>
                  <a:lnTo>
                    <a:pt x="60452" y="1961388"/>
                  </a:lnTo>
                  <a:lnTo>
                    <a:pt x="53568" y="1949641"/>
                  </a:lnTo>
                  <a:close/>
                </a:path>
                <a:path extrusionOk="0" h="1981200" w="107314">
                  <a:moveTo>
                    <a:pt x="61445" y="1936099"/>
                  </a:moveTo>
                  <a:lnTo>
                    <a:pt x="53568" y="1949641"/>
                  </a:lnTo>
                  <a:lnTo>
                    <a:pt x="60452" y="1961388"/>
                  </a:lnTo>
                  <a:lnTo>
                    <a:pt x="61464" y="1961388"/>
                  </a:lnTo>
                  <a:lnTo>
                    <a:pt x="61445" y="1936099"/>
                  </a:lnTo>
                  <a:close/>
                </a:path>
                <a:path extrusionOk="0" h="1981200" w="107314">
                  <a:moveTo>
                    <a:pt x="59944" y="0"/>
                  </a:moveTo>
                  <a:lnTo>
                    <a:pt x="44069" y="0"/>
                  </a:lnTo>
                  <a:lnTo>
                    <a:pt x="45526" y="1880108"/>
                  </a:lnTo>
                  <a:lnTo>
                    <a:pt x="45633" y="1936099"/>
                  </a:lnTo>
                  <a:lnTo>
                    <a:pt x="53568" y="1949641"/>
                  </a:lnTo>
                  <a:lnTo>
                    <a:pt x="61445" y="1936099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694" name="Google Shape;2694;p175"/>
          <p:cNvSpPr txBox="1"/>
          <p:nvPr/>
        </p:nvSpPr>
        <p:spPr>
          <a:xfrm>
            <a:off x="2822575" y="1918715"/>
            <a:ext cx="257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p175"/>
          <p:cNvSpPr txBox="1"/>
          <p:nvPr/>
        </p:nvSpPr>
        <p:spPr>
          <a:xfrm>
            <a:off x="2904870" y="4110059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p175"/>
          <p:cNvSpPr txBox="1"/>
          <p:nvPr/>
        </p:nvSpPr>
        <p:spPr>
          <a:xfrm>
            <a:off x="3584575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175"/>
          <p:cNvSpPr txBox="1"/>
          <p:nvPr/>
        </p:nvSpPr>
        <p:spPr>
          <a:xfrm>
            <a:off x="4276725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175"/>
          <p:cNvSpPr txBox="1"/>
          <p:nvPr/>
        </p:nvSpPr>
        <p:spPr>
          <a:xfrm>
            <a:off x="5032628" y="5329665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175"/>
          <p:cNvSpPr txBox="1"/>
          <p:nvPr/>
        </p:nvSpPr>
        <p:spPr>
          <a:xfrm>
            <a:off x="5032628" y="902377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175"/>
          <p:cNvSpPr txBox="1"/>
          <p:nvPr/>
        </p:nvSpPr>
        <p:spPr>
          <a:xfrm>
            <a:off x="5108828" y="2890519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175"/>
          <p:cNvSpPr txBox="1"/>
          <p:nvPr/>
        </p:nvSpPr>
        <p:spPr>
          <a:xfrm>
            <a:off x="5420105" y="4052756"/>
            <a:ext cx="14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175"/>
          <p:cNvSpPr txBox="1"/>
          <p:nvPr/>
        </p:nvSpPr>
        <p:spPr>
          <a:xfrm>
            <a:off x="5947028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p175"/>
          <p:cNvSpPr txBox="1"/>
          <p:nvPr/>
        </p:nvSpPr>
        <p:spPr>
          <a:xfrm>
            <a:off x="6639306" y="2935223"/>
            <a:ext cx="1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Google Shape;2704;p175"/>
          <p:cNvSpPr txBox="1"/>
          <p:nvPr>
            <p:ph type="title"/>
          </p:nvPr>
        </p:nvSpPr>
        <p:spPr>
          <a:xfrm>
            <a:off x="2420875" y="0"/>
            <a:ext cx="4303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Алгоритм Дейкстры - шаг 5</a:t>
            </a:r>
            <a:endParaRPr sz="22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176"/>
          <p:cNvSpPr txBox="1"/>
          <p:nvPr>
            <p:ph type="title"/>
          </p:nvPr>
        </p:nvSpPr>
        <p:spPr>
          <a:xfrm>
            <a:off x="2202560" y="223689"/>
            <a:ext cx="47409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Алгоритм Дейкстры</a:t>
            </a:r>
            <a:endParaRPr sz="2200"/>
          </a:p>
        </p:txBody>
      </p:sp>
      <p:grpSp>
        <p:nvGrpSpPr>
          <p:cNvPr id="2710" name="Google Shape;2710;p176"/>
          <p:cNvGrpSpPr/>
          <p:nvPr/>
        </p:nvGrpSpPr>
        <p:grpSpPr>
          <a:xfrm>
            <a:off x="455676" y="1337021"/>
            <a:ext cx="8167032" cy="4486688"/>
            <a:chOff x="455676" y="1002791"/>
            <a:chExt cx="8167032" cy="3365100"/>
          </a:xfrm>
        </p:grpSpPr>
        <p:sp>
          <p:nvSpPr>
            <p:cNvPr id="2711" name="Google Shape;2711;p176"/>
            <p:cNvSpPr/>
            <p:nvPr/>
          </p:nvSpPr>
          <p:spPr>
            <a:xfrm>
              <a:off x="521208" y="1040896"/>
              <a:ext cx="8101500" cy="3247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12" name="Google Shape;2712;p176"/>
            <p:cNvSpPr/>
            <p:nvPr/>
          </p:nvSpPr>
          <p:spPr>
            <a:xfrm>
              <a:off x="455676" y="1002791"/>
              <a:ext cx="7098900" cy="3365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13" name="Google Shape;2713;p176"/>
            <p:cNvSpPr/>
            <p:nvPr/>
          </p:nvSpPr>
          <p:spPr>
            <a:xfrm>
              <a:off x="558800" y="1059637"/>
              <a:ext cx="8026500" cy="3170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714" name="Google Shape;2714;p176"/>
          <p:cNvSpPr txBox="1"/>
          <p:nvPr/>
        </p:nvSpPr>
        <p:spPr>
          <a:xfrm>
            <a:off x="558800" y="1412849"/>
            <a:ext cx="8026500" cy="42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9144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Dijkstra(</a:t>
            </a:r>
            <a:r>
              <a:rPr i="1" lang="en-US" sz="2000">
                <a:latin typeface="Courier New"/>
                <a:ea typeface="Courier New"/>
                <a:cs typeface="Courier New"/>
                <a:sym typeface="Courier New"/>
              </a:rPr>
              <a:t>V, s, w)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8640" marR="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for all vertex </a:t>
            </a: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v </a:t>
            </a: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∈	</a:t>
            </a: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V do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05839" marR="0" rtl="0" algn="l">
              <a:lnSpc>
                <a:spcPct val="11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ourier New"/>
                <a:ea typeface="Courier New"/>
                <a:cs typeface="Courier New"/>
                <a:sym typeface="Courier New"/>
              </a:rPr>
              <a:t>d[v] ← ∞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864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ourier New"/>
                <a:ea typeface="Courier New"/>
                <a:cs typeface="Courier New"/>
                <a:sym typeface="Courier New"/>
              </a:rPr>
              <a:t>d[s] ← 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8640" marR="0" rtl="0" algn="l">
              <a:lnSpc>
                <a:spcPct val="11875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000">
                <a:latin typeface="Courier New"/>
                <a:ea typeface="Courier New"/>
                <a:cs typeface="Courier New"/>
                <a:sym typeface="Courier New"/>
              </a:rPr>
              <a:t>Q ← {V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8640" marR="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Q != </a:t>
            </a: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∅	</a:t>
            </a: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05839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ourier New"/>
                <a:ea typeface="Courier New"/>
                <a:cs typeface="Courier New"/>
                <a:sym typeface="Courier New"/>
              </a:rPr>
              <a:t>u ←ExtractMin(Q)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05839" marR="0" rtl="0" algn="l">
              <a:lnSpc>
                <a:spcPct val="11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for all vertex	</a:t>
            </a: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v </a:t>
            </a: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∈	</a:t>
            </a: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u.AdjacencyList do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6304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if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d[v] &gt; d[u] + w(u, v) then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d[v] ← d[u] + w(u, v)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176"/>
          <p:cNvSpPr txBox="1"/>
          <p:nvPr/>
        </p:nvSpPr>
        <p:spPr>
          <a:xfrm>
            <a:off x="802400" y="5704575"/>
            <a:ext cx="72216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 - номера вершин, s - вершина из которой хотим найти мин расстояние ,  w  -веса ребер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d(v)  минимальный вес до каждой вершины из u (в начальной точке это 0), d(s) = 0 , т.к. из s  в s , Q-  множество где хранятся вершины , до которых мы не знаем минимального  расстояния</a:t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177"/>
          <p:cNvSpPr txBox="1"/>
          <p:nvPr>
            <p:ph type="title"/>
          </p:nvPr>
        </p:nvSpPr>
        <p:spPr>
          <a:xfrm>
            <a:off x="1929764" y="171636"/>
            <a:ext cx="5283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Поиск кратчайшего пути</a:t>
            </a:r>
            <a:endParaRPr sz="2200"/>
          </a:p>
        </p:txBody>
      </p:sp>
      <p:sp>
        <p:nvSpPr>
          <p:cNvPr id="2721" name="Google Shape;2721;p177"/>
          <p:cNvSpPr txBox="1"/>
          <p:nvPr/>
        </p:nvSpPr>
        <p:spPr>
          <a:xfrm>
            <a:off x="474370" y="1131959"/>
            <a:ext cx="58173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50">
            <a:noAutofit/>
          </a:bodyPr>
          <a:lstStyle/>
          <a:p>
            <a:pPr indent="-3048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Пусть веса ребер равны 1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04800" lvl="0" marL="355600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Решение по индукции: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0669" lvl="1" marL="75628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DISTANCETO(s) = 0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0669" lvl="1" marL="756285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DISTANCETO(s-&gt;p) = 1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0669" lvl="1" marL="756285" marR="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DISTANCETO(n) = 1 + min(DISTANCETO(m), m </a:t>
            </a:r>
            <a:r>
              <a:rPr b="0" i="1" lang="en-US" sz="2000" u="none" cap="none" strike="noStrike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b="0" i="1" lang="en-US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M)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2" name="Google Shape;2722;p177"/>
          <p:cNvGrpSpPr/>
          <p:nvPr/>
        </p:nvGrpSpPr>
        <p:grpSpPr>
          <a:xfrm>
            <a:off x="1926335" y="3889149"/>
            <a:ext cx="5394900" cy="2474738"/>
            <a:chOff x="1926335" y="2916935"/>
            <a:chExt cx="5394900" cy="1856100"/>
          </a:xfrm>
        </p:grpSpPr>
        <p:sp>
          <p:nvSpPr>
            <p:cNvPr id="2723" name="Google Shape;2723;p177"/>
            <p:cNvSpPr/>
            <p:nvPr/>
          </p:nvSpPr>
          <p:spPr>
            <a:xfrm>
              <a:off x="1926335" y="2916935"/>
              <a:ext cx="5394900" cy="1856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24" name="Google Shape;2724;p177"/>
            <p:cNvSpPr/>
            <p:nvPr/>
          </p:nvSpPr>
          <p:spPr>
            <a:xfrm>
              <a:off x="1964562" y="2931731"/>
              <a:ext cx="5318400" cy="1779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25" name="Google Shape;2725;p177"/>
            <p:cNvSpPr/>
            <p:nvPr/>
          </p:nvSpPr>
          <p:spPr>
            <a:xfrm>
              <a:off x="1964562" y="2931731"/>
              <a:ext cx="5318759" cy="1779904"/>
            </a:xfrm>
            <a:custGeom>
              <a:rect b="b" l="l" r="r" t="t"/>
              <a:pathLst>
                <a:path extrusionOk="0" h="1779904" w="5318759">
                  <a:moveTo>
                    <a:pt x="0" y="1779905"/>
                  </a:moveTo>
                  <a:lnTo>
                    <a:pt x="5318379" y="1779905"/>
                  </a:lnTo>
                  <a:lnTo>
                    <a:pt x="5318379" y="0"/>
                  </a:lnTo>
                  <a:lnTo>
                    <a:pt x="0" y="0"/>
                  </a:lnTo>
                  <a:lnTo>
                    <a:pt x="0" y="1779905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26" name="Google Shape;2726;p177"/>
            <p:cNvSpPr/>
            <p:nvPr/>
          </p:nvSpPr>
          <p:spPr>
            <a:xfrm>
              <a:off x="2523743" y="3540251"/>
              <a:ext cx="454200" cy="425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27" name="Google Shape;2727;p177"/>
            <p:cNvSpPr/>
            <p:nvPr/>
          </p:nvSpPr>
          <p:spPr>
            <a:xfrm>
              <a:off x="2513075" y="3503675"/>
              <a:ext cx="537900" cy="565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28" name="Google Shape;2728;p177"/>
            <p:cNvSpPr/>
            <p:nvPr/>
          </p:nvSpPr>
          <p:spPr>
            <a:xfrm>
              <a:off x="2570860" y="3564254"/>
              <a:ext cx="359400" cy="330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29" name="Google Shape;2729;p177"/>
            <p:cNvSpPr/>
            <p:nvPr/>
          </p:nvSpPr>
          <p:spPr>
            <a:xfrm>
              <a:off x="2570860" y="3564254"/>
              <a:ext cx="360044" cy="330835"/>
            </a:xfrm>
            <a:custGeom>
              <a:rect b="b" l="l" r="r" t="t"/>
              <a:pathLst>
                <a:path extrusionOk="0" h="330835" w="360044">
                  <a:moveTo>
                    <a:pt x="0" y="165227"/>
                  </a:moveTo>
                  <a:lnTo>
                    <a:pt x="6423" y="121282"/>
                  </a:lnTo>
                  <a:lnTo>
                    <a:pt x="24548" y="81806"/>
                  </a:lnTo>
                  <a:lnTo>
                    <a:pt x="52657" y="48371"/>
                  </a:lnTo>
                  <a:lnTo>
                    <a:pt x="89031" y="22544"/>
                  </a:lnTo>
                  <a:lnTo>
                    <a:pt x="131953" y="5897"/>
                  </a:lnTo>
                  <a:lnTo>
                    <a:pt x="179705" y="0"/>
                  </a:lnTo>
                  <a:lnTo>
                    <a:pt x="227509" y="5897"/>
                  </a:lnTo>
                  <a:lnTo>
                    <a:pt x="270467" y="22544"/>
                  </a:lnTo>
                  <a:lnTo>
                    <a:pt x="306863" y="48371"/>
                  </a:lnTo>
                  <a:lnTo>
                    <a:pt x="334983" y="81806"/>
                  </a:lnTo>
                  <a:lnTo>
                    <a:pt x="353112" y="121282"/>
                  </a:lnTo>
                  <a:lnTo>
                    <a:pt x="359537" y="165227"/>
                  </a:lnTo>
                  <a:lnTo>
                    <a:pt x="353112" y="209174"/>
                  </a:lnTo>
                  <a:lnTo>
                    <a:pt x="334983" y="248657"/>
                  </a:lnTo>
                  <a:lnTo>
                    <a:pt x="306863" y="282101"/>
                  </a:lnTo>
                  <a:lnTo>
                    <a:pt x="270467" y="307937"/>
                  </a:lnTo>
                  <a:lnTo>
                    <a:pt x="227509" y="324591"/>
                  </a:lnTo>
                  <a:lnTo>
                    <a:pt x="179705" y="330492"/>
                  </a:lnTo>
                  <a:lnTo>
                    <a:pt x="131953" y="324591"/>
                  </a:lnTo>
                  <a:lnTo>
                    <a:pt x="89031" y="307937"/>
                  </a:lnTo>
                  <a:lnTo>
                    <a:pt x="52657" y="282101"/>
                  </a:lnTo>
                  <a:lnTo>
                    <a:pt x="24548" y="248657"/>
                  </a:lnTo>
                  <a:lnTo>
                    <a:pt x="6423" y="209174"/>
                  </a:lnTo>
                  <a:lnTo>
                    <a:pt x="0" y="165227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730" name="Google Shape;2730;p177"/>
          <p:cNvSpPr txBox="1"/>
          <p:nvPr/>
        </p:nvSpPr>
        <p:spPr>
          <a:xfrm>
            <a:off x="2693797" y="4765988"/>
            <a:ext cx="127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1" name="Google Shape;2731;p177"/>
          <p:cNvGrpSpPr/>
          <p:nvPr/>
        </p:nvGrpSpPr>
        <p:grpSpPr>
          <a:xfrm>
            <a:off x="5399532" y="5689458"/>
            <a:ext cx="454200" cy="581026"/>
            <a:chOff x="5399532" y="4267200"/>
            <a:chExt cx="454200" cy="435780"/>
          </a:xfrm>
        </p:grpSpPr>
        <p:sp>
          <p:nvSpPr>
            <p:cNvPr id="2732" name="Google Shape;2732;p177"/>
            <p:cNvSpPr/>
            <p:nvPr/>
          </p:nvSpPr>
          <p:spPr>
            <a:xfrm>
              <a:off x="5399532" y="4267200"/>
              <a:ext cx="454200" cy="425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33" name="Google Shape;2733;p177"/>
            <p:cNvSpPr/>
            <p:nvPr/>
          </p:nvSpPr>
          <p:spPr>
            <a:xfrm>
              <a:off x="5402580" y="4297680"/>
              <a:ext cx="448200" cy="405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34" name="Google Shape;2734;p177"/>
            <p:cNvSpPr/>
            <p:nvPr/>
          </p:nvSpPr>
          <p:spPr>
            <a:xfrm>
              <a:off x="5446776" y="4291368"/>
              <a:ext cx="359400" cy="3306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35" name="Google Shape;2735;p177"/>
            <p:cNvSpPr/>
            <p:nvPr/>
          </p:nvSpPr>
          <p:spPr>
            <a:xfrm>
              <a:off x="5446776" y="4291368"/>
              <a:ext cx="360045" cy="330835"/>
            </a:xfrm>
            <a:custGeom>
              <a:rect b="b" l="l" r="r" t="t"/>
              <a:pathLst>
                <a:path extrusionOk="0" h="330835" w="360045">
                  <a:moveTo>
                    <a:pt x="0" y="165265"/>
                  </a:moveTo>
                  <a:lnTo>
                    <a:pt x="6424" y="121330"/>
                  </a:lnTo>
                  <a:lnTo>
                    <a:pt x="24553" y="81851"/>
                  </a:lnTo>
                  <a:lnTo>
                    <a:pt x="52673" y="48404"/>
                  </a:lnTo>
                  <a:lnTo>
                    <a:pt x="89069" y="22563"/>
                  </a:lnTo>
                  <a:lnTo>
                    <a:pt x="132027" y="5903"/>
                  </a:lnTo>
                  <a:lnTo>
                    <a:pt x="179832" y="0"/>
                  </a:lnTo>
                  <a:lnTo>
                    <a:pt x="227583" y="5903"/>
                  </a:lnTo>
                  <a:lnTo>
                    <a:pt x="270505" y="22563"/>
                  </a:lnTo>
                  <a:lnTo>
                    <a:pt x="306879" y="48404"/>
                  </a:lnTo>
                  <a:lnTo>
                    <a:pt x="334988" y="81851"/>
                  </a:lnTo>
                  <a:lnTo>
                    <a:pt x="353113" y="121330"/>
                  </a:lnTo>
                  <a:lnTo>
                    <a:pt x="359537" y="165265"/>
                  </a:lnTo>
                  <a:lnTo>
                    <a:pt x="353113" y="209199"/>
                  </a:lnTo>
                  <a:lnTo>
                    <a:pt x="334988" y="248678"/>
                  </a:lnTo>
                  <a:lnTo>
                    <a:pt x="306879" y="282125"/>
                  </a:lnTo>
                  <a:lnTo>
                    <a:pt x="270505" y="307967"/>
                  </a:lnTo>
                  <a:lnTo>
                    <a:pt x="227583" y="324626"/>
                  </a:lnTo>
                  <a:lnTo>
                    <a:pt x="179832" y="330530"/>
                  </a:lnTo>
                  <a:lnTo>
                    <a:pt x="132027" y="324626"/>
                  </a:lnTo>
                  <a:lnTo>
                    <a:pt x="89069" y="307967"/>
                  </a:lnTo>
                  <a:lnTo>
                    <a:pt x="52673" y="282125"/>
                  </a:lnTo>
                  <a:lnTo>
                    <a:pt x="24553" y="248678"/>
                  </a:lnTo>
                  <a:lnTo>
                    <a:pt x="6424" y="209199"/>
                  </a:lnTo>
                  <a:lnTo>
                    <a:pt x="0" y="165265"/>
                  </a:lnTo>
                  <a:close/>
                </a:path>
              </a:pathLst>
            </a:custGeom>
            <a:noFill/>
            <a:ln cap="flat" cmpd="sng" w="9525">
              <a:solidFill>
                <a:srgbClr val="97B8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736" name="Google Shape;2736;p177"/>
          <p:cNvSpPr txBox="1"/>
          <p:nvPr/>
        </p:nvSpPr>
        <p:spPr>
          <a:xfrm>
            <a:off x="5536946" y="5799056"/>
            <a:ext cx="139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7" name="Google Shape;2737;p177"/>
          <p:cNvSpPr txBox="1"/>
          <p:nvPr/>
        </p:nvSpPr>
        <p:spPr>
          <a:xfrm>
            <a:off x="5661914" y="5914881"/>
            <a:ext cx="699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3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8" name="Google Shape;2738;p177"/>
          <p:cNvGrpSpPr/>
          <p:nvPr/>
        </p:nvGrpSpPr>
        <p:grpSpPr>
          <a:xfrm>
            <a:off x="4680203" y="4894964"/>
            <a:ext cx="454200" cy="583058"/>
            <a:chOff x="4680203" y="3671315"/>
            <a:chExt cx="454200" cy="437304"/>
          </a:xfrm>
        </p:grpSpPr>
        <p:sp>
          <p:nvSpPr>
            <p:cNvPr id="2739" name="Google Shape;2739;p177"/>
            <p:cNvSpPr/>
            <p:nvPr/>
          </p:nvSpPr>
          <p:spPr>
            <a:xfrm>
              <a:off x="4680203" y="3671315"/>
              <a:ext cx="454200" cy="4266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40" name="Google Shape;2740;p177"/>
            <p:cNvSpPr/>
            <p:nvPr/>
          </p:nvSpPr>
          <p:spPr>
            <a:xfrm>
              <a:off x="4683251" y="3703319"/>
              <a:ext cx="448200" cy="405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41" name="Google Shape;2741;p177"/>
            <p:cNvSpPr/>
            <p:nvPr/>
          </p:nvSpPr>
          <p:spPr>
            <a:xfrm>
              <a:off x="4727828" y="3696461"/>
              <a:ext cx="359400" cy="330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42" name="Google Shape;2742;p177"/>
            <p:cNvSpPr/>
            <p:nvPr/>
          </p:nvSpPr>
          <p:spPr>
            <a:xfrm>
              <a:off x="4727828" y="3696461"/>
              <a:ext cx="360045" cy="330835"/>
            </a:xfrm>
            <a:custGeom>
              <a:rect b="b" l="l" r="r" t="t"/>
              <a:pathLst>
                <a:path extrusionOk="0" h="330835" w="360045">
                  <a:moveTo>
                    <a:pt x="0" y="165226"/>
                  </a:moveTo>
                  <a:lnTo>
                    <a:pt x="6423" y="121282"/>
                  </a:lnTo>
                  <a:lnTo>
                    <a:pt x="24548" y="81806"/>
                  </a:lnTo>
                  <a:lnTo>
                    <a:pt x="52657" y="48371"/>
                  </a:lnTo>
                  <a:lnTo>
                    <a:pt x="89031" y="22544"/>
                  </a:lnTo>
                  <a:lnTo>
                    <a:pt x="131953" y="5897"/>
                  </a:lnTo>
                  <a:lnTo>
                    <a:pt x="179705" y="0"/>
                  </a:lnTo>
                  <a:lnTo>
                    <a:pt x="227509" y="5897"/>
                  </a:lnTo>
                  <a:lnTo>
                    <a:pt x="270467" y="22544"/>
                  </a:lnTo>
                  <a:lnTo>
                    <a:pt x="306863" y="48371"/>
                  </a:lnTo>
                  <a:lnTo>
                    <a:pt x="334983" y="81806"/>
                  </a:lnTo>
                  <a:lnTo>
                    <a:pt x="353112" y="121282"/>
                  </a:lnTo>
                  <a:lnTo>
                    <a:pt x="359537" y="165226"/>
                  </a:lnTo>
                  <a:lnTo>
                    <a:pt x="353112" y="209161"/>
                  </a:lnTo>
                  <a:lnTo>
                    <a:pt x="334983" y="248640"/>
                  </a:lnTo>
                  <a:lnTo>
                    <a:pt x="306863" y="282087"/>
                  </a:lnTo>
                  <a:lnTo>
                    <a:pt x="270467" y="307928"/>
                  </a:lnTo>
                  <a:lnTo>
                    <a:pt x="227509" y="324588"/>
                  </a:lnTo>
                  <a:lnTo>
                    <a:pt x="179705" y="330492"/>
                  </a:lnTo>
                  <a:lnTo>
                    <a:pt x="131953" y="324588"/>
                  </a:lnTo>
                  <a:lnTo>
                    <a:pt x="89031" y="307928"/>
                  </a:lnTo>
                  <a:lnTo>
                    <a:pt x="52657" y="282087"/>
                  </a:lnTo>
                  <a:lnTo>
                    <a:pt x="24548" y="248640"/>
                  </a:lnTo>
                  <a:lnTo>
                    <a:pt x="6423" y="209161"/>
                  </a:lnTo>
                  <a:lnTo>
                    <a:pt x="0" y="165226"/>
                  </a:lnTo>
                  <a:close/>
                </a:path>
              </a:pathLst>
            </a:custGeom>
            <a:noFill/>
            <a:ln cap="flat" cmpd="sng" w="9525">
              <a:solidFill>
                <a:srgbClr val="97B8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743" name="Google Shape;2743;p177"/>
          <p:cNvSpPr txBox="1"/>
          <p:nvPr/>
        </p:nvSpPr>
        <p:spPr>
          <a:xfrm>
            <a:off x="4942966" y="5121181"/>
            <a:ext cx="699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2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4" name="Google Shape;2744;p177"/>
          <p:cNvGrpSpPr/>
          <p:nvPr/>
        </p:nvGrpSpPr>
        <p:grpSpPr>
          <a:xfrm>
            <a:off x="5327903" y="4015130"/>
            <a:ext cx="1123332" cy="1328863"/>
            <a:chOff x="5327903" y="3011423"/>
            <a:chExt cx="1123332" cy="996672"/>
          </a:xfrm>
        </p:grpSpPr>
        <p:sp>
          <p:nvSpPr>
            <p:cNvPr id="2745" name="Google Shape;2745;p177"/>
            <p:cNvSpPr/>
            <p:nvPr/>
          </p:nvSpPr>
          <p:spPr>
            <a:xfrm>
              <a:off x="5327903" y="3011423"/>
              <a:ext cx="454200" cy="4251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46" name="Google Shape;2746;p177"/>
            <p:cNvSpPr/>
            <p:nvPr/>
          </p:nvSpPr>
          <p:spPr>
            <a:xfrm>
              <a:off x="5329427" y="3041903"/>
              <a:ext cx="448200" cy="405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47" name="Google Shape;2747;p177"/>
            <p:cNvSpPr/>
            <p:nvPr/>
          </p:nvSpPr>
          <p:spPr>
            <a:xfrm>
              <a:off x="5374893" y="3035426"/>
              <a:ext cx="359400" cy="3306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48" name="Google Shape;2748;p177"/>
            <p:cNvSpPr/>
            <p:nvPr/>
          </p:nvSpPr>
          <p:spPr>
            <a:xfrm>
              <a:off x="5374893" y="3035426"/>
              <a:ext cx="360045" cy="330835"/>
            </a:xfrm>
            <a:custGeom>
              <a:rect b="b" l="l" r="r" t="t"/>
              <a:pathLst>
                <a:path extrusionOk="0" h="330835" w="360045">
                  <a:moveTo>
                    <a:pt x="0" y="165227"/>
                  </a:moveTo>
                  <a:lnTo>
                    <a:pt x="6423" y="121282"/>
                  </a:lnTo>
                  <a:lnTo>
                    <a:pt x="24548" y="81806"/>
                  </a:lnTo>
                  <a:lnTo>
                    <a:pt x="52657" y="48371"/>
                  </a:lnTo>
                  <a:lnTo>
                    <a:pt x="89031" y="22544"/>
                  </a:lnTo>
                  <a:lnTo>
                    <a:pt x="131953" y="5897"/>
                  </a:lnTo>
                  <a:lnTo>
                    <a:pt x="179704" y="0"/>
                  </a:lnTo>
                  <a:lnTo>
                    <a:pt x="227509" y="5897"/>
                  </a:lnTo>
                  <a:lnTo>
                    <a:pt x="270467" y="22544"/>
                  </a:lnTo>
                  <a:lnTo>
                    <a:pt x="306863" y="48371"/>
                  </a:lnTo>
                  <a:lnTo>
                    <a:pt x="334983" y="81806"/>
                  </a:lnTo>
                  <a:lnTo>
                    <a:pt x="353112" y="121282"/>
                  </a:lnTo>
                  <a:lnTo>
                    <a:pt x="359536" y="165227"/>
                  </a:lnTo>
                  <a:lnTo>
                    <a:pt x="353112" y="209171"/>
                  </a:lnTo>
                  <a:lnTo>
                    <a:pt x="334983" y="248647"/>
                  </a:lnTo>
                  <a:lnTo>
                    <a:pt x="306863" y="282082"/>
                  </a:lnTo>
                  <a:lnTo>
                    <a:pt x="270467" y="307909"/>
                  </a:lnTo>
                  <a:lnTo>
                    <a:pt x="227509" y="324556"/>
                  </a:lnTo>
                  <a:lnTo>
                    <a:pt x="179704" y="330454"/>
                  </a:lnTo>
                  <a:lnTo>
                    <a:pt x="131953" y="324556"/>
                  </a:lnTo>
                  <a:lnTo>
                    <a:pt x="89031" y="307909"/>
                  </a:lnTo>
                  <a:lnTo>
                    <a:pt x="52657" y="282082"/>
                  </a:lnTo>
                  <a:lnTo>
                    <a:pt x="24548" y="248647"/>
                  </a:lnTo>
                  <a:lnTo>
                    <a:pt x="6423" y="209171"/>
                  </a:lnTo>
                  <a:lnTo>
                    <a:pt x="0" y="165227"/>
                  </a:lnTo>
                  <a:close/>
                </a:path>
              </a:pathLst>
            </a:custGeom>
            <a:noFill/>
            <a:ln cap="flat" cmpd="sng" w="9525">
              <a:solidFill>
                <a:srgbClr val="97B8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49" name="Google Shape;2749;p177"/>
            <p:cNvSpPr/>
            <p:nvPr/>
          </p:nvSpPr>
          <p:spPr>
            <a:xfrm>
              <a:off x="5974079" y="3540251"/>
              <a:ext cx="454200" cy="4251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50" name="Google Shape;2750;p177"/>
            <p:cNvSpPr/>
            <p:nvPr/>
          </p:nvSpPr>
          <p:spPr>
            <a:xfrm>
              <a:off x="6003035" y="3549395"/>
              <a:ext cx="448200" cy="4587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51" name="Google Shape;2751;p177"/>
            <p:cNvSpPr/>
            <p:nvPr/>
          </p:nvSpPr>
          <p:spPr>
            <a:xfrm>
              <a:off x="6021958" y="3564254"/>
              <a:ext cx="359400" cy="3306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52" name="Google Shape;2752;p177"/>
            <p:cNvSpPr/>
            <p:nvPr/>
          </p:nvSpPr>
          <p:spPr>
            <a:xfrm>
              <a:off x="6021958" y="3564254"/>
              <a:ext cx="360045" cy="330835"/>
            </a:xfrm>
            <a:custGeom>
              <a:rect b="b" l="l" r="r" t="t"/>
              <a:pathLst>
                <a:path extrusionOk="0" h="330835" w="360045">
                  <a:moveTo>
                    <a:pt x="0" y="165227"/>
                  </a:moveTo>
                  <a:lnTo>
                    <a:pt x="6424" y="121282"/>
                  </a:lnTo>
                  <a:lnTo>
                    <a:pt x="24553" y="81806"/>
                  </a:lnTo>
                  <a:lnTo>
                    <a:pt x="52673" y="48371"/>
                  </a:lnTo>
                  <a:lnTo>
                    <a:pt x="89069" y="22544"/>
                  </a:lnTo>
                  <a:lnTo>
                    <a:pt x="132027" y="5897"/>
                  </a:lnTo>
                  <a:lnTo>
                    <a:pt x="179831" y="0"/>
                  </a:lnTo>
                  <a:lnTo>
                    <a:pt x="227583" y="5897"/>
                  </a:lnTo>
                  <a:lnTo>
                    <a:pt x="270505" y="22544"/>
                  </a:lnTo>
                  <a:lnTo>
                    <a:pt x="306879" y="48371"/>
                  </a:lnTo>
                  <a:lnTo>
                    <a:pt x="334988" y="81806"/>
                  </a:lnTo>
                  <a:lnTo>
                    <a:pt x="353113" y="121282"/>
                  </a:lnTo>
                  <a:lnTo>
                    <a:pt x="359537" y="165227"/>
                  </a:lnTo>
                  <a:lnTo>
                    <a:pt x="353113" y="209174"/>
                  </a:lnTo>
                  <a:lnTo>
                    <a:pt x="334988" y="248657"/>
                  </a:lnTo>
                  <a:lnTo>
                    <a:pt x="306879" y="282101"/>
                  </a:lnTo>
                  <a:lnTo>
                    <a:pt x="270505" y="307937"/>
                  </a:lnTo>
                  <a:lnTo>
                    <a:pt x="227583" y="324591"/>
                  </a:lnTo>
                  <a:lnTo>
                    <a:pt x="179831" y="330492"/>
                  </a:lnTo>
                  <a:lnTo>
                    <a:pt x="132027" y="324591"/>
                  </a:lnTo>
                  <a:lnTo>
                    <a:pt x="89069" y="307937"/>
                  </a:lnTo>
                  <a:lnTo>
                    <a:pt x="52673" y="282101"/>
                  </a:lnTo>
                  <a:lnTo>
                    <a:pt x="24553" y="248657"/>
                  </a:lnTo>
                  <a:lnTo>
                    <a:pt x="6424" y="209174"/>
                  </a:lnTo>
                  <a:lnTo>
                    <a:pt x="0" y="165227"/>
                  </a:lnTo>
                  <a:close/>
                </a:path>
              </a:pathLst>
            </a:custGeom>
            <a:noFill/>
            <a:ln cap="flat" cmpd="sng" w="9525">
              <a:solidFill>
                <a:srgbClr val="BD4A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753" name="Google Shape;2753;p177"/>
          <p:cNvSpPr txBox="1"/>
          <p:nvPr/>
        </p:nvSpPr>
        <p:spPr>
          <a:xfrm>
            <a:off x="6153658" y="4806696"/>
            <a:ext cx="112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4" name="Google Shape;2754;p177"/>
          <p:cNvGrpSpPr/>
          <p:nvPr/>
        </p:nvGrpSpPr>
        <p:grpSpPr>
          <a:xfrm>
            <a:off x="2831592" y="4414747"/>
            <a:ext cx="3243326" cy="1404867"/>
            <a:chOff x="2831592" y="3311143"/>
            <a:chExt cx="3243326" cy="1053677"/>
          </a:xfrm>
        </p:grpSpPr>
        <p:sp>
          <p:nvSpPr>
            <p:cNvPr id="2755" name="Google Shape;2755;p177"/>
            <p:cNvSpPr/>
            <p:nvPr/>
          </p:nvSpPr>
          <p:spPr>
            <a:xfrm>
              <a:off x="5086223" y="3311143"/>
              <a:ext cx="988695" cy="985520"/>
            </a:xfrm>
            <a:custGeom>
              <a:rect b="b" l="l" r="r" t="t"/>
              <a:pathLst>
                <a:path extrusionOk="0" h="985520" w="988695">
                  <a:moveTo>
                    <a:pt x="935736" y="418338"/>
                  </a:moveTo>
                  <a:lnTo>
                    <a:pt x="854964" y="391287"/>
                  </a:lnTo>
                  <a:lnTo>
                    <a:pt x="859180" y="421132"/>
                  </a:lnTo>
                  <a:lnTo>
                    <a:pt x="0" y="542671"/>
                  </a:lnTo>
                  <a:lnTo>
                    <a:pt x="2159" y="558419"/>
                  </a:lnTo>
                  <a:lnTo>
                    <a:pt x="861402" y="436892"/>
                  </a:lnTo>
                  <a:lnTo>
                    <a:pt x="865632" y="466725"/>
                  </a:lnTo>
                  <a:lnTo>
                    <a:pt x="934262" y="419354"/>
                  </a:lnTo>
                  <a:lnTo>
                    <a:pt x="935736" y="418338"/>
                  </a:lnTo>
                  <a:close/>
                </a:path>
                <a:path extrusionOk="0" h="985520" w="988695">
                  <a:moveTo>
                    <a:pt x="988441" y="535178"/>
                  </a:moveTo>
                  <a:lnTo>
                    <a:pt x="911860" y="572592"/>
                  </a:lnTo>
                  <a:lnTo>
                    <a:pt x="935786" y="590880"/>
                  </a:lnTo>
                  <a:lnTo>
                    <a:pt x="641858" y="975410"/>
                  </a:lnTo>
                  <a:lnTo>
                    <a:pt x="654431" y="985050"/>
                  </a:lnTo>
                  <a:lnTo>
                    <a:pt x="948461" y="600557"/>
                  </a:lnTo>
                  <a:lnTo>
                    <a:pt x="972439" y="618871"/>
                  </a:lnTo>
                  <a:lnTo>
                    <a:pt x="979703" y="580821"/>
                  </a:lnTo>
                  <a:lnTo>
                    <a:pt x="988441" y="535178"/>
                  </a:lnTo>
                  <a:close/>
                </a:path>
                <a:path extrusionOk="0" h="985520" w="988695">
                  <a:moveTo>
                    <a:pt x="988441" y="301498"/>
                  </a:moveTo>
                  <a:lnTo>
                    <a:pt x="972566" y="269748"/>
                  </a:lnTo>
                  <a:lnTo>
                    <a:pt x="950341" y="225298"/>
                  </a:lnTo>
                  <a:lnTo>
                    <a:pt x="932243" y="249377"/>
                  </a:lnTo>
                  <a:lnTo>
                    <a:pt x="600329" y="0"/>
                  </a:lnTo>
                  <a:lnTo>
                    <a:pt x="590804" y="12700"/>
                  </a:lnTo>
                  <a:lnTo>
                    <a:pt x="922705" y="262064"/>
                  </a:lnTo>
                  <a:lnTo>
                    <a:pt x="904621" y="286131"/>
                  </a:lnTo>
                  <a:lnTo>
                    <a:pt x="988441" y="30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56" name="Google Shape;2756;p177"/>
            <p:cNvSpPr/>
            <p:nvPr/>
          </p:nvSpPr>
          <p:spPr>
            <a:xfrm>
              <a:off x="2833116" y="3398520"/>
              <a:ext cx="504300" cy="2850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57" name="Google Shape;2757;p177"/>
            <p:cNvSpPr/>
            <p:nvPr/>
          </p:nvSpPr>
          <p:spPr>
            <a:xfrm>
              <a:off x="2875153" y="3486277"/>
              <a:ext cx="342900" cy="133985"/>
            </a:xfrm>
            <a:custGeom>
              <a:rect b="b" l="l" r="r" t="t"/>
              <a:pathLst>
                <a:path extrusionOk="0" h="133985" w="342900">
                  <a:moveTo>
                    <a:pt x="268030" y="28556"/>
                  </a:moveTo>
                  <a:lnTo>
                    <a:pt x="0" y="118872"/>
                  </a:lnTo>
                  <a:lnTo>
                    <a:pt x="5080" y="133858"/>
                  </a:lnTo>
                  <a:lnTo>
                    <a:pt x="273102" y="43666"/>
                  </a:lnTo>
                  <a:lnTo>
                    <a:pt x="268030" y="28556"/>
                  </a:lnTo>
                  <a:close/>
                </a:path>
                <a:path extrusionOk="0" h="133985" w="342900">
                  <a:moveTo>
                    <a:pt x="330153" y="24511"/>
                  </a:moveTo>
                  <a:lnTo>
                    <a:pt x="280035" y="24511"/>
                  </a:lnTo>
                  <a:lnTo>
                    <a:pt x="285115" y="39624"/>
                  </a:lnTo>
                  <a:lnTo>
                    <a:pt x="273102" y="43666"/>
                  </a:lnTo>
                  <a:lnTo>
                    <a:pt x="282702" y="72263"/>
                  </a:lnTo>
                  <a:lnTo>
                    <a:pt x="330153" y="24511"/>
                  </a:lnTo>
                  <a:close/>
                </a:path>
                <a:path extrusionOk="0" h="133985" w="342900">
                  <a:moveTo>
                    <a:pt x="280035" y="24511"/>
                  </a:moveTo>
                  <a:lnTo>
                    <a:pt x="268030" y="28556"/>
                  </a:lnTo>
                  <a:lnTo>
                    <a:pt x="273102" y="43666"/>
                  </a:lnTo>
                  <a:lnTo>
                    <a:pt x="285115" y="39624"/>
                  </a:lnTo>
                  <a:lnTo>
                    <a:pt x="280035" y="24511"/>
                  </a:lnTo>
                  <a:close/>
                </a:path>
                <a:path extrusionOk="0" h="133985" w="342900">
                  <a:moveTo>
                    <a:pt x="258445" y="0"/>
                  </a:moveTo>
                  <a:lnTo>
                    <a:pt x="268030" y="28556"/>
                  </a:lnTo>
                  <a:lnTo>
                    <a:pt x="280035" y="24511"/>
                  </a:lnTo>
                  <a:lnTo>
                    <a:pt x="330153" y="24511"/>
                  </a:lnTo>
                  <a:lnTo>
                    <a:pt x="342773" y="11811"/>
                  </a:lnTo>
                  <a:lnTo>
                    <a:pt x="2584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58" name="Google Shape;2758;p177"/>
            <p:cNvSpPr/>
            <p:nvPr/>
          </p:nvSpPr>
          <p:spPr>
            <a:xfrm>
              <a:off x="2887980" y="3663696"/>
              <a:ext cx="1095900" cy="23760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59" name="Google Shape;2759;p177"/>
            <p:cNvSpPr/>
            <p:nvPr/>
          </p:nvSpPr>
          <p:spPr>
            <a:xfrm>
              <a:off x="2930017" y="3721608"/>
              <a:ext cx="935354" cy="76835"/>
            </a:xfrm>
            <a:custGeom>
              <a:rect b="b" l="l" r="r" t="t"/>
              <a:pathLst>
                <a:path extrusionOk="0" h="76835" w="935354">
                  <a:moveTo>
                    <a:pt x="860170" y="126"/>
                  </a:moveTo>
                  <a:lnTo>
                    <a:pt x="859115" y="30284"/>
                  </a:lnTo>
                  <a:lnTo>
                    <a:pt x="871855" y="30733"/>
                  </a:lnTo>
                  <a:lnTo>
                    <a:pt x="871219" y="46608"/>
                  </a:lnTo>
                  <a:lnTo>
                    <a:pt x="858544" y="46608"/>
                  </a:lnTo>
                  <a:lnTo>
                    <a:pt x="857504" y="76326"/>
                  </a:lnTo>
                  <a:lnTo>
                    <a:pt x="922478" y="46608"/>
                  </a:lnTo>
                  <a:lnTo>
                    <a:pt x="871219" y="46608"/>
                  </a:lnTo>
                  <a:lnTo>
                    <a:pt x="858559" y="46160"/>
                  </a:lnTo>
                  <a:lnTo>
                    <a:pt x="923459" y="46160"/>
                  </a:lnTo>
                  <a:lnTo>
                    <a:pt x="934973" y="40893"/>
                  </a:lnTo>
                  <a:lnTo>
                    <a:pt x="860170" y="126"/>
                  </a:lnTo>
                  <a:close/>
                </a:path>
                <a:path extrusionOk="0" h="76835" w="935354">
                  <a:moveTo>
                    <a:pt x="859115" y="30284"/>
                  </a:moveTo>
                  <a:lnTo>
                    <a:pt x="858559" y="46160"/>
                  </a:lnTo>
                  <a:lnTo>
                    <a:pt x="871219" y="46608"/>
                  </a:lnTo>
                  <a:lnTo>
                    <a:pt x="871855" y="30733"/>
                  </a:lnTo>
                  <a:lnTo>
                    <a:pt x="859115" y="30284"/>
                  </a:lnTo>
                  <a:close/>
                </a:path>
                <a:path extrusionOk="0" h="76835" w="935354">
                  <a:moveTo>
                    <a:pt x="634" y="0"/>
                  </a:moveTo>
                  <a:lnTo>
                    <a:pt x="0" y="15747"/>
                  </a:lnTo>
                  <a:lnTo>
                    <a:pt x="858559" y="46160"/>
                  </a:lnTo>
                  <a:lnTo>
                    <a:pt x="859115" y="30284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60" name="Google Shape;2760;p177"/>
            <p:cNvSpPr/>
            <p:nvPr/>
          </p:nvSpPr>
          <p:spPr>
            <a:xfrm>
              <a:off x="2831592" y="3817620"/>
              <a:ext cx="794100" cy="547200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61" name="Google Shape;2761;p177"/>
            <p:cNvSpPr/>
            <p:nvPr/>
          </p:nvSpPr>
          <p:spPr>
            <a:xfrm>
              <a:off x="2873629" y="3839591"/>
              <a:ext cx="632460" cy="386079"/>
            </a:xfrm>
            <a:custGeom>
              <a:rect b="b" l="l" r="r" t="t"/>
              <a:pathLst>
                <a:path extrusionOk="0" h="386079" w="632460">
                  <a:moveTo>
                    <a:pt x="562558" y="353117"/>
                  </a:moveTo>
                  <a:lnTo>
                    <a:pt x="546988" y="378917"/>
                  </a:lnTo>
                  <a:lnTo>
                    <a:pt x="631951" y="385673"/>
                  </a:lnTo>
                  <a:lnTo>
                    <a:pt x="615480" y="359664"/>
                  </a:lnTo>
                  <a:lnTo>
                    <a:pt x="573405" y="359664"/>
                  </a:lnTo>
                  <a:lnTo>
                    <a:pt x="562558" y="353117"/>
                  </a:lnTo>
                  <a:close/>
                </a:path>
                <a:path extrusionOk="0" h="386079" w="632460">
                  <a:moveTo>
                    <a:pt x="570778" y="339496"/>
                  </a:moveTo>
                  <a:lnTo>
                    <a:pt x="562558" y="353117"/>
                  </a:lnTo>
                  <a:lnTo>
                    <a:pt x="573405" y="359664"/>
                  </a:lnTo>
                  <a:lnTo>
                    <a:pt x="581659" y="346062"/>
                  </a:lnTo>
                  <a:lnTo>
                    <a:pt x="570778" y="339496"/>
                  </a:lnTo>
                  <a:close/>
                </a:path>
                <a:path extrusionOk="0" h="386079" w="632460">
                  <a:moveTo>
                    <a:pt x="586358" y="313677"/>
                  </a:moveTo>
                  <a:lnTo>
                    <a:pt x="570778" y="339496"/>
                  </a:lnTo>
                  <a:lnTo>
                    <a:pt x="581659" y="346062"/>
                  </a:lnTo>
                  <a:lnTo>
                    <a:pt x="573405" y="359664"/>
                  </a:lnTo>
                  <a:lnTo>
                    <a:pt x="615480" y="359664"/>
                  </a:lnTo>
                  <a:lnTo>
                    <a:pt x="586358" y="313677"/>
                  </a:lnTo>
                  <a:close/>
                </a:path>
                <a:path extrusionOk="0" h="386079" w="632460">
                  <a:moveTo>
                    <a:pt x="8127" y="0"/>
                  </a:moveTo>
                  <a:lnTo>
                    <a:pt x="0" y="13589"/>
                  </a:lnTo>
                  <a:lnTo>
                    <a:pt x="562558" y="353117"/>
                  </a:lnTo>
                  <a:lnTo>
                    <a:pt x="570778" y="339496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762" name="Google Shape;2762;p177"/>
          <p:cNvSpPr txBox="1"/>
          <p:nvPr/>
        </p:nvSpPr>
        <p:spPr>
          <a:xfrm>
            <a:off x="3525646" y="4260359"/>
            <a:ext cx="241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…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3" name="Google Shape;2763;p177"/>
          <p:cNvSpPr txBox="1"/>
          <p:nvPr/>
        </p:nvSpPr>
        <p:spPr>
          <a:xfrm>
            <a:off x="4092575" y="4838700"/>
            <a:ext cx="241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…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4" name="Google Shape;2764;p177"/>
          <p:cNvSpPr txBox="1"/>
          <p:nvPr/>
        </p:nvSpPr>
        <p:spPr>
          <a:xfrm>
            <a:off x="3741420" y="5544244"/>
            <a:ext cx="241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…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5" name="Google Shape;2765;p177"/>
          <p:cNvSpPr txBox="1"/>
          <p:nvPr/>
        </p:nvSpPr>
        <p:spPr>
          <a:xfrm>
            <a:off x="5154040" y="4089400"/>
            <a:ext cx="5310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200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baseline="-25000" i="1" lang="en-US" sz="20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baseline="-25000" i="1" lang="en-US" sz="200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6" name="Google Shape;2766;p177"/>
          <p:cNvSpPr txBox="1"/>
          <p:nvPr/>
        </p:nvSpPr>
        <p:spPr>
          <a:xfrm>
            <a:off x="4678934" y="4488055"/>
            <a:ext cx="3042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675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baseline="-25000" i="1" lang="en-US" sz="200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2000">
              <a:latin typeface="Arial"/>
              <a:ea typeface="Arial"/>
              <a:cs typeface="Arial"/>
              <a:sym typeface="Arial"/>
            </a:endParaRPr>
          </a:p>
          <a:p>
            <a:pPr indent="0" lvl="0" marL="138430" marR="0" rtl="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7" name="Google Shape;2767;p177"/>
          <p:cNvSpPr txBox="1"/>
          <p:nvPr/>
        </p:nvSpPr>
        <p:spPr>
          <a:xfrm>
            <a:off x="5226050" y="5667790"/>
            <a:ext cx="2292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baseline="-25000" i="1" lang="en-US" sz="2000"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2" name="Google Shape;2772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0" y="526925"/>
            <a:ext cx="8531826" cy="48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179"/>
          <p:cNvSpPr txBox="1"/>
          <p:nvPr>
            <p:ph type="title"/>
          </p:nvPr>
        </p:nvSpPr>
        <p:spPr>
          <a:xfrm>
            <a:off x="797458" y="469493"/>
            <a:ext cx="7547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Breadth First Search: представление данных</a:t>
            </a:r>
            <a:endParaRPr sz="2200"/>
          </a:p>
        </p:txBody>
      </p:sp>
      <p:sp>
        <p:nvSpPr>
          <p:cNvPr id="2778" name="Google Shape;2778;p179"/>
          <p:cNvSpPr txBox="1"/>
          <p:nvPr/>
        </p:nvSpPr>
        <p:spPr>
          <a:xfrm>
            <a:off x="535940" y="1353413"/>
            <a:ext cx="7294200" cy="1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2743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Key: вершина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3519" lvl="0" marL="222884" marR="330200" rtl="0" algn="l">
              <a:lnSpc>
                <a:spcPct val="80000"/>
              </a:lnSpc>
              <a:spcBef>
                <a:spcPts val="53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/>
              <a:t>	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Value: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(расстояние от начала), adjacency list (вершины,  доступные из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0" marL="2990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Инициализация: для всех вершин, кроме начальной,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0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endParaRPr sz="20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779" name="Google Shape;2779;p179"/>
          <p:cNvSpPr/>
          <p:nvPr/>
        </p:nvSpPr>
        <p:spPr>
          <a:xfrm>
            <a:off x="584107" y="3212195"/>
            <a:ext cx="3217200" cy="282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80" name="Google Shape;2780;p179"/>
          <p:cNvSpPr/>
          <p:nvPr/>
        </p:nvSpPr>
        <p:spPr>
          <a:xfrm>
            <a:off x="4471670" y="3327332"/>
            <a:ext cx="4293234" cy="2687333"/>
          </a:xfrm>
          <a:custGeom>
            <a:rect b="b" l="l" r="r" t="t"/>
            <a:pathLst>
              <a:path extrusionOk="0" h="2016760" w="4293234">
                <a:moveTo>
                  <a:pt x="0" y="2016252"/>
                </a:moveTo>
                <a:lnTo>
                  <a:pt x="4293235" y="2016252"/>
                </a:lnTo>
                <a:lnTo>
                  <a:pt x="4293235" y="0"/>
                </a:lnTo>
                <a:lnTo>
                  <a:pt x="0" y="0"/>
                </a:lnTo>
                <a:lnTo>
                  <a:pt x="0" y="2016252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aphicFrame>
        <p:nvGraphicFramePr>
          <p:cNvPr id="2781" name="Google Shape;2781;p179"/>
          <p:cNvGraphicFramePr/>
          <p:nvPr/>
        </p:nvGraphicFramePr>
        <p:xfrm>
          <a:off x="4626483" y="34694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717550"/>
                <a:gridCol w="578475"/>
                <a:gridCol w="1066175"/>
                <a:gridCol w="595000"/>
              </a:tblGrid>
              <a:tr h="755350">
                <a:tc>
                  <a:txBody>
                    <a:bodyPr/>
                    <a:lstStyle/>
                    <a:p>
                      <a:pPr indent="0" lvl="0" marL="0" marR="50800" rtl="0" algn="ctr">
                        <a:lnSpc>
                          <a:spcPct val="10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 –&gt;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[0,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{2, 3,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4}]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493100">
                <a:tc>
                  <a:txBody>
                    <a:bodyPr/>
                    <a:lstStyle/>
                    <a:p>
                      <a:pPr indent="0" lvl="0" marL="0" marR="50800" rtl="0" algn="ctr">
                        <a:lnSpc>
                          <a:spcPct val="116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2 -&gt;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16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-US" sz="20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∞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6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{5, 6}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6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488300">
                <a:tc>
                  <a:txBody>
                    <a:bodyPr/>
                    <a:lstStyle/>
                    <a:p>
                      <a:pPr indent="0" lvl="0" marL="0" marR="508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3 -&gt;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-US" sz="20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∞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{} ]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510325">
                <a:tc>
                  <a:txBody>
                    <a:bodyPr/>
                    <a:lstStyle/>
                    <a:p>
                      <a:pPr indent="0" lvl="0" marL="0" marR="50800" rtl="0" algn="ctr">
                        <a:lnSpc>
                          <a:spcPct val="115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4 -&gt;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15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-US" sz="20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∞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5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{7, 8}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5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2782" name="Google Shape;2782;p179"/>
          <p:cNvSpPr txBox="1"/>
          <p:nvPr/>
        </p:nvSpPr>
        <p:spPr>
          <a:xfrm>
            <a:off x="4645524" y="5030150"/>
            <a:ext cx="31845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5 -&gt; [</a:t>
            </a:r>
            <a:r>
              <a:rPr lang="en-US" sz="20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	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{9, 10} 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180"/>
          <p:cNvSpPr txBox="1"/>
          <p:nvPr>
            <p:ph type="title"/>
          </p:nvPr>
        </p:nvSpPr>
        <p:spPr>
          <a:xfrm>
            <a:off x="1237900" y="333350"/>
            <a:ext cx="666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Breadth First Search: Mapper</a:t>
            </a:r>
            <a:endParaRPr sz="2200"/>
          </a:p>
        </p:txBody>
      </p:sp>
      <p:grpSp>
        <p:nvGrpSpPr>
          <p:cNvPr id="2788" name="Google Shape;2788;p180"/>
          <p:cNvGrpSpPr/>
          <p:nvPr/>
        </p:nvGrpSpPr>
        <p:grpSpPr>
          <a:xfrm>
            <a:off x="59325" y="790483"/>
            <a:ext cx="8584607" cy="1239612"/>
            <a:chOff x="284989" y="1408175"/>
            <a:chExt cx="8584607" cy="1685400"/>
          </a:xfrm>
        </p:grpSpPr>
        <p:sp>
          <p:nvSpPr>
            <p:cNvPr id="2789" name="Google Shape;2789;p180"/>
            <p:cNvSpPr/>
            <p:nvPr/>
          </p:nvSpPr>
          <p:spPr>
            <a:xfrm>
              <a:off x="284989" y="1473698"/>
              <a:ext cx="8574000" cy="1461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90" name="Google Shape;2790;p180"/>
            <p:cNvSpPr/>
            <p:nvPr/>
          </p:nvSpPr>
          <p:spPr>
            <a:xfrm>
              <a:off x="425196" y="1408175"/>
              <a:ext cx="8444400" cy="1685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791" name="Google Shape;2791;p180"/>
            <p:cNvSpPr/>
            <p:nvPr/>
          </p:nvSpPr>
          <p:spPr>
            <a:xfrm>
              <a:off x="323532" y="1491741"/>
              <a:ext cx="8496900" cy="1384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792" name="Google Shape;2792;p180"/>
          <p:cNvSpPr txBox="1"/>
          <p:nvPr/>
        </p:nvSpPr>
        <p:spPr>
          <a:xfrm>
            <a:off x="97850" y="910770"/>
            <a:ext cx="8496900" cy="108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6175">
            <a:noAutofit/>
          </a:bodyPr>
          <a:lstStyle/>
          <a:p>
            <a:pPr indent="-190500" lvl="0" marL="548640" marR="50114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mapper(key, value):  emit(key, value)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oto Sans Symbols"/>
                <a:ea typeface="Noto Sans Symbols"/>
                <a:cs typeface="Noto Sans Symbols"/>
                <a:sym typeface="Noto Sans Symbols"/>
              </a:rPr>
              <a:t>∀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m </a:t>
            </a:r>
            <a:r>
              <a:rPr lang="en-US" sz="200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value.adjacency_list: emit (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 value.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+ 1)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180"/>
          <p:cNvSpPr txBox="1"/>
          <p:nvPr/>
        </p:nvSpPr>
        <p:spPr>
          <a:xfrm>
            <a:off x="97843" y="3043575"/>
            <a:ext cx="3903300" cy="8181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7625">
            <a:noAutofit/>
          </a:bodyPr>
          <a:lstStyle/>
          <a:p>
            <a:pPr indent="0" lvl="0" marL="185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1 –&gt; [0, {2, 3, 4}]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94" name="Google Shape;2794;p180"/>
          <p:cNvSpPr/>
          <p:nvPr/>
        </p:nvSpPr>
        <p:spPr>
          <a:xfrm>
            <a:off x="4733064" y="2381871"/>
            <a:ext cx="3903345" cy="2139880"/>
          </a:xfrm>
          <a:custGeom>
            <a:rect b="b" l="l" r="r" t="t"/>
            <a:pathLst>
              <a:path extrusionOk="0" h="1605914" w="3903345">
                <a:moveTo>
                  <a:pt x="0" y="1605788"/>
                </a:moveTo>
                <a:lnTo>
                  <a:pt x="3902964" y="1605788"/>
                </a:lnTo>
                <a:lnTo>
                  <a:pt x="3902964" y="0"/>
                </a:lnTo>
                <a:lnTo>
                  <a:pt x="0" y="0"/>
                </a:lnTo>
                <a:lnTo>
                  <a:pt x="0" y="1605788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95" name="Google Shape;2795;p180"/>
          <p:cNvSpPr txBox="1"/>
          <p:nvPr/>
        </p:nvSpPr>
        <p:spPr>
          <a:xfrm>
            <a:off x="4907180" y="2411844"/>
            <a:ext cx="34944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1 –&gt; [0, {2, 3, 4}]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796" name="Google Shape;2796;p180"/>
          <p:cNvGraphicFramePr/>
          <p:nvPr/>
        </p:nvGraphicFramePr>
        <p:xfrm>
          <a:off x="4888130" y="29909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854075"/>
                <a:gridCol w="624200"/>
                <a:gridCol w="548000"/>
                <a:gridCol w="307350"/>
              </a:tblGrid>
              <a:tr h="474025"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2 -&gt;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[1</a:t>
                      </a:r>
                      <a:r>
                        <a:rPr b="1" lang="en-US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{}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3 -&gt;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[1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{}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570275"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4 -&gt;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14300" marR="0" rtl="0" algn="l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[1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{}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0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2797" name="Google Shape;2797;p180"/>
          <p:cNvSpPr/>
          <p:nvPr/>
        </p:nvSpPr>
        <p:spPr>
          <a:xfrm>
            <a:off x="97843" y="5297927"/>
            <a:ext cx="3903345" cy="808061"/>
          </a:xfrm>
          <a:custGeom>
            <a:rect b="b" l="l" r="r" t="t"/>
            <a:pathLst>
              <a:path extrusionOk="0" h="606425" w="3903345">
                <a:moveTo>
                  <a:pt x="0" y="605878"/>
                </a:moveTo>
                <a:lnTo>
                  <a:pt x="3902964" y="605878"/>
                </a:lnTo>
                <a:lnTo>
                  <a:pt x="3902964" y="0"/>
                </a:lnTo>
                <a:lnTo>
                  <a:pt x="0" y="0"/>
                </a:lnTo>
                <a:lnTo>
                  <a:pt x="0" y="605878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98" name="Google Shape;2798;p180"/>
          <p:cNvSpPr txBox="1"/>
          <p:nvPr/>
        </p:nvSpPr>
        <p:spPr>
          <a:xfrm>
            <a:off x="271198" y="4686554"/>
            <a:ext cx="3059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750">
            <a:noAutofit/>
          </a:bodyPr>
          <a:lstStyle/>
          <a:p>
            <a:pPr indent="0" lvl="0" marL="9867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Mapper 2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2 -&gt; [</a:t>
            </a:r>
            <a:r>
              <a:rPr lang="en-US" sz="20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	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{5, 6} 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99" name="Google Shape;2799;p180"/>
          <p:cNvSpPr/>
          <p:nvPr/>
        </p:nvSpPr>
        <p:spPr>
          <a:xfrm>
            <a:off x="4733064" y="4870461"/>
            <a:ext cx="3903345" cy="1661813"/>
          </a:xfrm>
          <a:custGeom>
            <a:rect b="b" l="l" r="r" t="t"/>
            <a:pathLst>
              <a:path extrusionOk="0" h="1247139" w="3903345">
                <a:moveTo>
                  <a:pt x="0" y="1247076"/>
                </a:moveTo>
                <a:lnTo>
                  <a:pt x="3902964" y="1247076"/>
                </a:lnTo>
                <a:lnTo>
                  <a:pt x="3902964" y="0"/>
                </a:lnTo>
                <a:lnTo>
                  <a:pt x="0" y="0"/>
                </a:lnTo>
                <a:lnTo>
                  <a:pt x="0" y="1247076"/>
                </a:lnTo>
                <a:close/>
              </a:path>
            </a:pathLst>
          </a:custGeom>
          <a:noFill/>
          <a:ln cap="flat" cmpd="sng" w="25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00" name="Google Shape;2800;p180"/>
          <p:cNvSpPr txBox="1"/>
          <p:nvPr/>
        </p:nvSpPr>
        <p:spPr>
          <a:xfrm>
            <a:off x="4907180" y="4915944"/>
            <a:ext cx="29820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2 –&gt; [</a:t>
            </a:r>
            <a:r>
              <a:rPr b="1" lang="en-US" sz="20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, {5, 6}]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5 -&gt; [</a:t>
            </a:r>
            <a:r>
              <a:rPr lang="en-US" sz="20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	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{} 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6 -&gt; [</a:t>
            </a:r>
            <a:r>
              <a:rPr lang="en-US" sz="20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	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{} 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01" name="Google Shape;2801;p180"/>
          <p:cNvGrpSpPr/>
          <p:nvPr/>
        </p:nvGrpSpPr>
        <p:grpSpPr>
          <a:xfrm>
            <a:off x="4197632" y="3272164"/>
            <a:ext cx="393700" cy="419936"/>
            <a:chOff x="4434332" y="1871345"/>
            <a:chExt cx="393700" cy="314960"/>
          </a:xfrm>
        </p:grpSpPr>
        <p:sp>
          <p:nvSpPr>
            <p:cNvPr id="2802" name="Google Shape;2802;p180"/>
            <p:cNvSpPr/>
            <p:nvPr/>
          </p:nvSpPr>
          <p:spPr>
            <a:xfrm>
              <a:off x="4434332" y="1871345"/>
              <a:ext cx="393700" cy="314960"/>
            </a:xfrm>
            <a:custGeom>
              <a:rect b="b" l="l" r="r" t="t"/>
              <a:pathLst>
                <a:path extrusionOk="0" h="314960" w="393700">
                  <a:moveTo>
                    <a:pt x="235965" y="0"/>
                  </a:moveTo>
                  <a:lnTo>
                    <a:pt x="235965" y="78612"/>
                  </a:lnTo>
                  <a:lnTo>
                    <a:pt x="0" y="78612"/>
                  </a:lnTo>
                  <a:lnTo>
                    <a:pt x="0" y="235965"/>
                  </a:lnTo>
                  <a:lnTo>
                    <a:pt x="235965" y="235965"/>
                  </a:lnTo>
                  <a:lnTo>
                    <a:pt x="235965" y="314578"/>
                  </a:lnTo>
                  <a:lnTo>
                    <a:pt x="393318" y="157225"/>
                  </a:lnTo>
                  <a:lnTo>
                    <a:pt x="235965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803" name="Google Shape;2803;p180"/>
            <p:cNvSpPr/>
            <p:nvPr/>
          </p:nvSpPr>
          <p:spPr>
            <a:xfrm>
              <a:off x="4434332" y="1871345"/>
              <a:ext cx="393700" cy="314960"/>
            </a:xfrm>
            <a:custGeom>
              <a:rect b="b" l="l" r="r" t="t"/>
              <a:pathLst>
                <a:path extrusionOk="0" h="314960" w="393700">
                  <a:moveTo>
                    <a:pt x="0" y="78612"/>
                  </a:moveTo>
                  <a:lnTo>
                    <a:pt x="235965" y="78612"/>
                  </a:lnTo>
                  <a:lnTo>
                    <a:pt x="235965" y="0"/>
                  </a:lnTo>
                  <a:lnTo>
                    <a:pt x="393318" y="157225"/>
                  </a:lnTo>
                  <a:lnTo>
                    <a:pt x="235965" y="314578"/>
                  </a:lnTo>
                  <a:lnTo>
                    <a:pt x="235965" y="235965"/>
                  </a:lnTo>
                  <a:lnTo>
                    <a:pt x="0" y="235965"/>
                  </a:lnTo>
                  <a:lnTo>
                    <a:pt x="0" y="7861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grpSp>
        <p:nvGrpSpPr>
          <p:cNvPr id="2804" name="Google Shape;2804;p180"/>
          <p:cNvGrpSpPr/>
          <p:nvPr/>
        </p:nvGrpSpPr>
        <p:grpSpPr>
          <a:xfrm>
            <a:off x="4197632" y="5491899"/>
            <a:ext cx="393700" cy="419936"/>
            <a:chOff x="4434332" y="3536188"/>
            <a:chExt cx="393700" cy="314960"/>
          </a:xfrm>
        </p:grpSpPr>
        <p:sp>
          <p:nvSpPr>
            <p:cNvPr id="2805" name="Google Shape;2805;p180"/>
            <p:cNvSpPr/>
            <p:nvPr/>
          </p:nvSpPr>
          <p:spPr>
            <a:xfrm>
              <a:off x="4434332" y="3536188"/>
              <a:ext cx="393700" cy="314960"/>
            </a:xfrm>
            <a:custGeom>
              <a:rect b="b" l="l" r="r" t="t"/>
              <a:pathLst>
                <a:path extrusionOk="0" h="314960" w="393700">
                  <a:moveTo>
                    <a:pt x="235965" y="0"/>
                  </a:moveTo>
                  <a:lnTo>
                    <a:pt x="235965" y="78740"/>
                  </a:lnTo>
                  <a:lnTo>
                    <a:pt x="0" y="78740"/>
                  </a:lnTo>
                  <a:lnTo>
                    <a:pt x="0" y="235965"/>
                  </a:lnTo>
                  <a:lnTo>
                    <a:pt x="235965" y="235965"/>
                  </a:lnTo>
                  <a:lnTo>
                    <a:pt x="235965" y="314706"/>
                  </a:lnTo>
                  <a:lnTo>
                    <a:pt x="393318" y="157353"/>
                  </a:lnTo>
                  <a:lnTo>
                    <a:pt x="235965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806" name="Google Shape;2806;p180"/>
            <p:cNvSpPr/>
            <p:nvPr/>
          </p:nvSpPr>
          <p:spPr>
            <a:xfrm>
              <a:off x="4434332" y="3536188"/>
              <a:ext cx="393700" cy="314960"/>
            </a:xfrm>
            <a:custGeom>
              <a:rect b="b" l="l" r="r" t="t"/>
              <a:pathLst>
                <a:path extrusionOk="0" h="314960" w="393700">
                  <a:moveTo>
                    <a:pt x="0" y="78740"/>
                  </a:moveTo>
                  <a:lnTo>
                    <a:pt x="235965" y="78740"/>
                  </a:lnTo>
                  <a:lnTo>
                    <a:pt x="235965" y="0"/>
                  </a:lnTo>
                  <a:lnTo>
                    <a:pt x="393318" y="157353"/>
                  </a:lnTo>
                  <a:lnTo>
                    <a:pt x="235965" y="314706"/>
                  </a:lnTo>
                  <a:lnTo>
                    <a:pt x="235965" y="235965"/>
                  </a:lnTo>
                  <a:lnTo>
                    <a:pt x="0" y="235965"/>
                  </a:lnTo>
                  <a:lnTo>
                    <a:pt x="0" y="7874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807" name="Google Shape;2807;p180"/>
          <p:cNvSpPr txBox="1"/>
          <p:nvPr/>
        </p:nvSpPr>
        <p:spPr>
          <a:xfrm>
            <a:off x="1245897" y="2456547"/>
            <a:ext cx="1234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Mapper 1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181"/>
          <p:cNvSpPr txBox="1"/>
          <p:nvPr>
            <p:ph type="title"/>
          </p:nvPr>
        </p:nvSpPr>
        <p:spPr>
          <a:xfrm>
            <a:off x="1205890" y="333349"/>
            <a:ext cx="6732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Breadth First Search: Reducer</a:t>
            </a:r>
            <a:endParaRPr sz="2200"/>
          </a:p>
        </p:txBody>
      </p:sp>
      <p:sp>
        <p:nvSpPr>
          <p:cNvPr id="2813" name="Google Shape;2813;p181"/>
          <p:cNvSpPr txBox="1"/>
          <p:nvPr/>
        </p:nvSpPr>
        <p:spPr>
          <a:xfrm>
            <a:off x="485800" y="730304"/>
            <a:ext cx="80055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noAutofit/>
          </a:bodyPr>
          <a:lstStyle/>
          <a:p>
            <a:pPr indent="-2921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Sort/Shuffle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Сгруппировать расстояния	по достижимым вершинам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508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Выбрать путь с минимальным расстоянием для каждой  достижимой вершины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Сохранить структуру графа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4" name="Google Shape;2814;p181"/>
          <p:cNvSpPr txBox="1"/>
          <p:nvPr/>
        </p:nvSpPr>
        <p:spPr>
          <a:xfrm>
            <a:off x="485794" y="3432524"/>
            <a:ext cx="7900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Reduce In:	</a:t>
            </a:r>
            <a:r>
              <a:rPr baseline="30000" lang="en-US" sz="2000">
                <a:latin typeface="Courier New"/>
                <a:ea typeface="Courier New"/>
                <a:cs typeface="Courier New"/>
                <a:sym typeface="Courier New"/>
              </a:rPr>
              <a:t>2 –&gt; {[1</a:t>
            </a:r>
            <a:r>
              <a:rPr baseline="30000" lang="en-US" sz="2000">
                <a:latin typeface="Arial"/>
                <a:ea typeface="Arial"/>
                <a:cs typeface="Arial"/>
                <a:sym typeface="Arial"/>
              </a:rPr>
              <a:t>,	</a:t>
            </a:r>
            <a:r>
              <a:rPr baseline="30000" lang="en-US" sz="2000">
                <a:latin typeface="Courier New"/>
                <a:ea typeface="Courier New"/>
                <a:cs typeface="Courier New"/>
                <a:sym typeface="Courier New"/>
              </a:rPr>
              <a:t>{} ], [</a:t>
            </a:r>
            <a:r>
              <a:rPr baseline="30000" lang="en-US" sz="20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r>
              <a:rPr baseline="30000" lang="en-US" sz="2000">
                <a:latin typeface="Courier New"/>
                <a:ea typeface="Courier New"/>
                <a:cs typeface="Courier New"/>
                <a:sym typeface="Courier New"/>
              </a:rPr>
              <a:t>, {5, 6}]}</a:t>
            </a:r>
            <a:endParaRPr baseline="30000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5" name="Google Shape;2815;p181"/>
          <p:cNvSpPr txBox="1"/>
          <p:nvPr/>
        </p:nvSpPr>
        <p:spPr>
          <a:xfrm>
            <a:off x="2713145" y="5171593"/>
            <a:ext cx="5673600" cy="75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0475">
            <a:noAutofit/>
          </a:bodyPr>
          <a:lstStyle/>
          <a:p>
            <a:pPr indent="0" lvl="0" marL="186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2 –&gt; [1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	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{5, 6} 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16" name="Google Shape;2816;p181"/>
          <p:cNvGrpSpPr/>
          <p:nvPr/>
        </p:nvGrpSpPr>
        <p:grpSpPr>
          <a:xfrm>
            <a:off x="5343189" y="4390435"/>
            <a:ext cx="413385" cy="616358"/>
            <a:chOff x="5363464" y="2277364"/>
            <a:chExt cx="413385" cy="462280"/>
          </a:xfrm>
        </p:grpSpPr>
        <p:sp>
          <p:nvSpPr>
            <p:cNvPr id="2817" name="Google Shape;2817;p181"/>
            <p:cNvSpPr/>
            <p:nvPr/>
          </p:nvSpPr>
          <p:spPr>
            <a:xfrm>
              <a:off x="5363464" y="2277364"/>
              <a:ext cx="413385" cy="462280"/>
            </a:xfrm>
            <a:custGeom>
              <a:rect b="b" l="l" r="r" t="t"/>
              <a:pathLst>
                <a:path extrusionOk="0" h="462280" w="413385">
                  <a:moveTo>
                    <a:pt x="309752" y="0"/>
                  </a:moveTo>
                  <a:lnTo>
                    <a:pt x="103250" y="0"/>
                  </a:lnTo>
                  <a:lnTo>
                    <a:pt x="103250" y="255650"/>
                  </a:lnTo>
                  <a:lnTo>
                    <a:pt x="0" y="255650"/>
                  </a:lnTo>
                  <a:lnTo>
                    <a:pt x="206501" y="462025"/>
                  </a:lnTo>
                  <a:lnTo>
                    <a:pt x="413003" y="255650"/>
                  </a:lnTo>
                  <a:lnTo>
                    <a:pt x="309752" y="255650"/>
                  </a:lnTo>
                  <a:lnTo>
                    <a:pt x="309752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818" name="Google Shape;2818;p181"/>
            <p:cNvSpPr/>
            <p:nvPr/>
          </p:nvSpPr>
          <p:spPr>
            <a:xfrm>
              <a:off x="5363464" y="2277364"/>
              <a:ext cx="413385" cy="462280"/>
            </a:xfrm>
            <a:custGeom>
              <a:rect b="b" l="l" r="r" t="t"/>
              <a:pathLst>
                <a:path extrusionOk="0" h="462280" w="413385">
                  <a:moveTo>
                    <a:pt x="0" y="255650"/>
                  </a:moveTo>
                  <a:lnTo>
                    <a:pt x="103250" y="255650"/>
                  </a:lnTo>
                  <a:lnTo>
                    <a:pt x="103250" y="0"/>
                  </a:lnTo>
                  <a:lnTo>
                    <a:pt x="309752" y="0"/>
                  </a:lnTo>
                  <a:lnTo>
                    <a:pt x="309752" y="255650"/>
                  </a:lnTo>
                  <a:lnTo>
                    <a:pt x="413003" y="255650"/>
                  </a:lnTo>
                  <a:lnTo>
                    <a:pt x="206501" y="462025"/>
                  </a:lnTo>
                  <a:lnTo>
                    <a:pt x="0" y="25565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819" name="Google Shape;2819;p181"/>
          <p:cNvSpPr txBox="1"/>
          <p:nvPr/>
        </p:nvSpPr>
        <p:spPr>
          <a:xfrm>
            <a:off x="485794" y="5262170"/>
            <a:ext cx="15525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Reduce Out: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>
            <p:ph type="title"/>
          </p:nvPr>
        </p:nvSpPr>
        <p:spPr>
          <a:xfrm>
            <a:off x="1641729" y="333349"/>
            <a:ext cx="5862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Вендоры дистрибутивов</a:t>
            </a:r>
            <a:endParaRPr sz="2200"/>
          </a:p>
        </p:txBody>
      </p:sp>
      <p:sp>
        <p:nvSpPr>
          <p:cNvPr id="375" name="Google Shape;375;p29"/>
          <p:cNvSpPr txBox="1"/>
          <p:nvPr/>
        </p:nvSpPr>
        <p:spPr>
          <a:xfrm>
            <a:off x="402437" y="1490133"/>
            <a:ext cx="6504900" cy="43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Cloudera Distribution for Hadoop (CDH)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MapR Distribution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Hortonworks Data Platform (HDP)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Apache BigTop Distribution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125222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Greenplum HD Data Computing  Appliance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9"/>
          <p:cNvSpPr/>
          <p:nvPr/>
        </p:nvSpPr>
        <p:spPr>
          <a:xfrm>
            <a:off x="7092315" y="1220791"/>
            <a:ext cx="1817700" cy="5142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oogle Shape;2824;p182"/>
          <p:cNvGrpSpPr/>
          <p:nvPr/>
        </p:nvGrpSpPr>
        <p:grpSpPr>
          <a:xfrm>
            <a:off x="194375" y="619748"/>
            <a:ext cx="8639533" cy="2439296"/>
            <a:chOff x="219456" y="1292352"/>
            <a:chExt cx="8639533" cy="2445900"/>
          </a:xfrm>
        </p:grpSpPr>
        <p:sp>
          <p:nvSpPr>
            <p:cNvPr id="2825" name="Google Shape;2825;p182"/>
            <p:cNvSpPr/>
            <p:nvPr/>
          </p:nvSpPr>
          <p:spPr>
            <a:xfrm>
              <a:off x="284989" y="1328933"/>
              <a:ext cx="8574000" cy="2324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826" name="Google Shape;2826;p182"/>
            <p:cNvSpPr/>
            <p:nvPr/>
          </p:nvSpPr>
          <p:spPr>
            <a:xfrm>
              <a:off x="219456" y="1292352"/>
              <a:ext cx="8619600" cy="2445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827" name="Google Shape;2827;p182"/>
            <p:cNvSpPr/>
            <p:nvPr/>
          </p:nvSpPr>
          <p:spPr>
            <a:xfrm>
              <a:off x="323532" y="1347597"/>
              <a:ext cx="8496900" cy="2246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828" name="Google Shape;2828;p182"/>
            <p:cNvSpPr/>
            <p:nvPr/>
          </p:nvSpPr>
          <p:spPr>
            <a:xfrm>
              <a:off x="323532" y="1347597"/>
              <a:ext cx="8496935" cy="2247265"/>
            </a:xfrm>
            <a:custGeom>
              <a:rect b="b" l="l" r="r" t="t"/>
              <a:pathLst>
                <a:path extrusionOk="0" h="2247265" w="8496935">
                  <a:moveTo>
                    <a:pt x="0" y="2246756"/>
                  </a:moveTo>
                  <a:lnTo>
                    <a:pt x="8496935" y="2246756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2246756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829" name="Google Shape;2829;p182"/>
          <p:cNvSpPr txBox="1"/>
          <p:nvPr/>
        </p:nvSpPr>
        <p:spPr>
          <a:xfrm>
            <a:off x="389900" y="579115"/>
            <a:ext cx="81033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class Mapper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method Map(nid n, node N)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d ← N.Distance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Emit(nid n,N)	// Pass along graph structure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1875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for all nodeid m </a:t>
            </a: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∈	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N.AdjacencyList do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843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Emit(nid m, d + 1) // Emit distances to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reachable nodes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30" name="Google Shape;2830;p182"/>
          <p:cNvSpPr txBox="1"/>
          <p:nvPr>
            <p:ph type="title"/>
          </p:nvPr>
        </p:nvSpPr>
        <p:spPr>
          <a:xfrm>
            <a:off x="2757150" y="120225"/>
            <a:ext cx="3629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BFS: псевдокод</a:t>
            </a:r>
            <a:endParaRPr sz="2200"/>
          </a:p>
        </p:txBody>
      </p:sp>
      <p:grpSp>
        <p:nvGrpSpPr>
          <p:cNvPr id="2831" name="Google Shape;2831;p182"/>
          <p:cNvGrpSpPr/>
          <p:nvPr/>
        </p:nvGrpSpPr>
        <p:grpSpPr>
          <a:xfrm>
            <a:off x="269600" y="2930391"/>
            <a:ext cx="8772000" cy="3809231"/>
            <a:chOff x="219456" y="862583"/>
            <a:chExt cx="8772000" cy="3666600"/>
          </a:xfrm>
        </p:grpSpPr>
        <p:sp>
          <p:nvSpPr>
            <p:cNvPr id="2832" name="Google Shape;2832;p182"/>
            <p:cNvSpPr/>
            <p:nvPr/>
          </p:nvSpPr>
          <p:spPr>
            <a:xfrm>
              <a:off x="284989" y="897639"/>
              <a:ext cx="8574000" cy="3554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833" name="Google Shape;2833;p182"/>
            <p:cNvSpPr/>
            <p:nvPr/>
          </p:nvSpPr>
          <p:spPr>
            <a:xfrm>
              <a:off x="219456" y="862583"/>
              <a:ext cx="8772000" cy="3666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834" name="Google Shape;2834;p182"/>
            <p:cNvSpPr/>
            <p:nvPr/>
          </p:nvSpPr>
          <p:spPr>
            <a:xfrm>
              <a:off x="323532" y="915542"/>
              <a:ext cx="8496900" cy="3477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2835" name="Google Shape;2835;p182"/>
            <p:cNvSpPr/>
            <p:nvPr/>
          </p:nvSpPr>
          <p:spPr>
            <a:xfrm>
              <a:off x="323532" y="915542"/>
              <a:ext cx="8496935" cy="3477895"/>
            </a:xfrm>
            <a:custGeom>
              <a:rect b="b" l="l" r="r" t="t"/>
              <a:pathLst>
                <a:path extrusionOk="0" h="3477895" w="8496935">
                  <a:moveTo>
                    <a:pt x="0" y="3477895"/>
                  </a:moveTo>
                  <a:lnTo>
                    <a:pt x="8496935" y="3477895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34778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2836" name="Google Shape;2836;p182"/>
          <p:cNvSpPr txBox="1"/>
          <p:nvPr/>
        </p:nvSpPr>
        <p:spPr>
          <a:xfrm>
            <a:off x="452575" y="3004949"/>
            <a:ext cx="8255700" cy="3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class Reducer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22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method Reduce(nid m, [d1, d2, . . .])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319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ourier New"/>
                <a:ea typeface="Courier New"/>
                <a:cs typeface="Courier New"/>
                <a:sym typeface="Courier New"/>
              </a:rPr>
              <a:t>dmin ← ∞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31900" marR="0" rtl="0" algn="l">
              <a:lnSpc>
                <a:spcPct val="115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ourier New"/>
                <a:ea typeface="Courier New"/>
                <a:cs typeface="Courier New"/>
                <a:sym typeface="Courier New"/>
              </a:rPr>
              <a:t>M ← </a:t>
            </a: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∅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610235" lvl="0" marL="1841500" marR="1373505" rtl="0" algn="l">
              <a:lnSpc>
                <a:spcPct val="111904"/>
              </a:lnSpc>
              <a:spcBef>
                <a:spcPts val="160"/>
              </a:spcBef>
              <a:spcAft>
                <a:spcPts val="0"/>
              </a:spcAft>
              <a:buNone/>
            </a:pP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for all d </a:t>
            </a:r>
            <a:r>
              <a:rPr b="1" lang="en-US" sz="2000">
                <a:latin typeface="Verdana"/>
                <a:ea typeface="Verdana"/>
                <a:cs typeface="Verdana"/>
                <a:sym typeface="Verdana"/>
              </a:rPr>
              <a:t>∈	</a:t>
            </a: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counts [d1, d2, . . .] do  if IsNode(d) then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51100" marR="0" rtl="0" algn="l">
              <a:lnSpc>
                <a:spcPct val="116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ourier New"/>
                <a:ea typeface="Courier New"/>
                <a:cs typeface="Courier New"/>
                <a:sym typeface="Courier New"/>
              </a:rPr>
              <a:t>M ← d	// Recover graph structure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Courier New"/>
                <a:ea typeface="Courier New"/>
                <a:cs typeface="Courier New"/>
                <a:sym typeface="Courier New"/>
              </a:rPr>
              <a:t>else if d &lt; dmin then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51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ourier New"/>
                <a:ea typeface="Courier New"/>
                <a:cs typeface="Courier New"/>
                <a:sym typeface="Courier New"/>
              </a:rPr>
              <a:t>dmin ← d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9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ourier New"/>
                <a:ea typeface="Courier New"/>
                <a:cs typeface="Courier New"/>
                <a:sym typeface="Courier New"/>
              </a:rPr>
              <a:t>M.Distance ← dmin	// Update shortest distance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3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ourier New"/>
                <a:ea typeface="Courier New"/>
                <a:cs typeface="Courier New"/>
                <a:sym typeface="Courier New"/>
              </a:rPr>
              <a:t>Emit(nid m, node M)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183"/>
          <p:cNvSpPr/>
          <p:nvPr/>
        </p:nvSpPr>
        <p:spPr>
          <a:xfrm>
            <a:off x="361772" y="561169"/>
            <a:ext cx="3197860" cy="2419106"/>
          </a:xfrm>
          <a:custGeom>
            <a:rect b="b" l="l" r="r" t="t"/>
            <a:pathLst>
              <a:path extrusionOk="0" h="1815464" w="3197860">
                <a:moveTo>
                  <a:pt x="0" y="1814957"/>
                </a:moveTo>
                <a:lnTo>
                  <a:pt x="3197479" y="1814957"/>
                </a:lnTo>
                <a:lnTo>
                  <a:pt x="3197479" y="0"/>
                </a:lnTo>
                <a:lnTo>
                  <a:pt x="0" y="0"/>
                </a:lnTo>
                <a:lnTo>
                  <a:pt x="0" y="1814957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42" name="Google Shape;2842;p183"/>
          <p:cNvSpPr txBox="1"/>
          <p:nvPr/>
        </p:nvSpPr>
        <p:spPr>
          <a:xfrm>
            <a:off x="535025" y="620369"/>
            <a:ext cx="2622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1 –&gt; [0, {2, 3, 4}]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2 -&gt; [</a:t>
            </a:r>
            <a:r>
              <a:rPr lang="en-US" sz="16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	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{5, 6}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3" name="Google Shape;2843;p183"/>
          <p:cNvSpPr txBox="1"/>
          <p:nvPr/>
        </p:nvSpPr>
        <p:spPr>
          <a:xfrm>
            <a:off x="1711832" y="1360423"/>
            <a:ext cx="12555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{7, 8}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{9, 10}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4" name="Google Shape;2844;p183"/>
          <p:cNvSpPr txBox="1"/>
          <p:nvPr/>
        </p:nvSpPr>
        <p:spPr>
          <a:xfrm>
            <a:off x="535025" y="1360423"/>
            <a:ext cx="10662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3 -&gt; [</a:t>
            </a:r>
            <a:r>
              <a:rPr lang="en-US" sz="16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4 -&gt; [</a:t>
            </a:r>
            <a:r>
              <a:rPr lang="en-US" sz="16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5 -&gt; [</a:t>
            </a:r>
            <a:r>
              <a:rPr lang="en-US" sz="16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5" name="Google Shape;2845;p183"/>
          <p:cNvSpPr/>
          <p:nvPr/>
        </p:nvSpPr>
        <p:spPr>
          <a:xfrm>
            <a:off x="5131180" y="561169"/>
            <a:ext cx="3197859" cy="2419106"/>
          </a:xfrm>
          <a:custGeom>
            <a:rect b="b" l="l" r="r" t="t"/>
            <a:pathLst>
              <a:path extrusionOk="0" h="1815464" w="3197859">
                <a:moveTo>
                  <a:pt x="0" y="1814957"/>
                </a:moveTo>
                <a:lnTo>
                  <a:pt x="3197479" y="1814957"/>
                </a:lnTo>
                <a:lnTo>
                  <a:pt x="3197479" y="0"/>
                </a:lnTo>
                <a:lnTo>
                  <a:pt x="0" y="0"/>
                </a:lnTo>
                <a:lnTo>
                  <a:pt x="0" y="1814957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46" name="Google Shape;2846;p183"/>
          <p:cNvSpPr txBox="1"/>
          <p:nvPr/>
        </p:nvSpPr>
        <p:spPr>
          <a:xfrm>
            <a:off x="5305171" y="620369"/>
            <a:ext cx="262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1 –&gt; [0, {2, 3, 4}]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7" name="Google Shape;2847;p183"/>
          <p:cNvSpPr txBox="1"/>
          <p:nvPr/>
        </p:nvSpPr>
        <p:spPr>
          <a:xfrm>
            <a:off x="6454521" y="990600"/>
            <a:ext cx="12828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{5, 6}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{7, 8}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0005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{9, 10}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8" name="Google Shape;2848;p183"/>
          <p:cNvSpPr txBox="1"/>
          <p:nvPr/>
        </p:nvSpPr>
        <p:spPr>
          <a:xfrm>
            <a:off x="5305171" y="990600"/>
            <a:ext cx="1066200" cy="18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2 -&gt; [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3 -&gt; [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4 -&gt; [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611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5 -&gt; [</a:t>
            </a:r>
            <a:r>
              <a:rPr lang="en-US" sz="1600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9" name="Google Shape;2849;p183"/>
          <p:cNvSpPr/>
          <p:nvPr/>
        </p:nvSpPr>
        <p:spPr>
          <a:xfrm>
            <a:off x="5170423" y="3877885"/>
            <a:ext cx="3197859" cy="2346338"/>
          </a:xfrm>
          <a:custGeom>
            <a:rect b="b" l="l" r="r" t="t"/>
            <a:pathLst>
              <a:path extrusionOk="0" h="1760854" w="3197859">
                <a:moveTo>
                  <a:pt x="0" y="1760855"/>
                </a:moveTo>
                <a:lnTo>
                  <a:pt x="3197479" y="1760855"/>
                </a:lnTo>
                <a:lnTo>
                  <a:pt x="3197479" y="0"/>
                </a:lnTo>
                <a:lnTo>
                  <a:pt x="0" y="0"/>
                </a:lnTo>
                <a:lnTo>
                  <a:pt x="0" y="1760855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50" name="Google Shape;2850;p183"/>
          <p:cNvSpPr txBox="1"/>
          <p:nvPr/>
        </p:nvSpPr>
        <p:spPr>
          <a:xfrm>
            <a:off x="5344414" y="3902456"/>
            <a:ext cx="2620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1 –&gt; [0, {2, 3, 4}]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1" name="Google Shape;2851;p183"/>
          <p:cNvSpPr txBox="1"/>
          <p:nvPr/>
        </p:nvSpPr>
        <p:spPr>
          <a:xfrm>
            <a:off x="6493890" y="4272280"/>
            <a:ext cx="12555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{5, 6}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{7, 8}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{9, 10}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2" name="Google Shape;2852;p183"/>
          <p:cNvSpPr txBox="1"/>
          <p:nvPr/>
        </p:nvSpPr>
        <p:spPr>
          <a:xfrm>
            <a:off x="5344414" y="4272280"/>
            <a:ext cx="1040100" cy="18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2 -&gt; [1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3 -&gt; [1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4 -&gt; [1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5 -&gt; [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53" name="Google Shape;2853;p183"/>
          <p:cNvGrpSpPr/>
          <p:nvPr/>
        </p:nvGrpSpPr>
        <p:grpSpPr>
          <a:xfrm>
            <a:off x="4187825" y="1333804"/>
            <a:ext cx="477520" cy="599425"/>
            <a:chOff x="4187825" y="1000378"/>
            <a:chExt cx="477520" cy="449580"/>
          </a:xfrm>
        </p:grpSpPr>
        <p:sp>
          <p:nvSpPr>
            <p:cNvPr id="2854" name="Google Shape;2854;p183"/>
            <p:cNvSpPr/>
            <p:nvPr/>
          </p:nvSpPr>
          <p:spPr>
            <a:xfrm>
              <a:off x="4187825" y="1000378"/>
              <a:ext cx="477520" cy="449580"/>
            </a:xfrm>
            <a:custGeom>
              <a:rect b="b" l="l" r="r" t="t"/>
              <a:pathLst>
                <a:path extrusionOk="0" h="449580" w="477520">
                  <a:moveTo>
                    <a:pt x="252984" y="0"/>
                  </a:moveTo>
                  <a:lnTo>
                    <a:pt x="252984" y="112268"/>
                  </a:lnTo>
                  <a:lnTo>
                    <a:pt x="0" y="112268"/>
                  </a:lnTo>
                  <a:lnTo>
                    <a:pt x="0" y="336804"/>
                  </a:lnTo>
                  <a:lnTo>
                    <a:pt x="252984" y="336804"/>
                  </a:lnTo>
                  <a:lnTo>
                    <a:pt x="252984" y="449199"/>
                  </a:lnTo>
                  <a:lnTo>
                    <a:pt x="477520" y="224536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855" name="Google Shape;2855;p183"/>
            <p:cNvSpPr/>
            <p:nvPr/>
          </p:nvSpPr>
          <p:spPr>
            <a:xfrm>
              <a:off x="4187825" y="1000378"/>
              <a:ext cx="477520" cy="449580"/>
            </a:xfrm>
            <a:custGeom>
              <a:rect b="b" l="l" r="r" t="t"/>
              <a:pathLst>
                <a:path extrusionOk="0" h="449580" w="477520">
                  <a:moveTo>
                    <a:pt x="0" y="112268"/>
                  </a:moveTo>
                  <a:lnTo>
                    <a:pt x="252984" y="112268"/>
                  </a:lnTo>
                  <a:lnTo>
                    <a:pt x="252984" y="0"/>
                  </a:lnTo>
                  <a:lnTo>
                    <a:pt x="477520" y="224536"/>
                  </a:lnTo>
                  <a:lnTo>
                    <a:pt x="252984" y="449199"/>
                  </a:lnTo>
                  <a:lnTo>
                    <a:pt x="252984" y="336804"/>
                  </a:lnTo>
                  <a:lnTo>
                    <a:pt x="0" y="336804"/>
                  </a:lnTo>
                  <a:lnTo>
                    <a:pt x="0" y="112268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2856" name="Google Shape;2856;p183"/>
          <p:cNvGrpSpPr/>
          <p:nvPr/>
        </p:nvGrpSpPr>
        <p:grpSpPr>
          <a:xfrm>
            <a:off x="6474205" y="3153077"/>
            <a:ext cx="589915" cy="523227"/>
            <a:chOff x="6474205" y="2364867"/>
            <a:chExt cx="589915" cy="392430"/>
          </a:xfrm>
        </p:grpSpPr>
        <p:sp>
          <p:nvSpPr>
            <p:cNvPr id="2857" name="Google Shape;2857;p183"/>
            <p:cNvSpPr/>
            <p:nvPr/>
          </p:nvSpPr>
          <p:spPr>
            <a:xfrm>
              <a:off x="6474205" y="2364867"/>
              <a:ext cx="589915" cy="392430"/>
            </a:xfrm>
            <a:custGeom>
              <a:rect b="b" l="l" r="r" t="t"/>
              <a:pathLst>
                <a:path extrusionOk="0" h="392430" w="589915">
                  <a:moveTo>
                    <a:pt x="442468" y="0"/>
                  </a:moveTo>
                  <a:lnTo>
                    <a:pt x="147574" y="0"/>
                  </a:lnTo>
                  <a:lnTo>
                    <a:pt x="147574" y="195960"/>
                  </a:lnTo>
                  <a:lnTo>
                    <a:pt x="0" y="195960"/>
                  </a:lnTo>
                  <a:lnTo>
                    <a:pt x="295021" y="392049"/>
                  </a:lnTo>
                  <a:lnTo>
                    <a:pt x="589915" y="195960"/>
                  </a:lnTo>
                  <a:lnTo>
                    <a:pt x="442468" y="195960"/>
                  </a:lnTo>
                  <a:lnTo>
                    <a:pt x="44246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858" name="Google Shape;2858;p183"/>
            <p:cNvSpPr/>
            <p:nvPr/>
          </p:nvSpPr>
          <p:spPr>
            <a:xfrm>
              <a:off x="6474205" y="2364867"/>
              <a:ext cx="589915" cy="392430"/>
            </a:xfrm>
            <a:custGeom>
              <a:rect b="b" l="l" r="r" t="t"/>
              <a:pathLst>
                <a:path extrusionOk="0" h="392430" w="589915">
                  <a:moveTo>
                    <a:pt x="0" y="195960"/>
                  </a:moveTo>
                  <a:lnTo>
                    <a:pt x="147574" y="195960"/>
                  </a:lnTo>
                  <a:lnTo>
                    <a:pt x="147574" y="0"/>
                  </a:lnTo>
                  <a:lnTo>
                    <a:pt x="442468" y="0"/>
                  </a:lnTo>
                  <a:lnTo>
                    <a:pt x="442468" y="195960"/>
                  </a:lnTo>
                  <a:lnTo>
                    <a:pt x="589915" y="195960"/>
                  </a:lnTo>
                  <a:lnTo>
                    <a:pt x="295021" y="392049"/>
                  </a:lnTo>
                  <a:lnTo>
                    <a:pt x="0" y="19596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2859" name="Google Shape;2859;p183"/>
          <p:cNvGrpSpPr/>
          <p:nvPr/>
        </p:nvGrpSpPr>
        <p:grpSpPr>
          <a:xfrm>
            <a:off x="4628134" y="4926122"/>
            <a:ext cx="478154" cy="599424"/>
            <a:chOff x="4628134" y="3694684"/>
            <a:chExt cx="478154" cy="449579"/>
          </a:xfrm>
        </p:grpSpPr>
        <p:sp>
          <p:nvSpPr>
            <p:cNvPr id="2860" name="Google Shape;2860;p183"/>
            <p:cNvSpPr/>
            <p:nvPr/>
          </p:nvSpPr>
          <p:spPr>
            <a:xfrm>
              <a:off x="4628134" y="3694684"/>
              <a:ext cx="478154" cy="449579"/>
            </a:xfrm>
            <a:custGeom>
              <a:rect b="b" l="l" r="r" t="t"/>
              <a:pathLst>
                <a:path extrusionOk="0" h="449579" w="478154">
                  <a:moveTo>
                    <a:pt x="224662" y="0"/>
                  </a:moveTo>
                  <a:lnTo>
                    <a:pt x="0" y="224612"/>
                  </a:lnTo>
                  <a:lnTo>
                    <a:pt x="224662" y="449224"/>
                  </a:lnTo>
                  <a:lnTo>
                    <a:pt x="224662" y="336918"/>
                  </a:lnTo>
                  <a:lnTo>
                    <a:pt x="477646" y="336918"/>
                  </a:lnTo>
                  <a:lnTo>
                    <a:pt x="477646" y="112267"/>
                  </a:lnTo>
                  <a:lnTo>
                    <a:pt x="224662" y="112267"/>
                  </a:lnTo>
                  <a:lnTo>
                    <a:pt x="224662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861" name="Google Shape;2861;p183"/>
            <p:cNvSpPr/>
            <p:nvPr/>
          </p:nvSpPr>
          <p:spPr>
            <a:xfrm>
              <a:off x="4628134" y="3694684"/>
              <a:ext cx="478154" cy="449579"/>
            </a:xfrm>
            <a:custGeom>
              <a:rect b="b" l="l" r="r" t="t"/>
              <a:pathLst>
                <a:path extrusionOk="0" h="449579" w="478154">
                  <a:moveTo>
                    <a:pt x="477646" y="336918"/>
                  </a:moveTo>
                  <a:lnTo>
                    <a:pt x="224662" y="336918"/>
                  </a:lnTo>
                  <a:lnTo>
                    <a:pt x="224662" y="449224"/>
                  </a:lnTo>
                  <a:lnTo>
                    <a:pt x="0" y="224612"/>
                  </a:lnTo>
                  <a:lnTo>
                    <a:pt x="224662" y="0"/>
                  </a:lnTo>
                  <a:lnTo>
                    <a:pt x="224662" y="112267"/>
                  </a:lnTo>
                  <a:lnTo>
                    <a:pt x="477646" y="112267"/>
                  </a:lnTo>
                  <a:lnTo>
                    <a:pt x="477646" y="336918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862" name="Google Shape;2862;p183"/>
          <p:cNvSpPr/>
          <p:nvPr/>
        </p:nvSpPr>
        <p:spPr>
          <a:xfrm>
            <a:off x="361772" y="3877885"/>
            <a:ext cx="3197860" cy="2346338"/>
          </a:xfrm>
          <a:custGeom>
            <a:rect b="b" l="l" r="r" t="t"/>
            <a:pathLst>
              <a:path extrusionOk="0" h="1760854" w="3197860">
                <a:moveTo>
                  <a:pt x="0" y="1760855"/>
                </a:moveTo>
                <a:lnTo>
                  <a:pt x="3197479" y="1760855"/>
                </a:lnTo>
                <a:lnTo>
                  <a:pt x="3197479" y="0"/>
                </a:lnTo>
                <a:lnTo>
                  <a:pt x="0" y="0"/>
                </a:lnTo>
                <a:lnTo>
                  <a:pt x="0" y="1760855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63" name="Google Shape;2863;p183"/>
          <p:cNvSpPr txBox="1"/>
          <p:nvPr/>
        </p:nvSpPr>
        <p:spPr>
          <a:xfrm>
            <a:off x="535025" y="3902456"/>
            <a:ext cx="2620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1 –&gt; [0, {2, 3, 4}]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4" name="Google Shape;2864;p183"/>
          <p:cNvSpPr txBox="1"/>
          <p:nvPr/>
        </p:nvSpPr>
        <p:spPr>
          <a:xfrm>
            <a:off x="1684401" y="4272280"/>
            <a:ext cx="12555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{5, 6}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{7, 8}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{9, 10} ]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5" name="Google Shape;2865;p183"/>
          <p:cNvSpPr txBox="1"/>
          <p:nvPr/>
        </p:nvSpPr>
        <p:spPr>
          <a:xfrm>
            <a:off x="535025" y="4272280"/>
            <a:ext cx="1040100" cy="18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2 -&gt; [1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3 -&gt; [1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4 -&gt; [1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5 -&gt; [2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6" name="Google Shape;2866;p183"/>
          <p:cNvSpPr txBox="1"/>
          <p:nvPr/>
        </p:nvSpPr>
        <p:spPr>
          <a:xfrm>
            <a:off x="1554607" y="92455"/>
            <a:ext cx="522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Input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7" name="Google Shape;2867;p183"/>
          <p:cNvSpPr txBox="1"/>
          <p:nvPr/>
        </p:nvSpPr>
        <p:spPr>
          <a:xfrm>
            <a:off x="6243573" y="92455"/>
            <a:ext cx="990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Iteration 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Google Shape;2868;p183"/>
          <p:cNvSpPr txBox="1"/>
          <p:nvPr/>
        </p:nvSpPr>
        <p:spPr>
          <a:xfrm>
            <a:off x="5185409" y="3410203"/>
            <a:ext cx="990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Iteration 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9" name="Google Shape;2869;p183"/>
          <p:cNvSpPr txBox="1"/>
          <p:nvPr/>
        </p:nvSpPr>
        <p:spPr>
          <a:xfrm>
            <a:off x="1484122" y="3367193"/>
            <a:ext cx="597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Result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0" name="Google Shape;2870;p183"/>
          <p:cNvGrpSpPr/>
          <p:nvPr/>
        </p:nvGrpSpPr>
        <p:grpSpPr>
          <a:xfrm>
            <a:off x="3630167" y="4926122"/>
            <a:ext cx="478154" cy="599424"/>
            <a:chOff x="3630167" y="3694684"/>
            <a:chExt cx="478154" cy="449579"/>
          </a:xfrm>
        </p:grpSpPr>
        <p:sp>
          <p:nvSpPr>
            <p:cNvPr id="2871" name="Google Shape;2871;p183"/>
            <p:cNvSpPr/>
            <p:nvPr/>
          </p:nvSpPr>
          <p:spPr>
            <a:xfrm>
              <a:off x="3630167" y="3694684"/>
              <a:ext cx="478154" cy="449579"/>
            </a:xfrm>
            <a:custGeom>
              <a:rect b="b" l="l" r="r" t="t"/>
              <a:pathLst>
                <a:path extrusionOk="0" h="449579" w="478154">
                  <a:moveTo>
                    <a:pt x="224662" y="0"/>
                  </a:moveTo>
                  <a:lnTo>
                    <a:pt x="0" y="224612"/>
                  </a:lnTo>
                  <a:lnTo>
                    <a:pt x="224662" y="449224"/>
                  </a:lnTo>
                  <a:lnTo>
                    <a:pt x="224662" y="336918"/>
                  </a:lnTo>
                  <a:lnTo>
                    <a:pt x="477647" y="336918"/>
                  </a:lnTo>
                  <a:lnTo>
                    <a:pt x="477647" y="112267"/>
                  </a:lnTo>
                  <a:lnTo>
                    <a:pt x="224662" y="112267"/>
                  </a:lnTo>
                  <a:lnTo>
                    <a:pt x="224662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872" name="Google Shape;2872;p183"/>
            <p:cNvSpPr/>
            <p:nvPr/>
          </p:nvSpPr>
          <p:spPr>
            <a:xfrm>
              <a:off x="3630167" y="3694684"/>
              <a:ext cx="478154" cy="449579"/>
            </a:xfrm>
            <a:custGeom>
              <a:rect b="b" l="l" r="r" t="t"/>
              <a:pathLst>
                <a:path extrusionOk="0" h="449579" w="478154">
                  <a:moveTo>
                    <a:pt x="477647" y="336918"/>
                  </a:moveTo>
                  <a:lnTo>
                    <a:pt x="224662" y="336918"/>
                  </a:lnTo>
                  <a:lnTo>
                    <a:pt x="224662" y="449224"/>
                  </a:lnTo>
                  <a:lnTo>
                    <a:pt x="0" y="224612"/>
                  </a:lnTo>
                  <a:lnTo>
                    <a:pt x="224662" y="0"/>
                  </a:lnTo>
                  <a:lnTo>
                    <a:pt x="224662" y="112267"/>
                  </a:lnTo>
                  <a:lnTo>
                    <a:pt x="477647" y="112267"/>
                  </a:lnTo>
                  <a:lnTo>
                    <a:pt x="477647" y="336918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2873" name="Google Shape;2873;p183"/>
          <p:cNvSpPr txBox="1"/>
          <p:nvPr/>
        </p:nvSpPr>
        <p:spPr>
          <a:xfrm>
            <a:off x="4267327" y="4996010"/>
            <a:ext cx="236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…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184"/>
          <p:cNvSpPr txBox="1"/>
          <p:nvPr>
            <p:ph type="title"/>
          </p:nvPr>
        </p:nvSpPr>
        <p:spPr>
          <a:xfrm>
            <a:off x="983375" y="333350"/>
            <a:ext cx="71826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Breadth First Search: Итерации</a:t>
            </a:r>
            <a:endParaRPr sz="2200"/>
          </a:p>
        </p:txBody>
      </p:sp>
      <p:sp>
        <p:nvSpPr>
          <p:cNvPr id="2879" name="Google Shape;2879;p184"/>
          <p:cNvSpPr txBox="1"/>
          <p:nvPr/>
        </p:nvSpPr>
        <p:spPr>
          <a:xfrm>
            <a:off x="62675" y="1354075"/>
            <a:ext cx="88140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noAutofit/>
          </a:bodyPr>
          <a:lstStyle/>
          <a:p>
            <a:pPr indent="-311150" lvl="0" marL="355600" marR="508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Каждая итерация задачи MapReduce смещает границу  продвижения по графу (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frontier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 на один “hop”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7954"/>
              </a:lnSpc>
              <a:spcBef>
                <a:spcPts val="3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Последующие операции включают все больше и больше</a:t>
            </a:r>
            <a:r>
              <a:rPr lang="en-US" sz="2000"/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посещенных вершин, т.к. граница (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frontier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 расширяется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286385" marR="368935" rtl="0" algn="r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Множество итераций требуется для обхода всего графа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Сохранение структуры графа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861693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Проблема: что делать со списком смежных вершин  (</a:t>
            </a: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adjacency list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)?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Решение: Mapper также пишет </a:t>
            </a: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(n, adjacency list)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185"/>
          <p:cNvSpPr txBox="1"/>
          <p:nvPr>
            <p:ph type="title"/>
          </p:nvPr>
        </p:nvSpPr>
        <p:spPr>
          <a:xfrm>
            <a:off x="1384172" y="333349"/>
            <a:ext cx="6384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BFS: критерий завершения</a:t>
            </a:r>
            <a:endParaRPr sz="2200"/>
          </a:p>
        </p:txBody>
      </p:sp>
      <p:sp>
        <p:nvSpPr>
          <p:cNvPr id="2885" name="Google Shape;2885;p185"/>
          <p:cNvSpPr txBox="1"/>
          <p:nvPr/>
        </p:nvSpPr>
        <p:spPr>
          <a:xfrm>
            <a:off x="535950" y="1516875"/>
            <a:ext cx="8453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075">
            <a:noAutofit/>
          </a:bodyPr>
          <a:lstStyle/>
          <a:p>
            <a:pPr indent="-298450" lvl="0" marL="355600" marR="1114425" rtl="0" algn="l">
              <a:lnSpc>
                <a:spcPct val="9592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Как много итераций нужно для завершения  параллельного BFS?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714375" rtl="0" algn="l">
              <a:lnSpc>
                <a:spcPct val="8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Когда первый раз посетили искомую вершину,  значит найден самый короткий путь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04800" lvl="0" marL="355600" marR="0" rtl="0" algn="l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Равно диаметру графа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Практическая реализация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5080" rtl="0" algn="l">
              <a:lnSpc>
                <a:spcPct val="96000"/>
              </a:lnSpc>
              <a:spcBef>
                <a:spcPts val="4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Внешняя программа-драйвер для проверки оставшихся вершин с  дистанцией </a:t>
            </a:r>
            <a:r>
              <a:rPr b="0" i="0" lang="en-US" sz="2000" u="none" cap="none" strike="noStrike">
                <a:latin typeface="Noto Sans Symbols"/>
                <a:ea typeface="Noto Sans Symbols"/>
                <a:cs typeface="Noto Sans Symbols"/>
                <a:sym typeface="Noto Sans Symbols"/>
              </a:rPr>
              <a:t>∞</a:t>
            </a:r>
            <a:endParaRPr b="0" i="0" sz="2000" u="none" cap="none" strike="noStrike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Можно использовать счетчики из Hadoop MapReduce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186"/>
          <p:cNvSpPr txBox="1"/>
          <p:nvPr>
            <p:ph type="title"/>
          </p:nvPr>
        </p:nvSpPr>
        <p:spPr>
          <a:xfrm>
            <a:off x="2690622" y="333349"/>
            <a:ext cx="3764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BFS vs Дейкстра</a:t>
            </a:r>
            <a:endParaRPr sz="2200"/>
          </a:p>
        </p:txBody>
      </p:sp>
      <p:sp>
        <p:nvSpPr>
          <p:cNvPr id="2891" name="Google Shape;2891;p186"/>
          <p:cNvSpPr txBox="1"/>
          <p:nvPr/>
        </p:nvSpPr>
        <p:spPr>
          <a:xfrm>
            <a:off x="402425" y="1385050"/>
            <a:ext cx="8524200" cy="29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Алгоритм Дейкстры более эффективен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4090"/>
              </a:lnSpc>
              <a:spcBef>
                <a:spcPts val="32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 каждом шаге используются вершины только из пути с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14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минимальным весом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Нужна дополнительная структура данных (</a:t>
            </a: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priority queue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MapReduce обходит все пути графа параллельно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Много лишней работы (brute-force подход)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4090"/>
              </a:lnSpc>
              <a:spcBef>
                <a:spcPts val="26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Полезная часть выполняется только на текущей границе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14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обхода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187"/>
          <p:cNvSpPr txBox="1"/>
          <p:nvPr>
            <p:ph type="title"/>
          </p:nvPr>
        </p:nvSpPr>
        <p:spPr>
          <a:xfrm>
            <a:off x="2201036" y="333349"/>
            <a:ext cx="4744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BFS: Weighted Edges</a:t>
            </a:r>
            <a:endParaRPr sz="2200"/>
          </a:p>
        </p:txBody>
      </p:sp>
      <p:sp>
        <p:nvSpPr>
          <p:cNvPr id="2897" name="Google Shape;2897;p187"/>
          <p:cNvSpPr txBox="1"/>
          <p:nvPr/>
        </p:nvSpPr>
        <p:spPr>
          <a:xfrm>
            <a:off x="523240" y="1499480"/>
            <a:ext cx="78957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noAutofit/>
          </a:bodyPr>
          <a:lstStyle/>
          <a:p>
            <a:pPr indent="-292100" lvl="0" marL="36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Добавим положительный вес каждому ребру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68300" marR="229234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Простая доработка: добавим вес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для каждого  ребра в список смежных вершин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7019" lvl="0" marL="768985" marR="1778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В mapper, emit (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+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aseline="-25000" i="1" lang="en-US" sz="20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 вместо (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+ 1) для каждой  вершины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188"/>
          <p:cNvSpPr txBox="1"/>
          <p:nvPr>
            <p:ph type="title"/>
          </p:nvPr>
        </p:nvSpPr>
        <p:spPr>
          <a:xfrm>
            <a:off x="1526032" y="375604"/>
            <a:ext cx="60918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77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BFS Weighted: критерий завершения</a:t>
            </a:r>
            <a:endParaRPr sz="2200"/>
          </a:p>
        </p:txBody>
      </p:sp>
      <p:sp>
        <p:nvSpPr>
          <p:cNvPr id="2903" name="Google Shape;2903;p188"/>
          <p:cNvSpPr txBox="1"/>
          <p:nvPr/>
        </p:nvSpPr>
        <p:spPr>
          <a:xfrm>
            <a:off x="535940" y="1614423"/>
            <a:ext cx="7437000" cy="31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292100" lvl="0" marL="355600" marR="42036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Как много итераций нужно для завершения  параллельного BFS (взвешенный граф)?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508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Когда первый раз посетили искомую вершину,  значит найден самый короткий путь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E36C09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E36C09"/>
                </a:solidFill>
                <a:latin typeface="Trebuchet MS"/>
                <a:ea typeface="Trebuchet MS"/>
                <a:cs typeface="Trebuchet MS"/>
                <a:sym typeface="Trebuchet MS"/>
              </a:rPr>
              <a:t>И это неверно!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189"/>
          <p:cNvSpPr txBox="1"/>
          <p:nvPr>
            <p:ph type="title"/>
          </p:nvPr>
        </p:nvSpPr>
        <p:spPr>
          <a:xfrm>
            <a:off x="1585341" y="333349"/>
            <a:ext cx="59760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BFS Weighted: сложности</a:t>
            </a:r>
            <a:endParaRPr sz="2200"/>
          </a:p>
        </p:txBody>
      </p:sp>
      <p:grpSp>
        <p:nvGrpSpPr>
          <p:cNvPr id="2909" name="Google Shape;2909;p189"/>
          <p:cNvGrpSpPr/>
          <p:nvPr/>
        </p:nvGrpSpPr>
        <p:grpSpPr>
          <a:xfrm>
            <a:off x="783336" y="2248182"/>
            <a:ext cx="2572067" cy="2519617"/>
            <a:chOff x="783336" y="1686179"/>
            <a:chExt cx="2572067" cy="1889760"/>
          </a:xfrm>
        </p:grpSpPr>
        <p:sp>
          <p:nvSpPr>
            <p:cNvPr id="2910" name="Google Shape;2910;p189"/>
            <p:cNvSpPr/>
            <p:nvPr/>
          </p:nvSpPr>
          <p:spPr>
            <a:xfrm>
              <a:off x="1689480" y="1686179"/>
              <a:ext cx="1000760" cy="1889760"/>
            </a:xfrm>
            <a:custGeom>
              <a:rect b="b" l="l" r="r" t="t"/>
              <a:pathLst>
                <a:path extrusionOk="0" h="1889760" w="1000760">
                  <a:moveTo>
                    <a:pt x="0" y="0"/>
                  </a:moveTo>
                  <a:lnTo>
                    <a:pt x="45200" y="16432"/>
                  </a:lnTo>
                  <a:lnTo>
                    <a:pt x="89546" y="34168"/>
                  </a:lnTo>
                  <a:lnTo>
                    <a:pt x="133024" y="53179"/>
                  </a:lnTo>
                  <a:lnTo>
                    <a:pt x="175619" y="73435"/>
                  </a:lnTo>
                  <a:lnTo>
                    <a:pt x="217317" y="94907"/>
                  </a:lnTo>
                  <a:lnTo>
                    <a:pt x="258104" y="117565"/>
                  </a:lnTo>
                  <a:lnTo>
                    <a:pt x="297965" y="141381"/>
                  </a:lnTo>
                  <a:lnTo>
                    <a:pt x="336887" y="166325"/>
                  </a:lnTo>
                  <a:lnTo>
                    <a:pt x="374854" y="192367"/>
                  </a:lnTo>
                  <a:lnTo>
                    <a:pt x="411853" y="219479"/>
                  </a:lnTo>
                  <a:lnTo>
                    <a:pt x="447869" y="247631"/>
                  </a:lnTo>
                  <a:lnTo>
                    <a:pt x="482888" y="276793"/>
                  </a:lnTo>
                  <a:lnTo>
                    <a:pt x="516896" y="306937"/>
                  </a:lnTo>
                  <a:lnTo>
                    <a:pt x="549879" y="338033"/>
                  </a:lnTo>
                  <a:lnTo>
                    <a:pt x="581821" y="370051"/>
                  </a:lnTo>
                  <a:lnTo>
                    <a:pt x="612710" y="402963"/>
                  </a:lnTo>
                  <a:lnTo>
                    <a:pt x="642530" y="436738"/>
                  </a:lnTo>
                  <a:lnTo>
                    <a:pt x="671268" y="471349"/>
                  </a:lnTo>
                  <a:lnTo>
                    <a:pt x="698909" y="506764"/>
                  </a:lnTo>
                  <a:lnTo>
                    <a:pt x="725438" y="542956"/>
                  </a:lnTo>
                  <a:lnTo>
                    <a:pt x="750843" y="579894"/>
                  </a:lnTo>
                  <a:lnTo>
                    <a:pt x="775107" y="617550"/>
                  </a:lnTo>
                  <a:lnTo>
                    <a:pt x="798218" y="655893"/>
                  </a:lnTo>
                  <a:lnTo>
                    <a:pt x="820160" y="694896"/>
                  </a:lnTo>
                  <a:lnTo>
                    <a:pt x="840920" y="734527"/>
                  </a:lnTo>
                  <a:lnTo>
                    <a:pt x="860483" y="774759"/>
                  </a:lnTo>
                  <a:lnTo>
                    <a:pt x="878835" y="815561"/>
                  </a:lnTo>
                  <a:lnTo>
                    <a:pt x="895961" y="856905"/>
                  </a:lnTo>
                  <a:lnTo>
                    <a:pt x="911848" y="898761"/>
                  </a:lnTo>
                  <a:lnTo>
                    <a:pt x="926481" y="941099"/>
                  </a:lnTo>
                  <a:lnTo>
                    <a:pt x="939846" y="983891"/>
                  </a:lnTo>
                  <a:lnTo>
                    <a:pt x="951929" y="1027106"/>
                  </a:lnTo>
                  <a:lnTo>
                    <a:pt x="962714" y="1070717"/>
                  </a:lnTo>
                  <a:lnTo>
                    <a:pt x="972189" y="1114693"/>
                  </a:lnTo>
                  <a:lnTo>
                    <a:pt x="980339" y="1159004"/>
                  </a:lnTo>
                  <a:lnTo>
                    <a:pt x="987149" y="1203623"/>
                  </a:lnTo>
                  <a:lnTo>
                    <a:pt x="992605" y="1248519"/>
                  </a:lnTo>
                  <a:lnTo>
                    <a:pt x="996693" y="1293663"/>
                  </a:lnTo>
                  <a:lnTo>
                    <a:pt x="999398" y="1339025"/>
                  </a:lnTo>
                  <a:lnTo>
                    <a:pt x="1000707" y="1384577"/>
                  </a:lnTo>
                  <a:lnTo>
                    <a:pt x="1000605" y="1430289"/>
                  </a:lnTo>
                  <a:lnTo>
                    <a:pt x="999078" y="1476132"/>
                  </a:lnTo>
                  <a:lnTo>
                    <a:pt x="996111" y="1522076"/>
                  </a:lnTo>
                  <a:lnTo>
                    <a:pt x="991691" y="1568092"/>
                  </a:lnTo>
                  <a:lnTo>
                    <a:pt x="985803" y="1614151"/>
                  </a:lnTo>
                  <a:lnTo>
                    <a:pt x="978432" y="1660224"/>
                  </a:lnTo>
                  <a:lnTo>
                    <a:pt x="969565" y="1706280"/>
                  </a:lnTo>
                  <a:lnTo>
                    <a:pt x="959187" y="1752291"/>
                  </a:lnTo>
                  <a:lnTo>
                    <a:pt x="947283" y="1798228"/>
                  </a:lnTo>
                  <a:lnTo>
                    <a:pt x="933841" y="1844060"/>
                  </a:lnTo>
                  <a:lnTo>
                    <a:pt x="918844" y="1889760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89"/>
            <p:cNvSpPr/>
            <p:nvPr/>
          </p:nvSpPr>
          <p:spPr>
            <a:xfrm>
              <a:off x="1066228" y="2354833"/>
              <a:ext cx="2289175" cy="605789"/>
            </a:xfrm>
            <a:custGeom>
              <a:rect b="b" l="l" r="r" t="t"/>
              <a:pathLst>
                <a:path extrusionOk="0" h="605789" w="2289175">
                  <a:moveTo>
                    <a:pt x="38963" y="445897"/>
                  </a:moveTo>
                  <a:lnTo>
                    <a:pt x="1143" y="441325"/>
                  </a:lnTo>
                  <a:lnTo>
                    <a:pt x="0" y="450723"/>
                  </a:lnTo>
                  <a:lnTo>
                    <a:pt x="37820" y="455422"/>
                  </a:lnTo>
                  <a:lnTo>
                    <a:pt x="38963" y="445897"/>
                  </a:lnTo>
                  <a:close/>
                </a:path>
                <a:path extrusionOk="0" h="605789" w="2289175">
                  <a:moveTo>
                    <a:pt x="105156" y="454025"/>
                  </a:moveTo>
                  <a:lnTo>
                    <a:pt x="67335" y="449326"/>
                  </a:lnTo>
                  <a:lnTo>
                    <a:pt x="66179" y="458851"/>
                  </a:lnTo>
                  <a:lnTo>
                    <a:pt x="104000" y="463423"/>
                  </a:lnTo>
                  <a:lnTo>
                    <a:pt x="105156" y="454025"/>
                  </a:lnTo>
                  <a:close/>
                </a:path>
                <a:path extrusionOk="0" h="605789" w="2289175">
                  <a:moveTo>
                    <a:pt x="171335" y="462026"/>
                  </a:moveTo>
                  <a:lnTo>
                    <a:pt x="133515" y="457454"/>
                  </a:lnTo>
                  <a:lnTo>
                    <a:pt x="132372" y="466852"/>
                  </a:lnTo>
                  <a:lnTo>
                    <a:pt x="170192" y="471424"/>
                  </a:lnTo>
                  <a:lnTo>
                    <a:pt x="171335" y="462026"/>
                  </a:lnTo>
                  <a:close/>
                </a:path>
                <a:path extrusionOk="0" h="605789" w="2289175">
                  <a:moveTo>
                    <a:pt x="237553" y="470027"/>
                  </a:moveTo>
                  <a:lnTo>
                    <a:pt x="199707" y="465455"/>
                  </a:lnTo>
                  <a:lnTo>
                    <a:pt x="198551" y="474980"/>
                  </a:lnTo>
                  <a:lnTo>
                    <a:pt x="236410" y="479552"/>
                  </a:lnTo>
                  <a:lnTo>
                    <a:pt x="237553" y="470027"/>
                  </a:lnTo>
                  <a:close/>
                </a:path>
                <a:path extrusionOk="0" h="605789" w="2289175">
                  <a:moveTo>
                    <a:pt x="303720" y="478155"/>
                  </a:moveTo>
                  <a:lnTo>
                    <a:pt x="265874" y="473583"/>
                  </a:lnTo>
                  <a:lnTo>
                    <a:pt x="264731" y="482981"/>
                  </a:lnTo>
                  <a:lnTo>
                    <a:pt x="302577" y="487553"/>
                  </a:lnTo>
                  <a:lnTo>
                    <a:pt x="303720" y="478155"/>
                  </a:lnTo>
                  <a:close/>
                </a:path>
                <a:path extrusionOk="0" h="605789" w="2289175">
                  <a:moveTo>
                    <a:pt x="369887" y="486156"/>
                  </a:moveTo>
                  <a:lnTo>
                    <a:pt x="332041" y="481584"/>
                  </a:lnTo>
                  <a:lnTo>
                    <a:pt x="330898" y="490982"/>
                  </a:lnTo>
                  <a:lnTo>
                    <a:pt x="368744" y="495681"/>
                  </a:lnTo>
                  <a:lnTo>
                    <a:pt x="369887" y="486156"/>
                  </a:lnTo>
                  <a:close/>
                </a:path>
                <a:path extrusionOk="0" h="605789" w="2289175">
                  <a:moveTo>
                    <a:pt x="436054" y="494284"/>
                  </a:moveTo>
                  <a:lnTo>
                    <a:pt x="398208" y="489585"/>
                  </a:lnTo>
                  <a:lnTo>
                    <a:pt x="397065" y="499110"/>
                  </a:lnTo>
                  <a:lnTo>
                    <a:pt x="434911" y="503682"/>
                  </a:lnTo>
                  <a:lnTo>
                    <a:pt x="436054" y="494284"/>
                  </a:lnTo>
                  <a:close/>
                </a:path>
                <a:path extrusionOk="0" h="605789" w="2289175">
                  <a:moveTo>
                    <a:pt x="502221" y="502285"/>
                  </a:moveTo>
                  <a:lnTo>
                    <a:pt x="464502" y="497713"/>
                  </a:lnTo>
                  <a:lnTo>
                    <a:pt x="463359" y="507111"/>
                  </a:lnTo>
                  <a:lnTo>
                    <a:pt x="501078" y="511683"/>
                  </a:lnTo>
                  <a:lnTo>
                    <a:pt x="502221" y="502285"/>
                  </a:lnTo>
                  <a:close/>
                </a:path>
                <a:path extrusionOk="0" h="605789" w="2289175">
                  <a:moveTo>
                    <a:pt x="568515" y="510286"/>
                  </a:moveTo>
                  <a:lnTo>
                    <a:pt x="530669" y="505714"/>
                  </a:lnTo>
                  <a:lnTo>
                    <a:pt x="529526" y="515239"/>
                  </a:lnTo>
                  <a:lnTo>
                    <a:pt x="567372" y="519811"/>
                  </a:lnTo>
                  <a:lnTo>
                    <a:pt x="568515" y="510286"/>
                  </a:lnTo>
                  <a:close/>
                </a:path>
                <a:path extrusionOk="0" h="605789" w="2289175">
                  <a:moveTo>
                    <a:pt x="634682" y="518414"/>
                  </a:moveTo>
                  <a:lnTo>
                    <a:pt x="596823" y="513842"/>
                  </a:lnTo>
                  <a:lnTo>
                    <a:pt x="595693" y="523240"/>
                  </a:lnTo>
                  <a:lnTo>
                    <a:pt x="633539" y="527812"/>
                  </a:lnTo>
                  <a:lnTo>
                    <a:pt x="634682" y="518414"/>
                  </a:lnTo>
                  <a:close/>
                </a:path>
                <a:path extrusionOk="0" h="605789" w="2289175">
                  <a:moveTo>
                    <a:pt x="700849" y="526415"/>
                  </a:moveTo>
                  <a:lnTo>
                    <a:pt x="663003" y="521843"/>
                  </a:lnTo>
                  <a:lnTo>
                    <a:pt x="661860" y="531241"/>
                  </a:lnTo>
                  <a:lnTo>
                    <a:pt x="699706" y="535940"/>
                  </a:lnTo>
                  <a:lnTo>
                    <a:pt x="700849" y="526415"/>
                  </a:lnTo>
                  <a:close/>
                </a:path>
                <a:path extrusionOk="0" h="605789" w="2289175">
                  <a:moveTo>
                    <a:pt x="767016" y="534543"/>
                  </a:moveTo>
                  <a:lnTo>
                    <a:pt x="729170" y="529844"/>
                  </a:lnTo>
                  <a:lnTo>
                    <a:pt x="728027" y="539369"/>
                  </a:lnTo>
                  <a:lnTo>
                    <a:pt x="765873" y="543941"/>
                  </a:lnTo>
                  <a:lnTo>
                    <a:pt x="767016" y="534543"/>
                  </a:lnTo>
                  <a:close/>
                </a:path>
                <a:path extrusionOk="0" h="605789" w="2289175">
                  <a:moveTo>
                    <a:pt x="833183" y="542544"/>
                  </a:moveTo>
                  <a:lnTo>
                    <a:pt x="795337" y="537972"/>
                  </a:lnTo>
                  <a:lnTo>
                    <a:pt x="794194" y="547370"/>
                  </a:lnTo>
                  <a:lnTo>
                    <a:pt x="832040" y="552069"/>
                  </a:lnTo>
                  <a:lnTo>
                    <a:pt x="833183" y="542544"/>
                  </a:lnTo>
                  <a:close/>
                </a:path>
                <a:path extrusionOk="0" h="605789" w="2289175">
                  <a:moveTo>
                    <a:pt x="899350" y="550545"/>
                  </a:moveTo>
                  <a:lnTo>
                    <a:pt x="861631" y="545973"/>
                  </a:lnTo>
                  <a:lnTo>
                    <a:pt x="860488" y="555498"/>
                  </a:lnTo>
                  <a:lnTo>
                    <a:pt x="898207" y="560070"/>
                  </a:lnTo>
                  <a:lnTo>
                    <a:pt x="899350" y="550545"/>
                  </a:lnTo>
                  <a:close/>
                </a:path>
                <a:path extrusionOk="0" h="605789" w="2289175">
                  <a:moveTo>
                    <a:pt x="991171" y="566547"/>
                  </a:moveTo>
                  <a:lnTo>
                    <a:pt x="983983" y="561086"/>
                  </a:lnTo>
                  <a:lnTo>
                    <a:pt x="972464" y="552335"/>
                  </a:lnTo>
                  <a:lnTo>
                    <a:pt x="972464" y="564286"/>
                  </a:lnTo>
                  <a:lnTo>
                    <a:pt x="964412" y="567766"/>
                  </a:lnTo>
                  <a:lnTo>
                    <a:pt x="965581" y="559066"/>
                  </a:lnTo>
                  <a:lnTo>
                    <a:pt x="972464" y="564286"/>
                  </a:lnTo>
                  <a:lnTo>
                    <a:pt x="972464" y="552335"/>
                  </a:lnTo>
                  <a:lnTo>
                    <a:pt x="914463" y="508254"/>
                  </a:lnTo>
                  <a:lnTo>
                    <a:pt x="912304" y="506730"/>
                  </a:lnTo>
                  <a:lnTo>
                    <a:pt x="909383" y="507111"/>
                  </a:lnTo>
                  <a:lnTo>
                    <a:pt x="906208" y="511302"/>
                  </a:lnTo>
                  <a:lnTo>
                    <a:pt x="906589" y="514350"/>
                  </a:lnTo>
                  <a:lnTo>
                    <a:pt x="964958" y="558596"/>
                  </a:lnTo>
                  <a:lnTo>
                    <a:pt x="927798" y="554101"/>
                  </a:lnTo>
                  <a:lnTo>
                    <a:pt x="926655" y="563499"/>
                  </a:lnTo>
                  <a:lnTo>
                    <a:pt x="963828" y="568007"/>
                  </a:lnTo>
                  <a:lnTo>
                    <a:pt x="898969" y="596011"/>
                  </a:lnTo>
                  <a:lnTo>
                    <a:pt x="896556" y="597027"/>
                  </a:lnTo>
                  <a:lnTo>
                    <a:pt x="895413" y="599821"/>
                  </a:lnTo>
                  <a:lnTo>
                    <a:pt x="897445" y="604647"/>
                  </a:lnTo>
                  <a:lnTo>
                    <a:pt x="900239" y="605790"/>
                  </a:lnTo>
                  <a:lnTo>
                    <a:pt x="902652" y="604774"/>
                  </a:lnTo>
                  <a:lnTo>
                    <a:pt x="984986" y="569214"/>
                  </a:lnTo>
                  <a:lnTo>
                    <a:pt x="991171" y="566547"/>
                  </a:lnTo>
                  <a:close/>
                </a:path>
                <a:path extrusionOk="0" h="605789" w="2289175">
                  <a:moveTo>
                    <a:pt x="1334325" y="600075"/>
                  </a:moveTo>
                  <a:lnTo>
                    <a:pt x="1333563" y="590550"/>
                  </a:lnTo>
                  <a:lnTo>
                    <a:pt x="1295590" y="593725"/>
                  </a:lnTo>
                  <a:lnTo>
                    <a:pt x="1296352" y="603250"/>
                  </a:lnTo>
                  <a:lnTo>
                    <a:pt x="1334325" y="600075"/>
                  </a:lnTo>
                  <a:close/>
                </a:path>
                <a:path extrusionOk="0" h="605789" w="2289175">
                  <a:moveTo>
                    <a:pt x="1386776" y="162941"/>
                  </a:moveTo>
                  <a:lnTo>
                    <a:pt x="1373212" y="72009"/>
                  </a:lnTo>
                  <a:lnTo>
                    <a:pt x="1372171" y="65024"/>
                  </a:lnTo>
                  <a:lnTo>
                    <a:pt x="1296225" y="124333"/>
                  </a:lnTo>
                  <a:lnTo>
                    <a:pt x="1294066" y="125857"/>
                  </a:lnTo>
                  <a:lnTo>
                    <a:pt x="1293685" y="128905"/>
                  </a:lnTo>
                  <a:lnTo>
                    <a:pt x="1295336" y="130937"/>
                  </a:lnTo>
                  <a:lnTo>
                    <a:pt x="1296987" y="133096"/>
                  </a:lnTo>
                  <a:lnTo>
                    <a:pt x="1299908" y="133477"/>
                  </a:lnTo>
                  <a:lnTo>
                    <a:pt x="1302067" y="131826"/>
                  </a:lnTo>
                  <a:lnTo>
                    <a:pt x="1357744" y="88366"/>
                  </a:lnTo>
                  <a:lnTo>
                    <a:pt x="1215326" y="444246"/>
                  </a:lnTo>
                  <a:lnTo>
                    <a:pt x="1224216" y="447802"/>
                  </a:lnTo>
                  <a:lnTo>
                    <a:pt x="1366494" y="91973"/>
                  </a:lnTo>
                  <a:lnTo>
                    <a:pt x="1376870" y="161798"/>
                  </a:lnTo>
                  <a:lnTo>
                    <a:pt x="1377378" y="164338"/>
                  </a:lnTo>
                  <a:lnTo>
                    <a:pt x="1379791" y="166116"/>
                  </a:lnTo>
                  <a:lnTo>
                    <a:pt x="1384998" y="165354"/>
                  </a:lnTo>
                  <a:lnTo>
                    <a:pt x="1386776" y="162941"/>
                  </a:lnTo>
                  <a:close/>
                </a:path>
                <a:path extrusionOk="0" h="605789" w="2289175">
                  <a:moveTo>
                    <a:pt x="1400746" y="594487"/>
                  </a:moveTo>
                  <a:lnTo>
                    <a:pt x="1399984" y="584962"/>
                  </a:lnTo>
                  <a:lnTo>
                    <a:pt x="1362011" y="588137"/>
                  </a:lnTo>
                  <a:lnTo>
                    <a:pt x="1362773" y="597662"/>
                  </a:lnTo>
                  <a:lnTo>
                    <a:pt x="1400746" y="594487"/>
                  </a:lnTo>
                  <a:close/>
                </a:path>
                <a:path extrusionOk="0" h="605789" w="2289175">
                  <a:moveTo>
                    <a:pt x="1467167" y="588899"/>
                  </a:moveTo>
                  <a:lnTo>
                    <a:pt x="1466405" y="579501"/>
                  </a:lnTo>
                  <a:lnTo>
                    <a:pt x="1428432" y="582676"/>
                  </a:lnTo>
                  <a:lnTo>
                    <a:pt x="1429194" y="592074"/>
                  </a:lnTo>
                  <a:lnTo>
                    <a:pt x="1467167" y="588899"/>
                  </a:lnTo>
                  <a:close/>
                </a:path>
                <a:path extrusionOk="0" h="605789" w="2289175">
                  <a:moveTo>
                    <a:pt x="1533715" y="583438"/>
                  </a:moveTo>
                  <a:lnTo>
                    <a:pt x="1532826" y="573913"/>
                  </a:lnTo>
                  <a:lnTo>
                    <a:pt x="1494853" y="577088"/>
                  </a:lnTo>
                  <a:lnTo>
                    <a:pt x="1495742" y="586613"/>
                  </a:lnTo>
                  <a:lnTo>
                    <a:pt x="1533715" y="583438"/>
                  </a:lnTo>
                  <a:close/>
                </a:path>
                <a:path extrusionOk="0" h="605789" w="2289175">
                  <a:moveTo>
                    <a:pt x="1600136" y="577850"/>
                  </a:moveTo>
                  <a:lnTo>
                    <a:pt x="1599374" y="568452"/>
                  </a:lnTo>
                  <a:lnTo>
                    <a:pt x="1561401" y="571500"/>
                  </a:lnTo>
                  <a:lnTo>
                    <a:pt x="1562163" y="581025"/>
                  </a:lnTo>
                  <a:lnTo>
                    <a:pt x="1600136" y="577850"/>
                  </a:lnTo>
                  <a:close/>
                </a:path>
                <a:path extrusionOk="0" h="605789" w="2289175">
                  <a:moveTo>
                    <a:pt x="1629346" y="44196"/>
                  </a:moveTo>
                  <a:lnTo>
                    <a:pt x="1595183" y="27432"/>
                  </a:lnTo>
                  <a:lnTo>
                    <a:pt x="1590992" y="36068"/>
                  </a:lnTo>
                  <a:lnTo>
                    <a:pt x="1625282" y="52705"/>
                  </a:lnTo>
                  <a:lnTo>
                    <a:pt x="1629346" y="44196"/>
                  </a:lnTo>
                  <a:close/>
                </a:path>
                <a:path extrusionOk="0" h="605789" w="2289175">
                  <a:moveTo>
                    <a:pt x="1644586" y="7239"/>
                  </a:moveTo>
                  <a:lnTo>
                    <a:pt x="1644332" y="4699"/>
                  </a:lnTo>
                  <a:lnTo>
                    <a:pt x="1644205" y="2032"/>
                  </a:lnTo>
                  <a:lnTo>
                    <a:pt x="1641919" y="0"/>
                  </a:lnTo>
                  <a:lnTo>
                    <a:pt x="1639252" y="254"/>
                  </a:lnTo>
                  <a:lnTo>
                    <a:pt x="1543113" y="7366"/>
                  </a:lnTo>
                  <a:lnTo>
                    <a:pt x="1596707" y="87503"/>
                  </a:lnTo>
                  <a:lnTo>
                    <a:pt x="1598104" y="89789"/>
                  </a:lnTo>
                  <a:lnTo>
                    <a:pt x="1601152" y="90297"/>
                  </a:lnTo>
                  <a:lnTo>
                    <a:pt x="1603311" y="88900"/>
                  </a:lnTo>
                  <a:lnTo>
                    <a:pt x="1605470" y="87376"/>
                  </a:lnTo>
                  <a:lnTo>
                    <a:pt x="1606105" y="84455"/>
                  </a:lnTo>
                  <a:lnTo>
                    <a:pt x="1604581" y="82296"/>
                  </a:lnTo>
                  <a:lnTo>
                    <a:pt x="1565300" y="23482"/>
                  </a:lnTo>
                  <a:lnTo>
                    <a:pt x="1569529" y="14986"/>
                  </a:lnTo>
                  <a:lnTo>
                    <a:pt x="1640014" y="9779"/>
                  </a:lnTo>
                  <a:lnTo>
                    <a:pt x="1642554" y="9525"/>
                  </a:lnTo>
                  <a:lnTo>
                    <a:pt x="1644586" y="7239"/>
                  </a:lnTo>
                  <a:close/>
                </a:path>
                <a:path extrusionOk="0" h="605789" w="2289175">
                  <a:moveTo>
                    <a:pt x="1666557" y="572389"/>
                  </a:moveTo>
                  <a:lnTo>
                    <a:pt x="1665795" y="562864"/>
                  </a:lnTo>
                  <a:lnTo>
                    <a:pt x="1627822" y="566039"/>
                  </a:lnTo>
                  <a:lnTo>
                    <a:pt x="1628584" y="575564"/>
                  </a:lnTo>
                  <a:lnTo>
                    <a:pt x="1666557" y="572389"/>
                  </a:lnTo>
                  <a:close/>
                </a:path>
                <a:path extrusionOk="0" h="605789" w="2289175">
                  <a:moveTo>
                    <a:pt x="1689290" y="73406"/>
                  </a:moveTo>
                  <a:lnTo>
                    <a:pt x="1655127" y="56642"/>
                  </a:lnTo>
                  <a:lnTo>
                    <a:pt x="1650936" y="65278"/>
                  </a:lnTo>
                  <a:lnTo>
                    <a:pt x="1685099" y="81915"/>
                  </a:lnTo>
                  <a:lnTo>
                    <a:pt x="1689290" y="73406"/>
                  </a:lnTo>
                  <a:close/>
                </a:path>
                <a:path extrusionOk="0" h="605789" w="2289175">
                  <a:moveTo>
                    <a:pt x="1732978" y="566801"/>
                  </a:moveTo>
                  <a:lnTo>
                    <a:pt x="1732216" y="557276"/>
                  </a:lnTo>
                  <a:lnTo>
                    <a:pt x="1694243" y="560451"/>
                  </a:lnTo>
                  <a:lnTo>
                    <a:pt x="1695005" y="569976"/>
                  </a:lnTo>
                  <a:lnTo>
                    <a:pt x="1732978" y="566801"/>
                  </a:lnTo>
                  <a:close/>
                </a:path>
                <a:path extrusionOk="0" h="605789" w="2289175">
                  <a:moveTo>
                    <a:pt x="1749234" y="102616"/>
                  </a:moveTo>
                  <a:lnTo>
                    <a:pt x="1715071" y="85979"/>
                  </a:lnTo>
                  <a:lnTo>
                    <a:pt x="1710880" y="94488"/>
                  </a:lnTo>
                  <a:lnTo>
                    <a:pt x="1745043" y="111125"/>
                  </a:lnTo>
                  <a:lnTo>
                    <a:pt x="1749234" y="102616"/>
                  </a:lnTo>
                  <a:close/>
                </a:path>
                <a:path extrusionOk="0" h="605789" w="2289175">
                  <a:moveTo>
                    <a:pt x="1799399" y="561213"/>
                  </a:moveTo>
                  <a:lnTo>
                    <a:pt x="1798637" y="551815"/>
                  </a:lnTo>
                  <a:lnTo>
                    <a:pt x="1760664" y="554990"/>
                  </a:lnTo>
                  <a:lnTo>
                    <a:pt x="1761426" y="564388"/>
                  </a:lnTo>
                  <a:lnTo>
                    <a:pt x="1799399" y="561213"/>
                  </a:lnTo>
                  <a:close/>
                </a:path>
                <a:path extrusionOk="0" h="605789" w="2289175">
                  <a:moveTo>
                    <a:pt x="1809178" y="131826"/>
                  </a:moveTo>
                  <a:lnTo>
                    <a:pt x="1774888" y="115189"/>
                  </a:lnTo>
                  <a:lnTo>
                    <a:pt x="1770824" y="123698"/>
                  </a:lnTo>
                  <a:lnTo>
                    <a:pt x="1804987" y="140335"/>
                  </a:lnTo>
                  <a:lnTo>
                    <a:pt x="1809178" y="131826"/>
                  </a:lnTo>
                  <a:close/>
                </a:path>
                <a:path extrusionOk="0" h="605789" w="2289175">
                  <a:moveTo>
                    <a:pt x="1865947" y="555752"/>
                  </a:moveTo>
                  <a:lnTo>
                    <a:pt x="1865058" y="546227"/>
                  </a:lnTo>
                  <a:lnTo>
                    <a:pt x="1827085" y="549402"/>
                  </a:lnTo>
                  <a:lnTo>
                    <a:pt x="1827974" y="558927"/>
                  </a:lnTo>
                  <a:lnTo>
                    <a:pt x="1865947" y="555752"/>
                  </a:lnTo>
                  <a:close/>
                </a:path>
                <a:path extrusionOk="0" h="605789" w="2289175">
                  <a:moveTo>
                    <a:pt x="1869122" y="161036"/>
                  </a:moveTo>
                  <a:lnTo>
                    <a:pt x="1834832" y="144399"/>
                  </a:lnTo>
                  <a:lnTo>
                    <a:pt x="1830768" y="152908"/>
                  </a:lnTo>
                  <a:lnTo>
                    <a:pt x="1864931" y="169545"/>
                  </a:lnTo>
                  <a:lnTo>
                    <a:pt x="1869122" y="161036"/>
                  </a:lnTo>
                  <a:close/>
                </a:path>
                <a:path extrusionOk="0" h="605789" w="2289175">
                  <a:moveTo>
                    <a:pt x="1929066" y="190246"/>
                  </a:moveTo>
                  <a:lnTo>
                    <a:pt x="1894776" y="173609"/>
                  </a:lnTo>
                  <a:lnTo>
                    <a:pt x="1890585" y="182118"/>
                  </a:lnTo>
                  <a:lnTo>
                    <a:pt x="1924875" y="198882"/>
                  </a:lnTo>
                  <a:lnTo>
                    <a:pt x="1929066" y="190246"/>
                  </a:lnTo>
                  <a:close/>
                </a:path>
                <a:path extrusionOk="0" h="605789" w="2289175">
                  <a:moveTo>
                    <a:pt x="1932368" y="550164"/>
                  </a:moveTo>
                  <a:lnTo>
                    <a:pt x="1931606" y="540766"/>
                  </a:lnTo>
                  <a:lnTo>
                    <a:pt x="1893633" y="543814"/>
                  </a:lnTo>
                  <a:lnTo>
                    <a:pt x="1894395" y="553339"/>
                  </a:lnTo>
                  <a:lnTo>
                    <a:pt x="1932368" y="550164"/>
                  </a:lnTo>
                  <a:close/>
                </a:path>
                <a:path extrusionOk="0" h="605789" w="2289175">
                  <a:moveTo>
                    <a:pt x="1989010" y="219456"/>
                  </a:moveTo>
                  <a:lnTo>
                    <a:pt x="1954720" y="202819"/>
                  </a:lnTo>
                  <a:lnTo>
                    <a:pt x="1950529" y="211328"/>
                  </a:lnTo>
                  <a:lnTo>
                    <a:pt x="1984819" y="228092"/>
                  </a:lnTo>
                  <a:lnTo>
                    <a:pt x="1989010" y="219456"/>
                  </a:lnTo>
                  <a:close/>
                </a:path>
                <a:path extrusionOk="0" h="605789" w="2289175">
                  <a:moveTo>
                    <a:pt x="1998789" y="544703"/>
                  </a:moveTo>
                  <a:lnTo>
                    <a:pt x="1998027" y="535178"/>
                  </a:lnTo>
                  <a:lnTo>
                    <a:pt x="1960054" y="538353"/>
                  </a:lnTo>
                  <a:lnTo>
                    <a:pt x="1960816" y="547878"/>
                  </a:lnTo>
                  <a:lnTo>
                    <a:pt x="1998789" y="544703"/>
                  </a:lnTo>
                  <a:close/>
                </a:path>
                <a:path extrusionOk="0" h="605789" w="2289175">
                  <a:moveTo>
                    <a:pt x="2048954" y="248666"/>
                  </a:moveTo>
                  <a:lnTo>
                    <a:pt x="2014664" y="232029"/>
                  </a:lnTo>
                  <a:lnTo>
                    <a:pt x="2010473" y="240538"/>
                  </a:lnTo>
                  <a:lnTo>
                    <a:pt x="2044763" y="257302"/>
                  </a:lnTo>
                  <a:lnTo>
                    <a:pt x="2048954" y="248666"/>
                  </a:lnTo>
                  <a:close/>
                </a:path>
                <a:path extrusionOk="0" h="605789" w="2289175">
                  <a:moveTo>
                    <a:pt x="2065210" y="539115"/>
                  </a:moveTo>
                  <a:lnTo>
                    <a:pt x="2064448" y="529590"/>
                  </a:lnTo>
                  <a:lnTo>
                    <a:pt x="2026475" y="532765"/>
                  </a:lnTo>
                  <a:lnTo>
                    <a:pt x="2027237" y="542290"/>
                  </a:lnTo>
                  <a:lnTo>
                    <a:pt x="2065210" y="539115"/>
                  </a:lnTo>
                  <a:close/>
                </a:path>
                <a:path extrusionOk="0" h="605789" w="2289175">
                  <a:moveTo>
                    <a:pt x="2108898" y="277876"/>
                  </a:moveTo>
                  <a:lnTo>
                    <a:pt x="2074608" y="261239"/>
                  </a:lnTo>
                  <a:lnTo>
                    <a:pt x="2070417" y="269748"/>
                  </a:lnTo>
                  <a:lnTo>
                    <a:pt x="2104707" y="286512"/>
                  </a:lnTo>
                  <a:lnTo>
                    <a:pt x="2108898" y="277876"/>
                  </a:lnTo>
                  <a:close/>
                </a:path>
                <a:path extrusionOk="0" h="605789" w="2289175">
                  <a:moveTo>
                    <a:pt x="2131631" y="533527"/>
                  </a:moveTo>
                  <a:lnTo>
                    <a:pt x="2130869" y="524129"/>
                  </a:lnTo>
                  <a:lnTo>
                    <a:pt x="2092896" y="527304"/>
                  </a:lnTo>
                  <a:lnTo>
                    <a:pt x="2093658" y="536702"/>
                  </a:lnTo>
                  <a:lnTo>
                    <a:pt x="2131631" y="533527"/>
                  </a:lnTo>
                  <a:close/>
                </a:path>
                <a:path extrusionOk="0" h="605789" w="2289175">
                  <a:moveTo>
                    <a:pt x="2168842" y="307086"/>
                  </a:moveTo>
                  <a:lnTo>
                    <a:pt x="2134552" y="290449"/>
                  </a:lnTo>
                  <a:lnTo>
                    <a:pt x="2130361" y="298958"/>
                  </a:lnTo>
                  <a:lnTo>
                    <a:pt x="2164651" y="315722"/>
                  </a:lnTo>
                  <a:lnTo>
                    <a:pt x="2168842" y="307086"/>
                  </a:lnTo>
                  <a:close/>
                </a:path>
                <a:path extrusionOk="0" h="605789" w="2289175">
                  <a:moveTo>
                    <a:pt x="2210371" y="522224"/>
                  </a:moveTo>
                  <a:lnTo>
                    <a:pt x="2203958" y="519176"/>
                  </a:lnTo>
                  <a:lnTo>
                    <a:pt x="2202624" y="518541"/>
                  </a:lnTo>
                  <a:lnTo>
                    <a:pt x="2120963" y="479679"/>
                  </a:lnTo>
                  <a:lnTo>
                    <a:pt x="2118169" y="480695"/>
                  </a:lnTo>
                  <a:lnTo>
                    <a:pt x="2117026" y="482981"/>
                  </a:lnTo>
                  <a:lnTo>
                    <a:pt x="2115883" y="485394"/>
                  </a:lnTo>
                  <a:lnTo>
                    <a:pt x="2116899" y="488188"/>
                  </a:lnTo>
                  <a:lnTo>
                    <a:pt x="2183053" y="519734"/>
                  </a:lnTo>
                  <a:lnTo>
                    <a:pt x="2159317" y="521716"/>
                  </a:lnTo>
                  <a:lnTo>
                    <a:pt x="2160206" y="531241"/>
                  </a:lnTo>
                  <a:lnTo>
                    <a:pt x="2183777" y="529272"/>
                  </a:lnTo>
                  <a:lnTo>
                    <a:pt x="2123884" y="571246"/>
                  </a:lnTo>
                  <a:lnTo>
                    <a:pt x="2123376" y="574294"/>
                  </a:lnTo>
                  <a:lnTo>
                    <a:pt x="2124773" y="576326"/>
                  </a:lnTo>
                  <a:lnTo>
                    <a:pt x="2126297" y="578485"/>
                  </a:lnTo>
                  <a:lnTo>
                    <a:pt x="2129345" y="579120"/>
                  </a:lnTo>
                  <a:lnTo>
                    <a:pt x="2203132" y="527304"/>
                  </a:lnTo>
                  <a:lnTo>
                    <a:pt x="2210371" y="522224"/>
                  </a:lnTo>
                  <a:close/>
                </a:path>
                <a:path extrusionOk="0" h="605789" w="2289175">
                  <a:moveTo>
                    <a:pt x="2228786" y="336296"/>
                  </a:moveTo>
                  <a:lnTo>
                    <a:pt x="2194496" y="319659"/>
                  </a:lnTo>
                  <a:lnTo>
                    <a:pt x="2190305" y="328168"/>
                  </a:lnTo>
                  <a:lnTo>
                    <a:pt x="2224595" y="344932"/>
                  </a:lnTo>
                  <a:lnTo>
                    <a:pt x="2228786" y="336296"/>
                  </a:lnTo>
                  <a:close/>
                </a:path>
                <a:path extrusionOk="0" h="605789" w="2289175">
                  <a:moveTo>
                    <a:pt x="2288603" y="365506"/>
                  </a:moveTo>
                  <a:lnTo>
                    <a:pt x="2254440" y="348869"/>
                  </a:lnTo>
                  <a:lnTo>
                    <a:pt x="2250249" y="357378"/>
                  </a:lnTo>
                  <a:lnTo>
                    <a:pt x="2284539" y="374142"/>
                  </a:lnTo>
                  <a:lnTo>
                    <a:pt x="2288603" y="3655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89"/>
            <p:cNvSpPr/>
            <p:nvPr/>
          </p:nvSpPr>
          <p:spPr>
            <a:xfrm>
              <a:off x="783336" y="2537460"/>
              <a:ext cx="502800" cy="502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89"/>
            <p:cNvSpPr/>
            <p:nvPr/>
          </p:nvSpPr>
          <p:spPr>
            <a:xfrm>
              <a:off x="838200" y="2572258"/>
              <a:ext cx="393300" cy="393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89"/>
            <p:cNvSpPr/>
            <p:nvPr/>
          </p:nvSpPr>
          <p:spPr>
            <a:xfrm>
              <a:off x="838200" y="2572258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3"/>
                  </a:moveTo>
                  <a:lnTo>
                    <a:pt x="5195" y="151635"/>
                  </a:lnTo>
                  <a:lnTo>
                    <a:pt x="19994" y="110236"/>
                  </a:lnTo>
                  <a:lnTo>
                    <a:pt x="43217" y="73708"/>
                  </a:lnTo>
                  <a:lnTo>
                    <a:pt x="73682" y="43237"/>
                  </a:lnTo>
                  <a:lnTo>
                    <a:pt x="110208" y="20006"/>
                  </a:lnTo>
                  <a:lnTo>
                    <a:pt x="151615" y="5198"/>
                  </a:lnTo>
                  <a:lnTo>
                    <a:pt x="196722" y="0"/>
                  </a:lnTo>
                  <a:lnTo>
                    <a:pt x="241830" y="5198"/>
                  </a:lnTo>
                  <a:lnTo>
                    <a:pt x="283237" y="20006"/>
                  </a:lnTo>
                  <a:lnTo>
                    <a:pt x="319763" y="43237"/>
                  </a:lnTo>
                  <a:lnTo>
                    <a:pt x="350228" y="73708"/>
                  </a:lnTo>
                  <a:lnTo>
                    <a:pt x="373451" y="110236"/>
                  </a:lnTo>
                  <a:lnTo>
                    <a:pt x="388250" y="151635"/>
                  </a:lnTo>
                  <a:lnTo>
                    <a:pt x="393446" y="196723"/>
                  </a:lnTo>
                  <a:lnTo>
                    <a:pt x="388250" y="241850"/>
                  </a:lnTo>
                  <a:lnTo>
                    <a:pt x="373451" y="283265"/>
                  </a:lnTo>
                  <a:lnTo>
                    <a:pt x="350228" y="319790"/>
                  </a:lnTo>
                  <a:lnTo>
                    <a:pt x="319763" y="350248"/>
                  </a:lnTo>
                  <a:lnTo>
                    <a:pt x="283237" y="373462"/>
                  </a:lnTo>
                  <a:lnTo>
                    <a:pt x="241830" y="388253"/>
                  </a:lnTo>
                  <a:lnTo>
                    <a:pt x="196722" y="393446"/>
                  </a:lnTo>
                  <a:lnTo>
                    <a:pt x="151615" y="388253"/>
                  </a:lnTo>
                  <a:lnTo>
                    <a:pt x="110208" y="373462"/>
                  </a:lnTo>
                  <a:lnTo>
                    <a:pt x="73682" y="350248"/>
                  </a:lnTo>
                  <a:lnTo>
                    <a:pt x="43217" y="319790"/>
                  </a:lnTo>
                  <a:lnTo>
                    <a:pt x="19994" y="283265"/>
                  </a:lnTo>
                  <a:lnTo>
                    <a:pt x="5195" y="241850"/>
                  </a:lnTo>
                  <a:lnTo>
                    <a:pt x="0" y="196723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5" name="Google Shape;2915;p189"/>
          <p:cNvSpPr txBox="1"/>
          <p:nvPr/>
        </p:nvSpPr>
        <p:spPr>
          <a:xfrm>
            <a:off x="764540" y="3810507"/>
            <a:ext cx="110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6" name="Google Shape;2916;p189"/>
          <p:cNvGrpSpPr/>
          <p:nvPr/>
        </p:nvGrpSpPr>
        <p:grpSpPr>
          <a:xfrm>
            <a:off x="2010155" y="2665917"/>
            <a:ext cx="1707000" cy="1581016"/>
            <a:chOff x="2010155" y="1999488"/>
            <a:chExt cx="1707000" cy="1185792"/>
          </a:xfrm>
        </p:grpSpPr>
        <p:sp>
          <p:nvSpPr>
            <p:cNvPr id="2917" name="Google Shape;2917;p189"/>
            <p:cNvSpPr/>
            <p:nvPr/>
          </p:nvSpPr>
          <p:spPr>
            <a:xfrm>
              <a:off x="2226563" y="1999488"/>
              <a:ext cx="487800" cy="487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89"/>
            <p:cNvSpPr/>
            <p:nvPr/>
          </p:nvSpPr>
          <p:spPr>
            <a:xfrm>
              <a:off x="2273553" y="2026412"/>
              <a:ext cx="393300" cy="393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89"/>
            <p:cNvSpPr/>
            <p:nvPr/>
          </p:nvSpPr>
          <p:spPr>
            <a:xfrm>
              <a:off x="2273553" y="2026412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3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2" y="0"/>
                  </a:lnTo>
                  <a:lnTo>
                    <a:pt x="241850" y="5198"/>
                  </a:lnTo>
                  <a:lnTo>
                    <a:pt x="283265" y="20006"/>
                  </a:lnTo>
                  <a:lnTo>
                    <a:pt x="319790" y="43237"/>
                  </a:lnTo>
                  <a:lnTo>
                    <a:pt x="350248" y="73708"/>
                  </a:lnTo>
                  <a:lnTo>
                    <a:pt x="373462" y="110236"/>
                  </a:lnTo>
                  <a:lnTo>
                    <a:pt x="388253" y="151635"/>
                  </a:lnTo>
                  <a:lnTo>
                    <a:pt x="393445" y="196723"/>
                  </a:lnTo>
                  <a:lnTo>
                    <a:pt x="388253" y="241850"/>
                  </a:lnTo>
                  <a:lnTo>
                    <a:pt x="373462" y="283265"/>
                  </a:lnTo>
                  <a:lnTo>
                    <a:pt x="350248" y="319790"/>
                  </a:lnTo>
                  <a:lnTo>
                    <a:pt x="319790" y="350248"/>
                  </a:lnTo>
                  <a:lnTo>
                    <a:pt x="283265" y="373462"/>
                  </a:lnTo>
                  <a:lnTo>
                    <a:pt x="241850" y="388253"/>
                  </a:lnTo>
                  <a:lnTo>
                    <a:pt x="196722" y="393445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89"/>
            <p:cNvSpPr/>
            <p:nvPr/>
          </p:nvSpPr>
          <p:spPr>
            <a:xfrm>
              <a:off x="2010155" y="2697480"/>
              <a:ext cx="487800" cy="48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89"/>
            <p:cNvSpPr/>
            <p:nvPr/>
          </p:nvSpPr>
          <p:spPr>
            <a:xfrm>
              <a:off x="2057399" y="2724658"/>
              <a:ext cx="393300" cy="393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89"/>
            <p:cNvSpPr/>
            <p:nvPr/>
          </p:nvSpPr>
          <p:spPr>
            <a:xfrm>
              <a:off x="2057399" y="2724658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3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3" y="0"/>
                  </a:lnTo>
                  <a:lnTo>
                    <a:pt x="241810" y="5198"/>
                  </a:lnTo>
                  <a:lnTo>
                    <a:pt x="283209" y="20006"/>
                  </a:lnTo>
                  <a:lnTo>
                    <a:pt x="319737" y="43237"/>
                  </a:lnTo>
                  <a:lnTo>
                    <a:pt x="350208" y="73708"/>
                  </a:lnTo>
                  <a:lnTo>
                    <a:pt x="373439" y="110236"/>
                  </a:lnTo>
                  <a:lnTo>
                    <a:pt x="388247" y="151635"/>
                  </a:lnTo>
                  <a:lnTo>
                    <a:pt x="393445" y="196723"/>
                  </a:lnTo>
                  <a:lnTo>
                    <a:pt x="388247" y="241850"/>
                  </a:lnTo>
                  <a:lnTo>
                    <a:pt x="373439" y="283265"/>
                  </a:lnTo>
                  <a:lnTo>
                    <a:pt x="350208" y="319790"/>
                  </a:lnTo>
                  <a:lnTo>
                    <a:pt x="319737" y="350248"/>
                  </a:lnTo>
                  <a:lnTo>
                    <a:pt x="283209" y="373462"/>
                  </a:lnTo>
                  <a:lnTo>
                    <a:pt x="241810" y="388253"/>
                  </a:lnTo>
                  <a:lnTo>
                    <a:pt x="196723" y="393446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89"/>
            <p:cNvSpPr/>
            <p:nvPr/>
          </p:nvSpPr>
          <p:spPr>
            <a:xfrm>
              <a:off x="3229355" y="2609088"/>
              <a:ext cx="487800" cy="487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89"/>
            <p:cNvSpPr/>
            <p:nvPr/>
          </p:nvSpPr>
          <p:spPr>
            <a:xfrm>
              <a:off x="3276600" y="2636012"/>
              <a:ext cx="393300" cy="393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89"/>
            <p:cNvSpPr/>
            <p:nvPr/>
          </p:nvSpPr>
          <p:spPr>
            <a:xfrm>
              <a:off x="3276600" y="2636012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3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3" y="0"/>
                  </a:lnTo>
                  <a:lnTo>
                    <a:pt x="241810" y="5198"/>
                  </a:lnTo>
                  <a:lnTo>
                    <a:pt x="283209" y="20006"/>
                  </a:lnTo>
                  <a:lnTo>
                    <a:pt x="319737" y="43237"/>
                  </a:lnTo>
                  <a:lnTo>
                    <a:pt x="350208" y="73708"/>
                  </a:lnTo>
                  <a:lnTo>
                    <a:pt x="373439" y="110236"/>
                  </a:lnTo>
                  <a:lnTo>
                    <a:pt x="388247" y="151635"/>
                  </a:lnTo>
                  <a:lnTo>
                    <a:pt x="393446" y="196723"/>
                  </a:lnTo>
                  <a:lnTo>
                    <a:pt x="388247" y="241850"/>
                  </a:lnTo>
                  <a:lnTo>
                    <a:pt x="373439" y="283265"/>
                  </a:lnTo>
                  <a:lnTo>
                    <a:pt x="350208" y="319790"/>
                  </a:lnTo>
                  <a:lnTo>
                    <a:pt x="319737" y="350248"/>
                  </a:lnTo>
                  <a:lnTo>
                    <a:pt x="283209" y="373462"/>
                  </a:lnTo>
                  <a:lnTo>
                    <a:pt x="241810" y="388253"/>
                  </a:lnTo>
                  <a:lnTo>
                    <a:pt x="196723" y="393445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6" name="Google Shape;2926;p189"/>
          <p:cNvSpPr txBox="1"/>
          <p:nvPr/>
        </p:nvSpPr>
        <p:spPr>
          <a:xfrm>
            <a:off x="2248026" y="4179993"/>
            <a:ext cx="118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7" name="Google Shape;2927;p189"/>
          <p:cNvSpPr txBox="1"/>
          <p:nvPr/>
        </p:nvSpPr>
        <p:spPr>
          <a:xfrm>
            <a:off x="3533902" y="4013809"/>
            <a:ext cx="118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q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8" name="Google Shape;2928;p189"/>
          <p:cNvSpPr txBox="1"/>
          <p:nvPr/>
        </p:nvSpPr>
        <p:spPr>
          <a:xfrm>
            <a:off x="2121154" y="2896107"/>
            <a:ext cx="85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189"/>
          <p:cNvSpPr txBox="1"/>
          <p:nvPr/>
        </p:nvSpPr>
        <p:spPr>
          <a:xfrm>
            <a:off x="2060194" y="2184569"/>
            <a:ext cx="1000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search frontier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0" name="Google Shape;2930;p189"/>
          <p:cNvGrpSpPr/>
          <p:nvPr/>
        </p:nvGrpSpPr>
        <p:grpSpPr>
          <a:xfrm>
            <a:off x="5212079" y="2220750"/>
            <a:ext cx="2941828" cy="2434783"/>
            <a:chOff x="5212079" y="1665604"/>
            <a:chExt cx="2941828" cy="1826133"/>
          </a:xfrm>
        </p:grpSpPr>
        <p:sp>
          <p:nvSpPr>
            <p:cNvPr id="2931" name="Google Shape;2931;p189"/>
            <p:cNvSpPr/>
            <p:nvPr/>
          </p:nvSpPr>
          <p:spPr>
            <a:xfrm>
              <a:off x="6244971" y="1665604"/>
              <a:ext cx="1146809" cy="847089"/>
            </a:xfrm>
            <a:custGeom>
              <a:rect b="b" l="l" r="r" t="t"/>
              <a:pathLst>
                <a:path extrusionOk="0" h="847089" w="1146809">
                  <a:moveTo>
                    <a:pt x="308229" y="80899"/>
                  </a:moveTo>
                  <a:lnTo>
                    <a:pt x="215011" y="105410"/>
                  </a:lnTo>
                  <a:lnTo>
                    <a:pt x="212471" y="106045"/>
                  </a:lnTo>
                  <a:lnTo>
                    <a:pt x="210947" y="108712"/>
                  </a:lnTo>
                  <a:lnTo>
                    <a:pt x="211582" y="111252"/>
                  </a:lnTo>
                  <a:lnTo>
                    <a:pt x="212344" y="113792"/>
                  </a:lnTo>
                  <a:lnTo>
                    <a:pt x="214884" y="115316"/>
                  </a:lnTo>
                  <a:lnTo>
                    <a:pt x="217424" y="114681"/>
                  </a:lnTo>
                  <a:lnTo>
                    <a:pt x="285699" y="96710"/>
                  </a:lnTo>
                  <a:lnTo>
                    <a:pt x="0" y="382397"/>
                  </a:lnTo>
                  <a:lnTo>
                    <a:pt x="6858" y="389128"/>
                  </a:lnTo>
                  <a:lnTo>
                    <a:pt x="292417" y="103441"/>
                  </a:lnTo>
                  <a:lnTo>
                    <a:pt x="274447" y="171716"/>
                  </a:lnTo>
                  <a:lnTo>
                    <a:pt x="273799" y="174244"/>
                  </a:lnTo>
                  <a:lnTo>
                    <a:pt x="275323" y="176784"/>
                  </a:lnTo>
                  <a:lnTo>
                    <a:pt x="277876" y="177546"/>
                  </a:lnTo>
                  <a:lnTo>
                    <a:pt x="280403" y="178181"/>
                  </a:lnTo>
                  <a:lnTo>
                    <a:pt x="283083" y="176657"/>
                  </a:lnTo>
                  <a:lnTo>
                    <a:pt x="283718" y="174117"/>
                  </a:lnTo>
                  <a:lnTo>
                    <a:pt x="307352" y="84201"/>
                  </a:lnTo>
                  <a:lnTo>
                    <a:pt x="308229" y="80899"/>
                  </a:lnTo>
                  <a:close/>
                </a:path>
                <a:path extrusionOk="0" h="847089" w="1146809">
                  <a:moveTo>
                    <a:pt x="539369" y="838835"/>
                  </a:moveTo>
                  <a:lnTo>
                    <a:pt x="117551" y="580034"/>
                  </a:lnTo>
                  <a:lnTo>
                    <a:pt x="188214" y="581660"/>
                  </a:lnTo>
                  <a:lnTo>
                    <a:pt x="190881" y="581660"/>
                  </a:lnTo>
                  <a:lnTo>
                    <a:pt x="193040" y="579628"/>
                  </a:lnTo>
                  <a:lnTo>
                    <a:pt x="193167" y="574421"/>
                  </a:lnTo>
                  <a:lnTo>
                    <a:pt x="191008" y="572135"/>
                  </a:lnTo>
                  <a:lnTo>
                    <a:pt x="188468" y="572135"/>
                  </a:lnTo>
                  <a:lnTo>
                    <a:pt x="131762" y="570865"/>
                  </a:lnTo>
                  <a:lnTo>
                    <a:pt x="92075" y="569976"/>
                  </a:lnTo>
                  <a:lnTo>
                    <a:pt x="137668" y="654939"/>
                  </a:lnTo>
                  <a:lnTo>
                    <a:pt x="138811" y="657225"/>
                  </a:lnTo>
                  <a:lnTo>
                    <a:pt x="141732" y="658114"/>
                  </a:lnTo>
                  <a:lnTo>
                    <a:pt x="144018" y="656844"/>
                  </a:lnTo>
                  <a:lnTo>
                    <a:pt x="146431" y="655574"/>
                  </a:lnTo>
                  <a:lnTo>
                    <a:pt x="147193" y="652780"/>
                  </a:lnTo>
                  <a:lnTo>
                    <a:pt x="146050" y="650367"/>
                  </a:lnTo>
                  <a:lnTo>
                    <a:pt x="112610" y="588175"/>
                  </a:lnTo>
                  <a:lnTo>
                    <a:pt x="534289" y="846963"/>
                  </a:lnTo>
                  <a:lnTo>
                    <a:pt x="539369" y="838835"/>
                  </a:lnTo>
                  <a:close/>
                </a:path>
                <a:path extrusionOk="0" h="847089" w="1146809">
                  <a:moveTo>
                    <a:pt x="1146429" y="80899"/>
                  </a:moveTo>
                  <a:lnTo>
                    <a:pt x="1070864" y="21082"/>
                  </a:lnTo>
                  <a:lnTo>
                    <a:pt x="1068832" y="19431"/>
                  </a:lnTo>
                  <a:lnTo>
                    <a:pt x="1065784" y="19812"/>
                  </a:lnTo>
                  <a:lnTo>
                    <a:pt x="1064260" y="21844"/>
                  </a:lnTo>
                  <a:lnTo>
                    <a:pt x="1062609" y="23876"/>
                  </a:lnTo>
                  <a:lnTo>
                    <a:pt x="1062863" y="26924"/>
                  </a:lnTo>
                  <a:lnTo>
                    <a:pt x="1065022" y="28575"/>
                  </a:lnTo>
                  <a:lnTo>
                    <a:pt x="1120381" y="72453"/>
                  </a:lnTo>
                  <a:lnTo>
                    <a:pt x="613664" y="0"/>
                  </a:lnTo>
                  <a:lnTo>
                    <a:pt x="612394" y="9398"/>
                  </a:lnTo>
                  <a:lnTo>
                    <a:pt x="1118933" y="81838"/>
                  </a:lnTo>
                  <a:lnTo>
                    <a:pt x="1053592" y="108458"/>
                  </a:lnTo>
                  <a:lnTo>
                    <a:pt x="1051179" y="109347"/>
                  </a:lnTo>
                  <a:lnTo>
                    <a:pt x="1049909" y="112141"/>
                  </a:lnTo>
                  <a:lnTo>
                    <a:pt x="1050925" y="114554"/>
                  </a:lnTo>
                  <a:lnTo>
                    <a:pt x="1051941" y="117094"/>
                  </a:lnTo>
                  <a:lnTo>
                    <a:pt x="1054735" y="118237"/>
                  </a:lnTo>
                  <a:lnTo>
                    <a:pt x="1057148" y="117221"/>
                  </a:lnTo>
                  <a:lnTo>
                    <a:pt x="1137996" y="84328"/>
                  </a:lnTo>
                  <a:lnTo>
                    <a:pt x="1146429" y="808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89"/>
            <p:cNvSpPr/>
            <p:nvPr/>
          </p:nvSpPr>
          <p:spPr>
            <a:xfrm>
              <a:off x="5212079" y="2318003"/>
              <a:ext cx="484500" cy="4845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89"/>
            <p:cNvSpPr/>
            <p:nvPr/>
          </p:nvSpPr>
          <p:spPr>
            <a:xfrm>
              <a:off x="5257799" y="2343657"/>
              <a:ext cx="393300" cy="393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89"/>
            <p:cNvSpPr/>
            <p:nvPr/>
          </p:nvSpPr>
          <p:spPr>
            <a:xfrm>
              <a:off x="5257799" y="2343657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3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3" y="0"/>
                  </a:lnTo>
                  <a:lnTo>
                    <a:pt x="241810" y="5198"/>
                  </a:lnTo>
                  <a:lnTo>
                    <a:pt x="283209" y="20006"/>
                  </a:lnTo>
                  <a:lnTo>
                    <a:pt x="319737" y="43237"/>
                  </a:lnTo>
                  <a:lnTo>
                    <a:pt x="350208" y="73708"/>
                  </a:lnTo>
                  <a:lnTo>
                    <a:pt x="373439" y="110236"/>
                  </a:lnTo>
                  <a:lnTo>
                    <a:pt x="388247" y="151635"/>
                  </a:lnTo>
                  <a:lnTo>
                    <a:pt x="393446" y="196723"/>
                  </a:lnTo>
                  <a:lnTo>
                    <a:pt x="388247" y="241850"/>
                  </a:lnTo>
                  <a:lnTo>
                    <a:pt x="373439" y="283265"/>
                  </a:lnTo>
                  <a:lnTo>
                    <a:pt x="350208" y="319790"/>
                  </a:lnTo>
                  <a:lnTo>
                    <a:pt x="319737" y="350248"/>
                  </a:lnTo>
                  <a:lnTo>
                    <a:pt x="283209" y="373462"/>
                  </a:lnTo>
                  <a:lnTo>
                    <a:pt x="241810" y="388253"/>
                  </a:lnTo>
                  <a:lnTo>
                    <a:pt x="196723" y="393446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3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89"/>
            <p:cNvSpPr/>
            <p:nvPr/>
          </p:nvSpPr>
          <p:spPr>
            <a:xfrm>
              <a:off x="5558281" y="2734944"/>
              <a:ext cx="163195" cy="307339"/>
            </a:xfrm>
            <a:custGeom>
              <a:rect b="b" l="l" r="r" t="t"/>
              <a:pathLst>
                <a:path extrusionOk="0" h="307339" w="163195">
                  <a:moveTo>
                    <a:pt x="79120" y="244856"/>
                  </a:moveTo>
                  <a:lnTo>
                    <a:pt x="76072" y="245491"/>
                  </a:lnTo>
                  <a:lnTo>
                    <a:pt x="73278" y="249809"/>
                  </a:lnTo>
                  <a:lnTo>
                    <a:pt x="73913" y="252856"/>
                  </a:lnTo>
                  <a:lnTo>
                    <a:pt x="156717" y="306959"/>
                  </a:lnTo>
                  <a:lnTo>
                    <a:pt x="157120" y="300736"/>
                  </a:lnTo>
                  <a:lnTo>
                    <a:pt x="148208" y="300736"/>
                  </a:lnTo>
                  <a:lnTo>
                    <a:pt x="140255" y="284828"/>
                  </a:lnTo>
                  <a:lnTo>
                    <a:pt x="79120" y="244856"/>
                  </a:lnTo>
                  <a:close/>
                </a:path>
                <a:path extrusionOk="0" h="307339" w="163195">
                  <a:moveTo>
                    <a:pt x="140255" y="284828"/>
                  </a:moveTo>
                  <a:lnTo>
                    <a:pt x="148208" y="300736"/>
                  </a:lnTo>
                  <a:lnTo>
                    <a:pt x="153214" y="298196"/>
                  </a:lnTo>
                  <a:lnTo>
                    <a:pt x="147700" y="298196"/>
                  </a:lnTo>
                  <a:lnTo>
                    <a:pt x="148230" y="290042"/>
                  </a:lnTo>
                  <a:lnTo>
                    <a:pt x="140255" y="284828"/>
                  </a:lnTo>
                  <a:close/>
                </a:path>
                <a:path extrusionOk="0" h="307339" w="163195">
                  <a:moveTo>
                    <a:pt x="155828" y="205612"/>
                  </a:moveTo>
                  <a:lnTo>
                    <a:pt x="153542" y="207518"/>
                  </a:lnTo>
                  <a:lnTo>
                    <a:pt x="153374" y="210819"/>
                  </a:lnTo>
                  <a:lnTo>
                    <a:pt x="148840" y="280649"/>
                  </a:lnTo>
                  <a:lnTo>
                    <a:pt x="156717" y="296418"/>
                  </a:lnTo>
                  <a:lnTo>
                    <a:pt x="148208" y="300736"/>
                  </a:lnTo>
                  <a:lnTo>
                    <a:pt x="157120" y="300736"/>
                  </a:lnTo>
                  <a:lnTo>
                    <a:pt x="162940" y="210819"/>
                  </a:lnTo>
                  <a:lnTo>
                    <a:pt x="163067" y="208153"/>
                  </a:lnTo>
                  <a:lnTo>
                    <a:pt x="161162" y="205867"/>
                  </a:lnTo>
                  <a:lnTo>
                    <a:pt x="155828" y="205612"/>
                  </a:lnTo>
                  <a:close/>
                </a:path>
                <a:path extrusionOk="0" h="307339" w="163195">
                  <a:moveTo>
                    <a:pt x="148230" y="290042"/>
                  </a:moveTo>
                  <a:lnTo>
                    <a:pt x="147700" y="298196"/>
                  </a:lnTo>
                  <a:lnTo>
                    <a:pt x="155066" y="294513"/>
                  </a:lnTo>
                  <a:lnTo>
                    <a:pt x="148230" y="290042"/>
                  </a:lnTo>
                  <a:close/>
                </a:path>
                <a:path extrusionOk="0" h="307339" w="163195">
                  <a:moveTo>
                    <a:pt x="148840" y="280649"/>
                  </a:moveTo>
                  <a:lnTo>
                    <a:pt x="148230" y="290042"/>
                  </a:lnTo>
                  <a:lnTo>
                    <a:pt x="155066" y="294513"/>
                  </a:lnTo>
                  <a:lnTo>
                    <a:pt x="147700" y="298196"/>
                  </a:lnTo>
                  <a:lnTo>
                    <a:pt x="153214" y="298196"/>
                  </a:lnTo>
                  <a:lnTo>
                    <a:pt x="156717" y="296418"/>
                  </a:lnTo>
                  <a:lnTo>
                    <a:pt x="148840" y="280649"/>
                  </a:lnTo>
                  <a:close/>
                </a:path>
                <a:path extrusionOk="0" h="307339" w="163195">
                  <a:moveTo>
                    <a:pt x="8635" y="0"/>
                  </a:moveTo>
                  <a:lnTo>
                    <a:pt x="0" y="4318"/>
                  </a:lnTo>
                  <a:lnTo>
                    <a:pt x="140255" y="284828"/>
                  </a:lnTo>
                  <a:lnTo>
                    <a:pt x="148230" y="290042"/>
                  </a:lnTo>
                  <a:lnTo>
                    <a:pt x="148840" y="280649"/>
                  </a:lnTo>
                  <a:lnTo>
                    <a:pt x="8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89"/>
            <p:cNvSpPr/>
            <p:nvPr/>
          </p:nvSpPr>
          <p:spPr>
            <a:xfrm>
              <a:off x="6704203" y="1818512"/>
              <a:ext cx="1449704" cy="1673225"/>
            </a:xfrm>
            <a:custGeom>
              <a:rect b="b" l="l" r="r" t="t"/>
              <a:pathLst>
                <a:path extrusionOk="0" h="1673225" w="1449704">
                  <a:moveTo>
                    <a:pt x="458597" y="1528191"/>
                  </a:moveTo>
                  <a:lnTo>
                    <a:pt x="451040" y="1526413"/>
                  </a:lnTo>
                  <a:lnTo>
                    <a:pt x="364744" y="1506093"/>
                  </a:lnTo>
                  <a:lnTo>
                    <a:pt x="362204" y="1505585"/>
                  </a:lnTo>
                  <a:lnTo>
                    <a:pt x="359664" y="1507109"/>
                  </a:lnTo>
                  <a:lnTo>
                    <a:pt x="359029" y="1509649"/>
                  </a:lnTo>
                  <a:lnTo>
                    <a:pt x="358521" y="1512189"/>
                  </a:lnTo>
                  <a:lnTo>
                    <a:pt x="360045" y="1514856"/>
                  </a:lnTo>
                  <a:lnTo>
                    <a:pt x="362585" y="1515364"/>
                  </a:lnTo>
                  <a:lnTo>
                    <a:pt x="431393" y="1531556"/>
                  </a:lnTo>
                  <a:lnTo>
                    <a:pt x="0" y="1663573"/>
                  </a:lnTo>
                  <a:lnTo>
                    <a:pt x="2794" y="1672717"/>
                  </a:lnTo>
                  <a:lnTo>
                    <a:pt x="433959" y="1540764"/>
                  </a:lnTo>
                  <a:lnTo>
                    <a:pt x="386207" y="1592580"/>
                  </a:lnTo>
                  <a:lnTo>
                    <a:pt x="384429" y="1594485"/>
                  </a:lnTo>
                  <a:lnTo>
                    <a:pt x="384556" y="1597533"/>
                  </a:lnTo>
                  <a:lnTo>
                    <a:pt x="388366" y="1601089"/>
                  </a:lnTo>
                  <a:lnTo>
                    <a:pt x="391414" y="1600962"/>
                  </a:lnTo>
                  <a:lnTo>
                    <a:pt x="393192" y="1599057"/>
                  </a:lnTo>
                  <a:lnTo>
                    <a:pt x="458597" y="1528191"/>
                  </a:lnTo>
                  <a:close/>
                </a:path>
                <a:path extrusionOk="0" h="1673225" w="1449704">
                  <a:moveTo>
                    <a:pt x="539115" y="1297559"/>
                  </a:moveTo>
                  <a:lnTo>
                    <a:pt x="341083" y="895642"/>
                  </a:lnTo>
                  <a:lnTo>
                    <a:pt x="399923" y="934593"/>
                  </a:lnTo>
                  <a:lnTo>
                    <a:pt x="402082" y="935990"/>
                  </a:lnTo>
                  <a:lnTo>
                    <a:pt x="405003" y="935355"/>
                  </a:lnTo>
                  <a:lnTo>
                    <a:pt x="406527" y="933196"/>
                  </a:lnTo>
                  <a:lnTo>
                    <a:pt x="407924" y="931037"/>
                  </a:lnTo>
                  <a:lnTo>
                    <a:pt x="407289" y="928116"/>
                  </a:lnTo>
                  <a:lnTo>
                    <a:pt x="405130" y="926592"/>
                  </a:lnTo>
                  <a:lnTo>
                    <a:pt x="334327" y="879729"/>
                  </a:lnTo>
                  <a:lnTo>
                    <a:pt x="324739" y="873379"/>
                  </a:lnTo>
                  <a:lnTo>
                    <a:pt x="318008" y="969518"/>
                  </a:lnTo>
                  <a:lnTo>
                    <a:pt x="317881" y="972185"/>
                  </a:lnTo>
                  <a:lnTo>
                    <a:pt x="319786" y="974471"/>
                  </a:lnTo>
                  <a:lnTo>
                    <a:pt x="322453" y="974598"/>
                  </a:lnTo>
                  <a:lnTo>
                    <a:pt x="324993" y="974852"/>
                  </a:lnTo>
                  <a:lnTo>
                    <a:pt x="327279" y="972820"/>
                  </a:lnTo>
                  <a:lnTo>
                    <a:pt x="327533" y="970280"/>
                  </a:lnTo>
                  <a:lnTo>
                    <a:pt x="332498" y="900061"/>
                  </a:lnTo>
                  <a:lnTo>
                    <a:pt x="530479" y="1301750"/>
                  </a:lnTo>
                  <a:lnTo>
                    <a:pt x="539115" y="1297559"/>
                  </a:lnTo>
                  <a:close/>
                </a:path>
                <a:path extrusionOk="0" h="1673225" w="1449704">
                  <a:moveTo>
                    <a:pt x="1449197" y="232791"/>
                  </a:moveTo>
                  <a:lnTo>
                    <a:pt x="1396492" y="152146"/>
                  </a:lnTo>
                  <a:lnTo>
                    <a:pt x="1394968" y="149987"/>
                  </a:lnTo>
                  <a:lnTo>
                    <a:pt x="1392047" y="149352"/>
                  </a:lnTo>
                  <a:lnTo>
                    <a:pt x="1389888" y="150749"/>
                  </a:lnTo>
                  <a:lnTo>
                    <a:pt x="1387729" y="152273"/>
                  </a:lnTo>
                  <a:lnTo>
                    <a:pt x="1387094" y="155194"/>
                  </a:lnTo>
                  <a:lnTo>
                    <a:pt x="1427124" y="216433"/>
                  </a:lnTo>
                  <a:lnTo>
                    <a:pt x="994156" y="0"/>
                  </a:lnTo>
                  <a:lnTo>
                    <a:pt x="989838" y="8509"/>
                  </a:lnTo>
                  <a:lnTo>
                    <a:pt x="1423060" y="225005"/>
                  </a:lnTo>
                  <a:lnTo>
                    <a:pt x="1352423" y="229489"/>
                  </a:lnTo>
                  <a:lnTo>
                    <a:pt x="1349756" y="229743"/>
                  </a:lnTo>
                  <a:lnTo>
                    <a:pt x="1347851" y="231902"/>
                  </a:lnTo>
                  <a:lnTo>
                    <a:pt x="1348105" y="237236"/>
                  </a:lnTo>
                  <a:lnTo>
                    <a:pt x="1350391" y="239141"/>
                  </a:lnTo>
                  <a:lnTo>
                    <a:pt x="1353058" y="239014"/>
                  </a:lnTo>
                  <a:lnTo>
                    <a:pt x="1449197" y="2327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7" name="Google Shape;2937;p189"/>
          <p:cNvSpPr txBox="1"/>
          <p:nvPr/>
        </p:nvSpPr>
        <p:spPr>
          <a:xfrm>
            <a:off x="5642228" y="2875449"/>
            <a:ext cx="180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10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p189"/>
          <p:cNvSpPr txBox="1"/>
          <p:nvPr/>
        </p:nvSpPr>
        <p:spPr>
          <a:xfrm>
            <a:off x="5051171" y="3420872"/>
            <a:ext cx="226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9" name="Google Shape;2939;p189"/>
          <p:cNvGrpSpPr/>
          <p:nvPr/>
        </p:nvGrpSpPr>
        <p:grpSpPr>
          <a:xfrm>
            <a:off x="5591555" y="1869393"/>
            <a:ext cx="2990208" cy="3190320"/>
            <a:chOff x="5591555" y="1402080"/>
            <a:chExt cx="2990208" cy="2392800"/>
          </a:xfrm>
        </p:grpSpPr>
        <p:sp>
          <p:nvSpPr>
            <p:cNvPr id="2940" name="Google Shape;2940;p189"/>
            <p:cNvSpPr/>
            <p:nvPr/>
          </p:nvSpPr>
          <p:spPr>
            <a:xfrm>
              <a:off x="5591555" y="3002280"/>
              <a:ext cx="487800" cy="48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89"/>
            <p:cNvSpPr/>
            <p:nvPr/>
          </p:nvSpPr>
          <p:spPr>
            <a:xfrm>
              <a:off x="5638799" y="3029458"/>
              <a:ext cx="393300" cy="393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89"/>
            <p:cNvSpPr/>
            <p:nvPr/>
          </p:nvSpPr>
          <p:spPr>
            <a:xfrm>
              <a:off x="5638799" y="3029458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3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3" y="0"/>
                  </a:lnTo>
                  <a:lnTo>
                    <a:pt x="241810" y="5198"/>
                  </a:lnTo>
                  <a:lnTo>
                    <a:pt x="283209" y="20006"/>
                  </a:lnTo>
                  <a:lnTo>
                    <a:pt x="319737" y="43237"/>
                  </a:lnTo>
                  <a:lnTo>
                    <a:pt x="350208" y="73708"/>
                  </a:lnTo>
                  <a:lnTo>
                    <a:pt x="373439" y="110236"/>
                  </a:lnTo>
                  <a:lnTo>
                    <a:pt x="388247" y="151635"/>
                  </a:lnTo>
                  <a:lnTo>
                    <a:pt x="393446" y="196723"/>
                  </a:lnTo>
                  <a:lnTo>
                    <a:pt x="388247" y="241850"/>
                  </a:lnTo>
                  <a:lnTo>
                    <a:pt x="373439" y="283265"/>
                  </a:lnTo>
                  <a:lnTo>
                    <a:pt x="350208" y="319790"/>
                  </a:lnTo>
                  <a:lnTo>
                    <a:pt x="319737" y="350248"/>
                  </a:lnTo>
                  <a:lnTo>
                    <a:pt x="283209" y="373462"/>
                  </a:lnTo>
                  <a:lnTo>
                    <a:pt x="241810" y="388253"/>
                  </a:lnTo>
                  <a:lnTo>
                    <a:pt x="196723" y="393446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89"/>
            <p:cNvSpPr/>
            <p:nvPr/>
          </p:nvSpPr>
          <p:spPr>
            <a:xfrm>
              <a:off x="5896355" y="1935480"/>
              <a:ext cx="487800" cy="48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89"/>
            <p:cNvSpPr/>
            <p:nvPr/>
          </p:nvSpPr>
          <p:spPr>
            <a:xfrm>
              <a:off x="5943599" y="1962658"/>
              <a:ext cx="393300" cy="393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89"/>
            <p:cNvSpPr/>
            <p:nvPr/>
          </p:nvSpPr>
          <p:spPr>
            <a:xfrm>
              <a:off x="5943599" y="1962658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3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3" y="0"/>
                  </a:lnTo>
                  <a:lnTo>
                    <a:pt x="241810" y="5198"/>
                  </a:lnTo>
                  <a:lnTo>
                    <a:pt x="283209" y="20006"/>
                  </a:lnTo>
                  <a:lnTo>
                    <a:pt x="319737" y="43237"/>
                  </a:lnTo>
                  <a:lnTo>
                    <a:pt x="350208" y="73708"/>
                  </a:lnTo>
                  <a:lnTo>
                    <a:pt x="373439" y="110236"/>
                  </a:lnTo>
                  <a:lnTo>
                    <a:pt x="388247" y="151635"/>
                  </a:lnTo>
                  <a:lnTo>
                    <a:pt x="393446" y="196723"/>
                  </a:lnTo>
                  <a:lnTo>
                    <a:pt x="388247" y="241850"/>
                  </a:lnTo>
                  <a:lnTo>
                    <a:pt x="373439" y="283265"/>
                  </a:lnTo>
                  <a:lnTo>
                    <a:pt x="350208" y="319790"/>
                  </a:lnTo>
                  <a:lnTo>
                    <a:pt x="319737" y="350248"/>
                  </a:lnTo>
                  <a:lnTo>
                    <a:pt x="283209" y="373462"/>
                  </a:lnTo>
                  <a:lnTo>
                    <a:pt x="241810" y="388253"/>
                  </a:lnTo>
                  <a:lnTo>
                    <a:pt x="196723" y="393446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89"/>
            <p:cNvSpPr/>
            <p:nvPr/>
          </p:nvSpPr>
          <p:spPr>
            <a:xfrm>
              <a:off x="6277355" y="3307080"/>
              <a:ext cx="487800" cy="487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89"/>
            <p:cNvSpPr/>
            <p:nvPr/>
          </p:nvSpPr>
          <p:spPr>
            <a:xfrm>
              <a:off x="6324600" y="3334258"/>
              <a:ext cx="393300" cy="393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89"/>
            <p:cNvSpPr/>
            <p:nvPr/>
          </p:nvSpPr>
          <p:spPr>
            <a:xfrm>
              <a:off x="6324600" y="3334258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3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3" y="0"/>
                  </a:lnTo>
                  <a:lnTo>
                    <a:pt x="241810" y="5198"/>
                  </a:lnTo>
                  <a:lnTo>
                    <a:pt x="283209" y="20006"/>
                  </a:lnTo>
                  <a:lnTo>
                    <a:pt x="319737" y="43237"/>
                  </a:lnTo>
                  <a:lnTo>
                    <a:pt x="350208" y="73708"/>
                  </a:lnTo>
                  <a:lnTo>
                    <a:pt x="373439" y="110236"/>
                  </a:lnTo>
                  <a:lnTo>
                    <a:pt x="388247" y="151635"/>
                  </a:lnTo>
                  <a:lnTo>
                    <a:pt x="393446" y="196723"/>
                  </a:lnTo>
                  <a:lnTo>
                    <a:pt x="388247" y="241850"/>
                  </a:lnTo>
                  <a:lnTo>
                    <a:pt x="373439" y="283265"/>
                  </a:lnTo>
                  <a:lnTo>
                    <a:pt x="350208" y="319790"/>
                  </a:lnTo>
                  <a:lnTo>
                    <a:pt x="319737" y="350248"/>
                  </a:lnTo>
                  <a:lnTo>
                    <a:pt x="283209" y="373462"/>
                  </a:lnTo>
                  <a:lnTo>
                    <a:pt x="241810" y="388253"/>
                  </a:lnTo>
                  <a:lnTo>
                    <a:pt x="196723" y="393446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89"/>
            <p:cNvSpPr/>
            <p:nvPr/>
          </p:nvSpPr>
          <p:spPr>
            <a:xfrm>
              <a:off x="7103363" y="3014472"/>
              <a:ext cx="487800" cy="4878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89"/>
            <p:cNvSpPr/>
            <p:nvPr/>
          </p:nvSpPr>
          <p:spPr>
            <a:xfrm>
              <a:off x="7150353" y="3041903"/>
              <a:ext cx="393300" cy="393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89"/>
            <p:cNvSpPr/>
            <p:nvPr/>
          </p:nvSpPr>
          <p:spPr>
            <a:xfrm>
              <a:off x="7150353" y="3041903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2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3" y="0"/>
                  </a:lnTo>
                  <a:lnTo>
                    <a:pt x="241810" y="5198"/>
                  </a:lnTo>
                  <a:lnTo>
                    <a:pt x="283209" y="20006"/>
                  </a:lnTo>
                  <a:lnTo>
                    <a:pt x="319737" y="43237"/>
                  </a:lnTo>
                  <a:lnTo>
                    <a:pt x="350208" y="73708"/>
                  </a:lnTo>
                  <a:lnTo>
                    <a:pt x="373439" y="110236"/>
                  </a:lnTo>
                  <a:lnTo>
                    <a:pt x="388247" y="151635"/>
                  </a:lnTo>
                  <a:lnTo>
                    <a:pt x="393446" y="196722"/>
                  </a:lnTo>
                  <a:lnTo>
                    <a:pt x="388247" y="241850"/>
                  </a:lnTo>
                  <a:lnTo>
                    <a:pt x="373439" y="283265"/>
                  </a:lnTo>
                  <a:lnTo>
                    <a:pt x="350208" y="319790"/>
                  </a:lnTo>
                  <a:lnTo>
                    <a:pt x="319737" y="350248"/>
                  </a:lnTo>
                  <a:lnTo>
                    <a:pt x="283209" y="373462"/>
                  </a:lnTo>
                  <a:lnTo>
                    <a:pt x="241810" y="388253"/>
                  </a:lnTo>
                  <a:lnTo>
                    <a:pt x="196723" y="393445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2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89"/>
            <p:cNvSpPr/>
            <p:nvPr/>
          </p:nvSpPr>
          <p:spPr>
            <a:xfrm>
              <a:off x="6646163" y="2316480"/>
              <a:ext cx="487800" cy="4878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89"/>
            <p:cNvSpPr/>
            <p:nvPr/>
          </p:nvSpPr>
          <p:spPr>
            <a:xfrm>
              <a:off x="6693153" y="2343658"/>
              <a:ext cx="393300" cy="393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89"/>
            <p:cNvSpPr/>
            <p:nvPr/>
          </p:nvSpPr>
          <p:spPr>
            <a:xfrm>
              <a:off x="6693153" y="2343658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3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3" y="0"/>
                  </a:lnTo>
                  <a:lnTo>
                    <a:pt x="241810" y="5198"/>
                  </a:lnTo>
                  <a:lnTo>
                    <a:pt x="283209" y="20006"/>
                  </a:lnTo>
                  <a:lnTo>
                    <a:pt x="319737" y="43237"/>
                  </a:lnTo>
                  <a:lnTo>
                    <a:pt x="350208" y="73708"/>
                  </a:lnTo>
                  <a:lnTo>
                    <a:pt x="373439" y="110236"/>
                  </a:lnTo>
                  <a:lnTo>
                    <a:pt x="388247" y="151635"/>
                  </a:lnTo>
                  <a:lnTo>
                    <a:pt x="393446" y="196723"/>
                  </a:lnTo>
                  <a:lnTo>
                    <a:pt x="388247" y="241850"/>
                  </a:lnTo>
                  <a:lnTo>
                    <a:pt x="373439" y="283265"/>
                  </a:lnTo>
                  <a:lnTo>
                    <a:pt x="350208" y="319790"/>
                  </a:lnTo>
                  <a:lnTo>
                    <a:pt x="319737" y="350248"/>
                  </a:lnTo>
                  <a:lnTo>
                    <a:pt x="283209" y="373462"/>
                  </a:lnTo>
                  <a:lnTo>
                    <a:pt x="241810" y="388253"/>
                  </a:lnTo>
                  <a:lnTo>
                    <a:pt x="196723" y="393446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89"/>
            <p:cNvSpPr/>
            <p:nvPr/>
          </p:nvSpPr>
          <p:spPr>
            <a:xfrm>
              <a:off x="6493763" y="1402080"/>
              <a:ext cx="487800" cy="4878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89"/>
            <p:cNvSpPr/>
            <p:nvPr/>
          </p:nvSpPr>
          <p:spPr>
            <a:xfrm>
              <a:off x="6540753" y="1429258"/>
              <a:ext cx="393300" cy="3933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89"/>
            <p:cNvSpPr/>
            <p:nvPr/>
          </p:nvSpPr>
          <p:spPr>
            <a:xfrm>
              <a:off x="6540753" y="1429258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2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3" y="0"/>
                  </a:lnTo>
                  <a:lnTo>
                    <a:pt x="241810" y="5198"/>
                  </a:lnTo>
                  <a:lnTo>
                    <a:pt x="283209" y="20006"/>
                  </a:lnTo>
                  <a:lnTo>
                    <a:pt x="319737" y="43237"/>
                  </a:lnTo>
                  <a:lnTo>
                    <a:pt x="350208" y="73708"/>
                  </a:lnTo>
                  <a:lnTo>
                    <a:pt x="373439" y="110236"/>
                  </a:lnTo>
                  <a:lnTo>
                    <a:pt x="388247" y="151635"/>
                  </a:lnTo>
                  <a:lnTo>
                    <a:pt x="393446" y="196722"/>
                  </a:lnTo>
                  <a:lnTo>
                    <a:pt x="388247" y="241850"/>
                  </a:lnTo>
                  <a:lnTo>
                    <a:pt x="373439" y="283265"/>
                  </a:lnTo>
                  <a:lnTo>
                    <a:pt x="350208" y="319790"/>
                  </a:lnTo>
                  <a:lnTo>
                    <a:pt x="319737" y="350248"/>
                  </a:lnTo>
                  <a:lnTo>
                    <a:pt x="283209" y="373462"/>
                  </a:lnTo>
                  <a:lnTo>
                    <a:pt x="241810" y="388253"/>
                  </a:lnTo>
                  <a:lnTo>
                    <a:pt x="196723" y="393445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2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89"/>
            <p:cNvSpPr/>
            <p:nvPr/>
          </p:nvSpPr>
          <p:spPr>
            <a:xfrm>
              <a:off x="7331963" y="1566672"/>
              <a:ext cx="487800" cy="4878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89"/>
            <p:cNvSpPr/>
            <p:nvPr/>
          </p:nvSpPr>
          <p:spPr>
            <a:xfrm>
              <a:off x="7378954" y="1594104"/>
              <a:ext cx="393300" cy="3933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89"/>
            <p:cNvSpPr/>
            <p:nvPr/>
          </p:nvSpPr>
          <p:spPr>
            <a:xfrm>
              <a:off x="7378954" y="1594104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3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3" y="0"/>
                  </a:lnTo>
                  <a:lnTo>
                    <a:pt x="241810" y="5198"/>
                  </a:lnTo>
                  <a:lnTo>
                    <a:pt x="283209" y="20006"/>
                  </a:lnTo>
                  <a:lnTo>
                    <a:pt x="319737" y="43237"/>
                  </a:lnTo>
                  <a:lnTo>
                    <a:pt x="350208" y="73708"/>
                  </a:lnTo>
                  <a:lnTo>
                    <a:pt x="373439" y="110236"/>
                  </a:lnTo>
                  <a:lnTo>
                    <a:pt x="388247" y="151635"/>
                  </a:lnTo>
                  <a:lnTo>
                    <a:pt x="393446" y="196723"/>
                  </a:lnTo>
                  <a:lnTo>
                    <a:pt x="388247" y="241850"/>
                  </a:lnTo>
                  <a:lnTo>
                    <a:pt x="373439" y="283265"/>
                  </a:lnTo>
                  <a:lnTo>
                    <a:pt x="350208" y="319790"/>
                  </a:lnTo>
                  <a:lnTo>
                    <a:pt x="319737" y="350248"/>
                  </a:lnTo>
                  <a:lnTo>
                    <a:pt x="283209" y="373462"/>
                  </a:lnTo>
                  <a:lnTo>
                    <a:pt x="241810" y="388253"/>
                  </a:lnTo>
                  <a:lnTo>
                    <a:pt x="196723" y="393446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89"/>
            <p:cNvSpPr/>
            <p:nvPr/>
          </p:nvSpPr>
          <p:spPr>
            <a:xfrm>
              <a:off x="8093963" y="1926336"/>
              <a:ext cx="487800" cy="4878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89"/>
            <p:cNvSpPr/>
            <p:nvPr/>
          </p:nvSpPr>
          <p:spPr>
            <a:xfrm>
              <a:off x="8140954" y="1953768"/>
              <a:ext cx="393300" cy="3933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89"/>
            <p:cNvSpPr/>
            <p:nvPr/>
          </p:nvSpPr>
          <p:spPr>
            <a:xfrm>
              <a:off x="8140954" y="1953768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0" y="196723"/>
                  </a:moveTo>
                  <a:lnTo>
                    <a:pt x="5198" y="151635"/>
                  </a:lnTo>
                  <a:lnTo>
                    <a:pt x="20006" y="110236"/>
                  </a:lnTo>
                  <a:lnTo>
                    <a:pt x="43237" y="73708"/>
                  </a:lnTo>
                  <a:lnTo>
                    <a:pt x="73708" y="43237"/>
                  </a:lnTo>
                  <a:lnTo>
                    <a:pt x="110236" y="20006"/>
                  </a:lnTo>
                  <a:lnTo>
                    <a:pt x="151635" y="5198"/>
                  </a:lnTo>
                  <a:lnTo>
                    <a:pt x="196723" y="0"/>
                  </a:lnTo>
                  <a:lnTo>
                    <a:pt x="241810" y="5198"/>
                  </a:lnTo>
                  <a:lnTo>
                    <a:pt x="283209" y="20006"/>
                  </a:lnTo>
                  <a:lnTo>
                    <a:pt x="319737" y="43237"/>
                  </a:lnTo>
                  <a:lnTo>
                    <a:pt x="350208" y="73708"/>
                  </a:lnTo>
                  <a:lnTo>
                    <a:pt x="373439" y="110236"/>
                  </a:lnTo>
                  <a:lnTo>
                    <a:pt x="388247" y="151635"/>
                  </a:lnTo>
                  <a:lnTo>
                    <a:pt x="393446" y="196723"/>
                  </a:lnTo>
                  <a:lnTo>
                    <a:pt x="388247" y="241850"/>
                  </a:lnTo>
                  <a:lnTo>
                    <a:pt x="373439" y="283265"/>
                  </a:lnTo>
                  <a:lnTo>
                    <a:pt x="350208" y="319790"/>
                  </a:lnTo>
                  <a:lnTo>
                    <a:pt x="319737" y="350248"/>
                  </a:lnTo>
                  <a:lnTo>
                    <a:pt x="283209" y="373462"/>
                  </a:lnTo>
                  <a:lnTo>
                    <a:pt x="241810" y="388253"/>
                  </a:lnTo>
                  <a:lnTo>
                    <a:pt x="196723" y="393445"/>
                  </a:lnTo>
                  <a:lnTo>
                    <a:pt x="151635" y="388253"/>
                  </a:lnTo>
                  <a:lnTo>
                    <a:pt x="110236" y="373462"/>
                  </a:lnTo>
                  <a:lnTo>
                    <a:pt x="73708" y="350248"/>
                  </a:lnTo>
                  <a:lnTo>
                    <a:pt x="43237" y="319790"/>
                  </a:lnTo>
                  <a:lnTo>
                    <a:pt x="20006" y="283265"/>
                  </a:lnTo>
                  <a:lnTo>
                    <a:pt x="5198" y="241850"/>
                  </a:lnTo>
                  <a:lnTo>
                    <a:pt x="0" y="19672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89"/>
            <p:cNvSpPr/>
            <p:nvPr/>
          </p:nvSpPr>
          <p:spPr>
            <a:xfrm>
              <a:off x="5636641" y="2273553"/>
              <a:ext cx="688339" cy="1219835"/>
            </a:xfrm>
            <a:custGeom>
              <a:rect b="b" l="l" r="r" t="t"/>
              <a:pathLst>
                <a:path extrusionOk="0" h="1219835" w="688339">
                  <a:moveTo>
                    <a:pt x="306959" y="6350"/>
                  </a:moveTo>
                  <a:lnTo>
                    <a:pt x="210820" y="127"/>
                  </a:lnTo>
                  <a:lnTo>
                    <a:pt x="208153" y="0"/>
                  </a:lnTo>
                  <a:lnTo>
                    <a:pt x="205867" y="2032"/>
                  </a:lnTo>
                  <a:lnTo>
                    <a:pt x="205613" y="7239"/>
                  </a:lnTo>
                  <a:lnTo>
                    <a:pt x="207518" y="9525"/>
                  </a:lnTo>
                  <a:lnTo>
                    <a:pt x="210185" y="9652"/>
                  </a:lnTo>
                  <a:lnTo>
                    <a:pt x="280657" y="14236"/>
                  </a:lnTo>
                  <a:lnTo>
                    <a:pt x="0" y="154559"/>
                  </a:lnTo>
                  <a:lnTo>
                    <a:pt x="4318" y="163068"/>
                  </a:lnTo>
                  <a:lnTo>
                    <a:pt x="284873" y="22733"/>
                  </a:lnTo>
                  <a:lnTo>
                    <a:pt x="246253" y="81788"/>
                  </a:lnTo>
                  <a:lnTo>
                    <a:pt x="244856" y="84074"/>
                  </a:lnTo>
                  <a:lnTo>
                    <a:pt x="245491" y="86995"/>
                  </a:lnTo>
                  <a:lnTo>
                    <a:pt x="249809" y="89789"/>
                  </a:lnTo>
                  <a:lnTo>
                    <a:pt x="252730" y="89281"/>
                  </a:lnTo>
                  <a:lnTo>
                    <a:pt x="254254" y="86995"/>
                  </a:lnTo>
                  <a:lnTo>
                    <a:pt x="306959" y="6350"/>
                  </a:lnTo>
                  <a:close/>
                </a:path>
                <a:path extrusionOk="0" h="1219835" w="688339">
                  <a:moveTo>
                    <a:pt x="687959" y="1213104"/>
                  </a:moveTo>
                  <a:lnTo>
                    <a:pt x="681609" y="1203388"/>
                  </a:lnTo>
                  <a:lnTo>
                    <a:pt x="681609" y="1204595"/>
                  </a:lnTo>
                  <a:lnTo>
                    <a:pt x="677418" y="1213243"/>
                  </a:lnTo>
                  <a:lnTo>
                    <a:pt x="678268" y="1211453"/>
                  </a:lnTo>
                  <a:lnTo>
                    <a:pt x="681609" y="1204595"/>
                  </a:lnTo>
                  <a:lnTo>
                    <a:pt x="681609" y="1203388"/>
                  </a:lnTo>
                  <a:lnTo>
                    <a:pt x="635254" y="1132459"/>
                  </a:lnTo>
                  <a:lnTo>
                    <a:pt x="633730" y="1130300"/>
                  </a:lnTo>
                  <a:lnTo>
                    <a:pt x="630809" y="1129665"/>
                  </a:lnTo>
                  <a:lnTo>
                    <a:pt x="628650" y="1131062"/>
                  </a:lnTo>
                  <a:lnTo>
                    <a:pt x="626491" y="1132586"/>
                  </a:lnTo>
                  <a:lnTo>
                    <a:pt x="625856" y="1135507"/>
                  </a:lnTo>
                  <a:lnTo>
                    <a:pt x="665886" y="1196746"/>
                  </a:lnTo>
                  <a:lnTo>
                    <a:pt x="385318" y="1056513"/>
                  </a:lnTo>
                  <a:lnTo>
                    <a:pt x="381000" y="1065022"/>
                  </a:lnTo>
                  <a:lnTo>
                    <a:pt x="661606" y="1205331"/>
                  </a:lnTo>
                  <a:lnTo>
                    <a:pt x="591185" y="1209802"/>
                  </a:lnTo>
                  <a:lnTo>
                    <a:pt x="588518" y="1210068"/>
                  </a:lnTo>
                  <a:lnTo>
                    <a:pt x="586613" y="1212215"/>
                  </a:lnTo>
                  <a:lnTo>
                    <a:pt x="586867" y="1217549"/>
                  </a:lnTo>
                  <a:lnTo>
                    <a:pt x="589153" y="1219454"/>
                  </a:lnTo>
                  <a:lnTo>
                    <a:pt x="591820" y="1219327"/>
                  </a:lnTo>
                  <a:lnTo>
                    <a:pt x="685990" y="1213243"/>
                  </a:lnTo>
                  <a:lnTo>
                    <a:pt x="687959" y="1213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5" name="Google Shape;2965;p189"/>
          <p:cNvSpPr txBox="1"/>
          <p:nvPr/>
        </p:nvSpPr>
        <p:spPr>
          <a:xfrm>
            <a:off x="5693028" y="4538810"/>
            <a:ext cx="226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189"/>
          <p:cNvSpPr txBox="1"/>
          <p:nvPr/>
        </p:nvSpPr>
        <p:spPr>
          <a:xfrm>
            <a:off x="6651625" y="4806695"/>
            <a:ext cx="226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7" name="Google Shape;2967;p189"/>
          <p:cNvSpPr txBox="1"/>
          <p:nvPr/>
        </p:nvSpPr>
        <p:spPr>
          <a:xfrm>
            <a:off x="7566406" y="4196588"/>
            <a:ext cx="226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>
                <a:latin typeface="Arial"/>
                <a:ea typeface="Arial"/>
                <a:cs typeface="Arial"/>
                <a:sym typeface="Arial"/>
              </a:rPr>
              <a:t>4</a:t>
            </a:r>
            <a:endParaRPr baseline="-2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Google Shape;2968;p189"/>
          <p:cNvSpPr txBox="1"/>
          <p:nvPr/>
        </p:nvSpPr>
        <p:spPr>
          <a:xfrm>
            <a:off x="7108825" y="3217672"/>
            <a:ext cx="226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>
                <a:latin typeface="Arial"/>
                <a:ea typeface="Arial"/>
                <a:cs typeface="Arial"/>
                <a:sym typeface="Arial"/>
              </a:rPr>
              <a:t>5</a:t>
            </a:r>
            <a:endParaRPr baseline="-2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9" name="Google Shape;2969;p189"/>
          <p:cNvSpPr txBox="1"/>
          <p:nvPr/>
        </p:nvSpPr>
        <p:spPr>
          <a:xfrm>
            <a:off x="5870828" y="2367448"/>
            <a:ext cx="118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0" name="Google Shape;2970;p189"/>
          <p:cNvSpPr txBox="1"/>
          <p:nvPr/>
        </p:nvSpPr>
        <p:spPr>
          <a:xfrm>
            <a:off x="5963792" y="2483273"/>
            <a:ext cx="82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1" name="Google Shape;2971;p189"/>
          <p:cNvSpPr txBox="1"/>
          <p:nvPr/>
        </p:nvSpPr>
        <p:spPr>
          <a:xfrm>
            <a:off x="6829425" y="2367448"/>
            <a:ext cx="118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189"/>
          <p:cNvSpPr txBox="1"/>
          <p:nvPr/>
        </p:nvSpPr>
        <p:spPr>
          <a:xfrm>
            <a:off x="6922389" y="2483273"/>
            <a:ext cx="82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7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189"/>
          <p:cNvSpPr txBox="1"/>
          <p:nvPr/>
        </p:nvSpPr>
        <p:spPr>
          <a:xfrm>
            <a:off x="7598409" y="2607564"/>
            <a:ext cx="226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>
                <a:latin typeface="Arial"/>
                <a:ea typeface="Arial"/>
                <a:cs typeface="Arial"/>
                <a:sym typeface="Arial"/>
              </a:rPr>
              <a:t>8</a:t>
            </a:r>
            <a:endParaRPr baseline="-2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4" name="Google Shape;2974;p189"/>
          <p:cNvSpPr txBox="1"/>
          <p:nvPr/>
        </p:nvSpPr>
        <p:spPr>
          <a:xfrm>
            <a:off x="8208009" y="3116072"/>
            <a:ext cx="226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>
                <a:latin typeface="Arial"/>
                <a:ea typeface="Arial"/>
                <a:cs typeface="Arial"/>
                <a:sym typeface="Arial"/>
              </a:rPr>
              <a:t>9</a:t>
            </a:r>
            <a:endParaRPr baseline="-2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5" name="Google Shape;2975;p189"/>
          <p:cNvSpPr txBox="1"/>
          <p:nvPr/>
        </p:nvSpPr>
        <p:spPr>
          <a:xfrm>
            <a:off x="5489828" y="3746331"/>
            <a:ext cx="10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6" name="Google Shape;2976;p189"/>
          <p:cNvSpPr txBox="1"/>
          <p:nvPr/>
        </p:nvSpPr>
        <p:spPr>
          <a:xfrm>
            <a:off x="6065011" y="4501388"/>
            <a:ext cx="10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7" name="Google Shape;2977;p189"/>
          <p:cNvSpPr txBox="1"/>
          <p:nvPr/>
        </p:nvSpPr>
        <p:spPr>
          <a:xfrm>
            <a:off x="6827011" y="4298188"/>
            <a:ext cx="10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Google Shape;2978;p189"/>
          <p:cNvSpPr txBox="1"/>
          <p:nvPr/>
        </p:nvSpPr>
        <p:spPr>
          <a:xfrm>
            <a:off x="7014209" y="3790188"/>
            <a:ext cx="10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9" name="Google Shape;2979;p189"/>
          <p:cNvSpPr txBox="1"/>
          <p:nvPr/>
        </p:nvSpPr>
        <p:spPr>
          <a:xfrm>
            <a:off x="6404228" y="3136392"/>
            <a:ext cx="10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0" name="Google Shape;2980;p189"/>
          <p:cNvSpPr txBox="1"/>
          <p:nvPr/>
        </p:nvSpPr>
        <p:spPr>
          <a:xfrm>
            <a:off x="6293611" y="2265849"/>
            <a:ext cx="10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p189"/>
          <p:cNvSpPr txBox="1"/>
          <p:nvPr/>
        </p:nvSpPr>
        <p:spPr>
          <a:xfrm>
            <a:off x="7090409" y="2018284"/>
            <a:ext cx="103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Google Shape;2982;p189"/>
          <p:cNvSpPr txBox="1"/>
          <p:nvPr/>
        </p:nvSpPr>
        <p:spPr>
          <a:xfrm>
            <a:off x="7928609" y="2323185"/>
            <a:ext cx="1041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190"/>
          <p:cNvSpPr txBox="1"/>
          <p:nvPr>
            <p:ph type="title"/>
          </p:nvPr>
        </p:nvSpPr>
        <p:spPr>
          <a:xfrm>
            <a:off x="1526032" y="375604"/>
            <a:ext cx="60918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77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BFS Weighted: критерий завершения</a:t>
            </a:r>
            <a:endParaRPr sz="2200"/>
          </a:p>
        </p:txBody>
      </p:sp>
      <p:sp>
        <p:nvSpPr>
          <p:cNvPr id="2988" name="Google Shape;2988;p190"/>
          <p:cNvSpPr txBox="1"/>
          <p:nvPr/>
        </p:nvSpPr>
        <p:spPr>
          <a:xfrm>
            <a:off x="535940" y="1499480"/>
            <a:ext cx="7439700" cy="4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noAutofit/>
          </a:bodyPr>
          <a:lstStyle/>
          <a:p>
            <a:pPr indent="-2921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 худшем случае: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N – 1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 реальном мире ~= диаметру графа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Практическая реализация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508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Итерации завершаются, когда минимальный путь у  каждой вершины больше не меняется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3937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Для этого можно также использовать счетчики в  MapReduce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p191"/>
          <p:cNvSpPr txBox="1"/>
          <p:nvPr>
            <p:ph type="title"/>
          </p:nvPr>
        </p:nvSpPr>
        <p:spPr>
          <a:xfrm>
            <a:off x="3457194" y="2353564"/>
            <a:ext cx="2229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PageRank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/>
          <p:nvPr>
            <p:ph type="title"/>
          </p:nvPr>
        </p:nvSpPr>
        <p:spPr>
          <a:xfrm>
            <a:off x="881278" y="424789"/>
            <a:ext cx="7381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Cloudera Distribution for Hadoop (CDH)</a:t>
            </a:r>
            <a:endParaRPr sz="2200"/>
          </a:p>
        </p:txBody>
      </p:sp>
      <p:sp>
        <p:nvSpPr>
          <p:cNvPr id="382" name="Google Shape;382;p30"/>
          <p:cNvSpPr txBox="1"/>
          <p:nvPr/>
        </p:nvSpPr>
        <p:spPr>
          <a:xfrm>
            <a:off x="474370" y="1511977"/>
            <a:ext cx="80391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-3175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u="sng">
                <a:latin typeface="Arial"/>
                <a:ea typeface="Arial"/>
                <a:cs typeface="Arial"/>
                <a:sym typeface="Arial"/>
              </a:rPr>
              <a:t>Cloudera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является лидером в распространении Hadoop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7500" lvl="0" marL="3556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Самый популярный дистрибутив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http://www.cloudera.com/hadoop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100% open-source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500" lvl="0" marL="355600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 Cloudera работает большой процент коммитеров Hadoop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7500" lvl="0" marL="355600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CDH распространяется в различных форматах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RPM, Virtual Machine Images и tarballs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p192"/>
          <p:cNvSpPr txBox="1"/>
          <p:nvPr>
            <p:ph type="title"/>
          </p:nvPr>
        </p:nvSpPr>
        <p:spPr>
          <a:xfrm>
            <a:off x="3456900" y="180950"/>
            <a:ext cx="223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PageRank</a:t>
            </a:r>
            <a:endParaRPr sz="2200"/>
          </a:p>
        </p:txBody>
      </p:sp>
      <p:sp>
        <p:nvSpPr>
          <p:cNvPr id="2999" name="Google Shape;2999;p192"/>
          <p:cNvSpPr txBox="1"/>
          <p:nvPr/>
        </p:nvSpPr>
        <p:spPr>
          <a:xfrm>
            <a:off x="152400" y="490850"/>
            <a:ext cx="87009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Определяет важность страницы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Характеризует	кол-во времени, которое  пользователь провел на данной странице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Модель блуждающего веб-серфера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Пользователь начинает серфинг на случайной веб-странице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36766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Пользователь произвольно кликает по ссылкам, тем самым  перемещаясь от страницы к странице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0" name="Google Shape;3000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09750"/>
            <a:ext cx="6681123" cy="34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193"/>
          <p:cNvSpPr txBox="1"/>
          <p:nvPr>
            <p:ph type="title"/>
          </p:nvPr>
        </p:nvSpPr>
        <p:spPr>
          <a:xfrm>
            <a:off x="1935850" y="333350"/>
            <a:ext cx="5274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Вычисление PageRank</a:t>
            </a:r>
            <a:endParaRPr sz="2200"/>
          </a:p>
        </p:txBody>
      </p:sp>
      <p:sp>
        <p:nvSpPr>
          <p:cNvPr id="3006" name="Google Shape;3006;p193"/>
          <p:cNvSpPr txBox="1"/>
          <p:nvPr/>
        </p:nvSpPr>
        <p:spPr>
          <a:xfrm>
            <a:off x="535800" y="777350"/>
            <a:ext cx="7814400" cy="3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304800" lvl="0" marL="36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Свойства PageRank’а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689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Может быть рассчитан итеративно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68985" marR="0" rtl="0" algn="l">
              <a:lnSpc>
                <a:spcPct val="11954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Локальный эффект на каждой итерации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4800" lvl="0" marL="368300" marR="0" rtl="0" algn="l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Набросок алгоритма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689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Начать с некоторыми заданными значения </a:t>
            </a: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PR</a:t>
            </a:r>
            <a:r>
              <a:rPr b="0" baseline="-2500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i</a:t>
            </a:r>
            <a:endParaRPr b="0" baseline="-2500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68985" marR="0" rtl="0" algn="l">
              <a:lnSpc>
                <a:spcPct val="107954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Каждая страница распределяет </a:t>
            </a: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PR</a:t>
            </a:r>
            <a:r>
              <a:rPr b="0" baseline="-2500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“кредит” всем страниц,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89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 которые с нее есть ссылки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689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Каждая страница добавляет весь полученный “кредит” от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689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страниц, которые на нее ссылаются, для подсчета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PR</a:t>
            </a:r>
            <a:r>
              <a:rPr baseline="-25000" i="1" lang="en-US" sz="2000">
                <a:latin typeface="Arial"/>
                <a:ea typeface="Arial"/>
                <a:cs typeface="Arial"/>
                <a:sym typeface="Arial"/>
              </a:rPr>
              <a:t>i+1</a:t>
            </a:r>
            <a:endParaRPr baseline="-25000"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689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Продолжить итерации пока значения не сойдутся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7" name="Google Shape;3007;p193"/>
          <p:cNvSpPr txBox="1"/>
          <p:nvPr>
            <p:ph type="title"/>
          </p:nvPr>
        </p:nvSpPr>
        <p:spPr>
          <a:xfrm>
            <a:off x="1417300" y="4671325"/>
            <a:ext cx="60591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Упрощения для PageRank</a:t>
            </a:r>
            <a:endParaRPr sz="2000"/>
          </a:p>
        </p:txBody>
      </p:sp>
      <p:sp>
        <p:nvSpPr>
          <p:cNvPr id="3008" name="Google Shape;3008;p193"/>
          <p:cNvSpPr txBox="1"/>
          <p:nvPr/>
        </p:nvSpPr>
        <p:spPr>
          <a:xfrm>
            <a:off x="289600" y="5140227"/>
            <a:ext cx="81495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Рассмотрим простой случай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Нет фактора случайного перехода (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random jump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Нет “подвисших” вершин (страницы без исходящих ссылок)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3" name="Google Shape;3013;p194"/>
          <p:cNvGrpSpPr/>
          <p:nvPr/>
        </p:nvGrpSpPr>
        <p:grpSpPr>
          <a:xfrm>
            <a:off x="745236" y="623812"/>
            <a:ext cx="7726800" cy="5506662"/>
            <a:chOff x="745236" y="467871"/>
            <a:chExt cx="7726800" cy="4130100"/>
          </a:xfrm>
        </p:grpSpPr>
        <p:sp>
          <p:nvSpPr>
            <p:cNvPr id="3014" name="Google Shape;3014;p194"/>
            <p:cNvSpPr/>
            <p:nvPr/>
          </p:nvSpPr>
          <p:spPr>
            <a:xfrm>
              <a:off x="745236" y="467871"/>
              <a:ext cx="7726800" cy="4130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5" name="Google Shape;3015;p194"/>
            <p:cNvSpPr/>
            <p:nvPr/>
          </p:nvSpPr>
          <p:spPr>
            <a:xfrm>
              <a:off x="783602" y="483565"/>
              <a:ext cx="7651115" cy="4053840"/>
            </a:xfrm>
            <a:custGeom>
              <a:rect b="b" l="l" r="r" t="t"/>
              <a:pathLst>
                <a:path extrusionOk="0" h="4053840" w="7651115">
                  <a:moveTo>
                    <a:pt x="7650733" y="0"/>
                  </a:moveTo>
                  <a:lnTo>
                    <a:pt x="0" y="0"/>
                  </a:lnTo>
                  <a:lnTo>
                    <a:pt x="0" y="4053332"/>
                  </a:lnTo>
                  <a:lnTo>
                    <a:pt x="7650733" y="4053332"/>
                  </a:lnTo>
                  <a:lnTo>
                    <a:pt x="7650733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6" name="Google Shape;3016;p194"/>
            <p:cNvSpPr/>
            <p:nvPr/>
          </p:nvSpPr>
          <p:spPr>
            <a:xfrm>
              <a:off x="783602" y="483565"/>
              <a:ext cx="7651115" cy="4053840"/>
            </a:xfrm>
            <a:custGeom>
              <a:rect b="b" l="l" r="r" t="t"/>
              <a:pathLst>
                <a:path extrusionOk="0" h="4053840" w="7651115">
                  <a:moveTo>
                    <a:pt x="0" y="4053332"/>
                  </a:moveTo>
                  <a:lnTo>
                    <a:pt x="7650733" y="4053332"/>
                  </a:lnTo>
                  <a:lnTo>
                    <a:pt x="7650733" y="0"/>
                  </a:lnTo>
                  <a:lnTo>
                    <a:pt x="0" y="0"/>
                  </a:lnTo>
                  <a:lnTo>
                    <a:pt x="0" y="4053332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7" name="Google Shape;3017;p194"/>
            <p:cNvSpPr/>
            <p:nvPr/>
          </p:nvSpPr>
          <p:spPr>
            <a:xfrm>
              <a:off x="1444879" y="1657095"/>
              <a:ext cx="177900" cy="177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8" name="Google Shape;3018;p194"/>
            <p:cNvSpPr/>
            <p:nvPr/>
          </p:nvSpPr>
          <p:spPr>
            <a:xfrm>
              <a:off x="2892678" y="1276095"/>
              <a:ext cx="177900" cy="177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9" name="Google Shape;3019;p194"/>
            <p:cNvSpPr/>
            <p:nvPr/>
          </p:nvSpPr>
          <p:spPr>
            <a:xfrm>
              <a:off x="1597278" y="3028696"/>
              <a:ext cx="177900" cy="177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0" name="Google Shape;3020;p194"/>
            <p:cNvSpPr/>
            <p:nvPr/>
          </p:nvSpPr>
          <p:spPr>
            <a:xfrm>
              <a:off x="3654678" y="2495296"/>
              <a:ext cx="177900" cy="177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1" name="Google Shape;3021;p194"/>
            <p:cNvSpPr/>
            <p:nvPr/>
          </p:nvSpPr>
          <p:spPr>
            <a:xfrm>
              <a:off x="2435478" y="2266696"/>
              <a:ext cx="177900" cy="177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2" name="Google Shape;3022;p194"/>
            <p:cNvSpPr/>
            <p:nvPr/>
          </p:nvSpPr>
          <p:spPr>
            <a:xfrm>
              <a:off x="1566672" y="1272539"/>
              <a:ext cx="1450800" cy="540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3" name="Google Shape;3023;p194"/>
            <p:cNvSpPr/>
            <p:nvPr/>
          </p:nvSpPr>
          <p:spPr>
            <a:xfrm>
              <a:off x="1608582" y="1341247"/>
              <a:ext cx="1297305" cy="409575"/>
            </a:xfrm>
            <a:custGeom>
              <a:rect b="b" l="l" r="r" t="t"/>
              <a:pathLst>
                <a:path extrusionOk="0" h="409575" w="1297305">
                  <a:moveTo>
                    <a:pt x="1269337" y="26731"/>
                  </a:moveTo>
                  <a:lnTo>
                    <a:pt x="0" y="400176"/>
                  </a:lnTo>
                  <a:lnTo>
                    <a:pt x="2667" y="409320"/>
                  </a:lnTo>
                  <a:lnTo>
                    <a:pt x="1272233" y="35808"/>
                  </a:lnTo>
                  <a:lnTo>
                    <a:pt x="1278631" y="29035"/>
                  </a:lnTo>
                  <a:lnTo>
                    <a:pt x="1269337" y="26731"/>
                  </a:lnTo>
                  <a:close/>
                </a:path>
                <a:path extrusionOk="0" h="409575" w="1297305">
                  <a:moveTo>
                    <a:pt x="1289043" y="21716"/>
                  </a:moveTo>
                  <a:lnTo>
                    <a:pt x="1286383" y="21716"/>
                  </a:lnTo>
                  <a:lnTo>
                    <a:pt x="1289050" y="30861"/>
                  </a:lnTo>
                  <a:lnTo>
                    <a:pt x="1272233" y="35808"/>
                  </a:lnTo>
                  <a:lnTo>
                    <a:pt x="1223645" y="87249"/>
                  </a:lnTo>
                  <a:lnTo>
                    <a:pt x="1221867" y="89153"/>
                  </a:lnTo>
                  <a:lnTo>
                    <a:pt x="1221994" y="92201"/>
                  </a:lnTo>
                  <a:lnTo>
                    <a:pt x="1225804" y="95757"/>
                  </a:lnTo>
                  <a:lnTo>
                    <a:pt x="1228852" y="95630"/>
                  </a:lnTo>
                  <a:lnTo>
                    <a:pt x="1230630" y="93725"/>
                  </a:lnTo>
                  <a:lnTo>
                    <a:pt x="1296797" y="23622"/>
                  </a:lnTo>
                  <a:lnTo>
                    <a:pt x="1289043" y="21716"/>
                  </a:lnTo>
                  <a:close/>
                </a:path>
                <a:path extrusionOk="0" h="409575" w="1297305">
                  <a:moveTo>
                    <a:pt x="1278631" y="29035"/>
                  </a:moveTo>
                  <a:lnTo>
                    <a:pt x="1272233" y="35808"/>
                  </a:lnTo>
                  <a:lnTo>
                    <a:pt x="1288618" y="30987"/>
                  </a:lnTo>
                  <a:lnTo>
                    <a:pt x="1286510" y="30987"/>
                  </a:lnTo>
                  <a:lnTo>
                    <a:pt x="1278631" y="29035"/>
                  </a:lnTo>
                  <a:close/>
                </a:path>
                <a:path extrusionOk="0" h="409575" w="1297305">
                  <a:moveTo>
                    <a:pt x="1284224" y="23113"/>
                  </a:moveTo>
                  <a:lnTo>
                    <a:pt x="1278631" y="29035"/>
                  </a:lnTo>
                  <a:lnTo>
                    <a:pt x="1286510" y="30987"/>
                  </a:lnTo>
                  <a:lnTo>
                    <a:pt x="1284224" y="23113"/>
                  </a:lnTo>
                  <a:close/>
                </a:path>
                <a:path extrusionOk="0" h="409575" w="1297305">
                  <a:moveTo>
                    <a:pt x="1286790" y="23113"/>
                  </a:moveTo>
                  <a:lnTo>
                    <a:pt x="1284224" y="23113"/>
                  </a:lnTo>
                  <a:lnTo>
                    <a:pt x="1286510" y="30987"/>
                  </a:lnTo>
                  <a:lnTo>
                    <a:pt x="1288618" y="30987"/>
                  </a:lnTo>
                  <a:lnTo>
                    <a:pt x="1289050" y="30861"/>
                  </a:lnTo>
                  <a:lnTo>
                    <a:pt x="1286790" y="23113"/>
                  </a:lnTo>
                  <a:close/>
                </a:path>
                <a:path extrusionOk="0" h="409575" w="1297305">
                  <a:moveTo>
                    <a:pt x="1286383" y="21716"/>
                  </a:moveTo>
                  <a:lnTo>
                    <a:pt x="1269337" y="26731"/>
                  </a:lnTo>
                  <a:lnTo>
                    <a:pt x="1278631" y="29035"/>
                  </a:lnTo>
                  <a:lnTo>
                    <a:pt x="1284224" y="23113"/>
                  </a:lnTo>
                  <a:lnTo>
                    <a:pt x="1286790" y="23113"/>
                  </a:lnTo>
                  <a:lnTo>
                    <a:pt x="1286383" y="21716"/>
                  </a:lnTo>
                  <a:close/>
                </a:path>
                <a:path extrusionOk="0" h="409575" w="1297305">
                  <a:moveTo>
                    <a:pt x="1200658" y="0"/>
                  </a:moveTo>
                  <a:lnTo>
                    <a:pt x="1198118" y="1524"/>
                  </a:lnTo>
                  <a:lnTo>
                    <a:pt x="1196848" y="6603"/>
                  </a:lnTo>
                  <a:lnTo>
                    <a:pt x="1198372" y="9143"/>
                  </a:lnTo>
                  <a:lnTo>
                    <a:pt x="1269337" y="26731"/>
                  </a:lnTo>
                  <a:lnTo>
                    <a:pt x="1286383" y="21716"/>
                  </a:lnTo>
                  <a:lnTo>
                    <a:pt x="1289043" y="21716"/>
                  </a:lnTo>
                  <a:lnTo>
                    <a:pt x="12006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4" name="Google Shape;3024;p194"/>
            <p:cNvSpPr/>
            <p:nvPr/>
          </p:nvSpPr>
          <p:spPr>
            <a:xfrm>
              <a:off x="1475231" y="1706880"/>
              <a:ext cx="1041000" cy="661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5" name="Google Shape;3025;p194"/>
            <p:cNvSpPr/>
            <p:nvPr/>
          </p:nvSpPr>
          <p:spPr>
            <a:xfrm>
              <a:off x="1587627" y="1798700"/>
              <a:ext cx="885189" cy="507364"/>
            </a:xfrm>
            <a:custGeom>
              <a:rect b="b" l="l" r="r" t="t"/>
              <a:pathLst>
                <a:path extrusionOk="0" h="507364" w="885189">
                  <a:moveTo>
                    <a:pt x="25823" y="10338"/>
                  </a:moveTo>
                  <a:lnTo>
                    <a:pt x="16401" y="10447"/>
                  </a:lnTo>
                  <a:lnTo>
                    <a:pt x="21147" y="18606"/>
                  </a:lnTo>
                  <a:lnTo>
                    <a:pt x="880491" y="507111"/>
                  </a:lnTo>
                  <a:lnTo>
                    <a:pt x="885190" y="498856"/>
                  </a:lnTo>
                  <a:lnTo>
                    <a:pt x="25823" y="10338"/>
                  </a:lnTo>
                  <a:close/>
                </a:path>
                <a:path extrusionOk="0" h="507364" w="885189">
                  <a:moveTo>
                    <a:pt x="98933" y="0"/>
                  </a:moveTo>
                  <a:lnTo>
                    <a:pt x="96392" y="0"/>
                  </a:lnTo>
                  <a:lnTo>
                    <a:pt x="0" y="1143"/>
                  </a:lnTo>
                  <a:lnTo>
                    <a:pt x="48386" y="84454"/>
                  </a:lnTo>
                  <a:lnTo>
                    <a:pt x="49656" y="86740"/>
                  </a:lnTo>
                  <a:lnTo>
                    <a:pt x="52578" y="87502"/>
                  </a:lnTo>
                  <a:lnTo>
                    <a:pt x="54864" y="86233"/>
                  </a:lnTo>
                  <a:lnTo>
                    <a:pt x="57149" y="84836"/>
                  </a:lnTo>
                  <a:lnTo>
                    <a:pt x="57911" y="81914"/>
                  </a:lnTo>
                  <a:lnTo>
                    <a:pt x="56641" y="79628"/>
                  </a:lnTo>
                  <a:lnTo>
                    <a:pt x="21147" y="18606"/>
                  </a:lnTo>
                  <a:lnTo>
                    <a:pt x="5841" y="9906"/>
                  </a:lnTo>
                  <a:lnTo>
                    <a:pt x="10540" y="1650"/>
                  </a:lnTo>
                  <a:lnTo>
                    <a:pt x="100583" y="1650"/>
                  </a:lnTo>
                  <a:lnTo>
                    <a:pt x="98933" y="0"/>
                  </a:lnTo>
                  <a:close/>
                </a:path>
                <a:path extrusionOk="0" h="507364" w="885189">
                  <a:moveTo>
                    <a:pt x="10540" y="1650"/>
                  </a:moveTo>
                  <a:lnTo>
                    <a:pt x="5841" y="9906"/>
                  </a:lnTo>
                  <a:lnTo>
                    <a:pt x="21147" y="18606"/>
                  </a:lnTo>
                  <a:lnTo>
                    <a:pt x="16455" y="10540"/>
                  </a:lnTo>
                  <a:lnTo>
                    <a:pt x="8254" y="10540"/>
                  </a:lnTo>
                  <a:lnTo>
                    <a:pt x="12318" y="3428"/>
                  </a:lnTo>
                  <a:lnTo>
                    <a:pt x="13668" y="3428"/>
                  </a:lnTo>
                  <a:lnTo>
                    <a:pt x="10540" y="1650"/>
                  </a:lnTo>
                  <a:close/>
                </a:path>
                <a:path extrusionOk="0" h="507364" w="885189">
                  <a:moveTo>
                    <a:pt x="12318" y="3428"/>
                  </a:moveTo>
                  <a:lnTo>
                    <a:pt x="8254" y="10540"/>
                  </a:lnTo>
                  <a:lnTo>
                    <a:pt x="16401" y="10447"/>
                  </a:lnTo>
                  <a:lnTo>
                    <a:pt x="12318" y="3428"/>
                  </a:lnTo>
                  <a:close/>
                </a:path>
                <a:path extrusionOk="0" h="507364" w="885189">
                  <a:moveTo>
                    <a:pt x="16401" y="10447"/>
                  </a:moveTo>
                  <a:lnTo>
                    <a:pt x="8254" y="10540"/>
                  </a:lnTo>
                  <a:lnTo>
                    <a:pt x="16455" y="10540"/>
                  </a:lnTo>
                  <a:close/>
                </a:path>
                <a:path extrusionOk="0" h="507364" w="885189">
                  <a:moveTo>
                    <a:pt x="13668" y="3428"/>
                  </a:moveTo>
                  <a:lnTo>
                    <a:pt x="12318" y="3428"/>
                  </a:lnTo>
                  <a:lnTo>
                    <a:pt x="16401" y="10447"/>
                  </a:lnTo>
                  <a:lnTo>
                    <a:pt x="25823" y="10338"/>
                  </a:lnTo>
                  <a:lnTo>
                    <a:pt x="13668" y="3428"/>
                  </a:lnTo>
                  <a:close/>
                </a:path>
                <a:path extrusionOk="0" h="507364" w="885189">
                  <a:moveTo>
                    <a:pt x="100583" y="1650"/>
                  </a:moveTo>
                  <a:lnTo>
                    <a:pt x="10540" y="1650"/>
                  </a:lnTo>
                  <a:lnTo>
                    <a:pt x="25823" y="10338"/>
                  </a:lnTo>
                  <a:lnTo>
                    <a:pt x="96392" y="9525"/>
                  </a:lnTo>
                  <a:lnTo>
                    <a:pt x="99059" y="9525"/>
                  </a:lnTo>
                  <a:lnTo>
                    <a:pt x="101218" y="7365"/>
                  </a:lnTo>
                  <a:lnTo>
                    <a:pt x="101091" y="2159"/>
                  </a:lnTo>
                  <a:lnTo>
                    <a:pt x="100583" y="1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6" name="Google Shape;3026;p194"/>
            <p:cNvSpPr/>
            <p:nvPr/>
          </p:nvSpPr>
          <p:spPr>
            <a:xfrm>
              <a:off x="1485900" y="1798319"/>
              <a:ext cx="312300" cy="13761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7" name="Google Shape;3027;p194"/>
            <p:cNvSpPr/>
            <p:nvPr/>
          </p:nvSpPr>
          <p:spPr>
            <a:xfrm>
              <a:off x="1528952" y="1821561"/>
              <a:ext cx="196214" cy="1219835"/>
            </a:xfrm>
            <a:custGeom>
              <a:rect b="b" l="l" r="r" t="t"/>
              <a:pathLst>
                <a:path extrusionOk="0" h="1219835" w="196214">
                  <a:moveTo>
                    <a:pt x="101599" y="1134999"/>
                  </a:moveTo>
                  <a:lnTo>
                    <a:pt x="97409" y="1138174"/>
                  </a:lnTo>
                  <a:lnTo>
                    <a:pt x="97028" y="1141095"/>
                  </a:lnTo>
                  <a:lnTo>
                    <a:pt x="157226" y="1219834"/>
                  </a:lnTo>
                  <a:lnTo>
                    <a:pt x="160967" y="1211071"/>
                  </a:lnTo>
                  <a:lnTo>
                    <a:pt x="151257" y="1211071"/>
                  </a:lnTo>
                  <a:lnTo>
                    <a:pt x="149062" y="1193514"/>
                  </a:lnTo>
                  <a:lnTo>
                    <a:pt x="106172" y="1137412"/>
                  </a:lnTo>
                  <a:lnTo>
                    <a:pt x="104647" y="1135380"/>
                  </a:lnTo>
                  <a:lnTo>
                    <a:pt x="101599" y="1134999"/>
                  </a:lnTo>
                  <a:close/>
                </a:path>
                <a:path extrusionOk="0" h="1219835" w="196214">
                  <a:moveTo>
                    <a:pt x="149062" y="1193514"/>
                  </a:moveTo>
                  <a:lnTo>
                    <a:pt x="151257" y="1211071"/>
                  </a:lnTo>
                  <a:lnTo>
                    <a:pt x="160782" y="1209802"/>
                  </a:lnTo>
                  <a:lnTo>
                    <a:pt x="160623" y="1208532"/>
                  </a:lnTo>
                  <a:lnTo>
                    <a:pt x="151638" y="1208532"/>
                  </a:lnTo>
                  <a:lnTo>
                    <a:pt x="154830" y="1201059"/>
                  </a:lnTo>
                  <a:lnTo>
                    <a:pt x="149062" y="1193514"/>
                  </a:lnTo>
                  <a:close/>
                </a:path>
                <a:path extrusionOk="0" h="1219835" w="196214">
                  <a:moveTo>
                    <a:pt x="190119" y="1123822"/>
                  </a:moveTo>
                  <a:lnTo>
                    <a:pt x="187324" y="1124965"/>
                  </a:lnTo>
                  <a:lnTo>
                    <a:pt x="186309" y="1127378"/>
                  </a:lnTo>
                  <a:lnTo>
                    <a:pt x="158589" y="1192261"/>
                  </a:lnTo>
                  <a:lnTo>
                    <a:pt x="160782" y="1209802"/>
                  </a:lnTo>
                  <a:lnTo>
                    <a:pt x="151257" y="1211071"/>
                  </a:lnTo>
                  <a:lnTo>
                    <a:pt x="160967" y="1211071"/>
                  </a:lnTo>
                  <a:lnTo>
                    <a:pt x="196088" y="1128776"/>
                  </a:lnTo>
                  <a:lnTo>
                    <a:pt x="194945" y="1125982"/>
                  </a:lnTo>
                  <a:lnTo>
                    <a:pt x="192532" y="1124965"/>
                  </a:lnTo>
                  <a:lnTo>
                    <a:pt x="190119" y="1123822"/>
                  </a:lnTo>
                  <a:close/>
                </a:path>
                <a:path extrusionOk="0" h="1219835" w="196214">
                  <a:moveTo>
                    <a:pt x="154830" y="1201059"/>
                  </a:moveTo>
                  <a:lnTo>
                    <a:pt x="151638" y="1208532"/>
                  </a:lnTo>
                  <a:lnTo>
                    <a:pt x="159765" y="1207515"/>
                  </a:lnTo>
                  <a:lnTo>
                    <a:pt x="154830" y="1201059"/>
                  </a:lnTo>
                  <a:close/>
                </a:path>
                <a:path extrusionOk="0" h="1219835" w="196214">
                  <a:moveTo>
                    <a:pt x="158589" y="1192261"/>
                  </a:moveTo>
                  <a:lnTo>
                    <a:pt x="154830" y="1201059"/>
                  </a:lnTo>
                  <a:lnTo>
                    <a:pt x="159765" y="1207515"/>
                  </a:lnTo>
                  <a:lnTo>
                    <a:pt x="151638" y="1208532"/>
                  </a:lnTo>
                  <a:lnTo>
                    <a:pt x="160623" y="1208532"/>
                  </a:lnTo>
                  <a:lnTo>
                    <a:pt x="158589" y="1192261"/>
                  </a:lnTo>
                  <a:close/>
                </a:path>
                <a:path extrusionOk="0" h="1219835" w="196214">
                  <a:moveTo>
                    <a:pt x="9525" y="0"/>
                  </a:moveTo>
                  <a:lnTo>
                    <a:pt x="0" y="1142"/>
                  </a:lnTo>
                  <a:lnTo>
                    <a:pt x="149062" y="1193514"/>
                  </a:lnTo>
                  <a:lnTo>
                    <a:pt x="154830" y="1201059"/>
                  </a:lnTo>
                  <a:lnTo>
                    <a:pt x="158589" y="1192261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8" name="Google Shape;3028;p194"/>
            <p:cNvSpPr/>
            <p:nvPr/>
          </p:nvSpPr>
          <p:spPr>
            <a:xfrm>
              <a:off x="1694688" y="2316480"/>
              <a:ext cx="888600" cy="8139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9" name="Google Shape;3029;p194"/>
            <p:cNvSpPr/>
            <p:nvPr/>
          </p:nvSpPr>
          <p:spPr>
            <a:xfrm>
              <a:off x="1736852" y="2409443"/>
              <a:ext cx="734060" cy="657860"/>
            </a:xfrm>
            <a:custGeom>
              <a:rect b="b" l="l" r="r" t="t"/>
              <a:pathLst>
                <a:path extrusionOk="0" h="657860" w="734060">
                  <a:moveTo>
                    <a:pt x="719494" y="12584"/>
                  </a:moveTo>
                  <a:lnTo>
                    <a:pt x="710182" y="14499"/>
                  </a:lnTo>
                  <a:lnTo>
                    <a:pt x="0" y="650620"/>
                  </a:lnTo>
                  <a:lnTo>
                    <a:pt x="6350" y="657732"/>
                  </a:lnTo>
                  <a:lnTo>
                    <a:pt x="716608" y="21543"/>
                  </a:lnTo>
                  <a:lnTo>
                    <a:pt x="719494" y="12584"/>
                  </a:lnTo>
                  <a:close/>
                </a:path>
                <a:path extrusionOk="0" h="657860" w="734060">
                  <a:moveTo>
                    <a:pt x="732691" y="2667"/>
                  </a:moveTo>
                  <a:lnTo>
                    <a:pt x="723392" y="2667"/>
                  </a:lnTo>
                  <a:lnTo>
                    <a:pt x="729742" y="9779"/>
                  </a:lnTo>
                  <a:lnTo>
                    <a:pt x="716608" y="21543"/>
                  </a:lnTo>
                  <a:lnTo>
                    <a:pt x="694944" y="88773"/>
                  </a:lnTo>
                  <a:lnTo>
                    <a:pt x="694182" y="91312"/>
                  </a:lnTo>
                  <a:lnTo>
                    <a:pt x="695452" y="93980"/>
                  </a:lnTo>
                  <a:lnTo>
                    <a:pt x="700532" y="95504"/>
                  </a:lnTo>
                  <a:lnTo>
                    <a:pt x="703199" y="94233"/>
                  </a:lnTo>
                  <a:lnTo>
                    <a:pt x="704083" y="91312"/>
                  </a:lnTo>
                  <a:lnTo>
                    <a:pt x="732691" y="2667"/>
                  </a:lnTo>
                  <a:close/>
                </a:path>
                <a:path extrusionOk="0" h="657860" w="734060">
                  <a:moveTo>
                    <a:pt x="733552" y="0"/>
                  </a:moveTo>
                  <a:lnTo>
                    <a:pt x="636651" y="19812"/>
                  </a:lnTo>
                  <a:lnTo>
                    <a:pt x="635000" y="22351"/>
                  </a:lnTo>
                  <a:lnTo>
                    <a:pt x="636016" y="27558"/>
                  </a:lnTo>
                  <a:lnTo>
                    <a:pt x="638556" y="29210"/>
                  </a:lnTo>
                  <a:lnTo>
                    <a:pt x="710182" y="14499"/>
                  </a:lnTo>
                  <a:lnTo>
                    <a:pt x="723392" y="2667"/>
                  </a:lnTo>
                  <a:lnTo>
                    <a:pt x="732691" y="2667"/>
                  </a:lnTo>
                  <a:lnTo>
                    <a:pt x="733552" y="0"/>
                  </a:lnTo>
                  <a:close/>
                </a:path>
                <a:path extrusionOk="0" h="657860" w="734060">
                  <a:moveTo>
                    <a:pt x="725319" y="4825"/>
                  </a:moveTo>
                  <a:lnTo>
                    <a:pt x="721995" y="4825"/>
                  </a:lnTo>
                  <a:lnTo>
                    <a:pt x="727583" y="10922"/>
                  </a:lnTo>
                  <a:lnTo>
                    <a:pt x="719494" y="12584"/>
                  </a:lnTo>
                  <a:lnTo>
                    <a:pt x="716608" y="21543"/>
                  </a:lnTo>
                  <a:lnTo>
                    <a:pt x="729742" y="9779"/>
                  </a:lnTo>
                  <a:lnTo>
                    <a:pt x="725319" y="4825"/>
                  </a:lnTo>
                  <a:close/>
                </a:path>
                <a:path extrusionOk="0" h="657860" w="734060">
                  <a:moveTo>
                    <a:pt x="723392" y="2667"/>
                  </a:moveTo>
                  <a:lnTo>
                    <a:pt x="710182" y="14499"/>
                  </a:lnTo>
                  <a:lnTo>
                    <a:pt x="719494" y="12584"/>
                  </a:lnTo>
                  <a:lnTo>
                    <a:pt x="721995" y="4825"/>
                  </a:lnTo>
                  <a:lnTo>
                    <a:pt x="725319" y="4825"/>
                  </a:lnTo>
                  <a:lnTo>
                    <a:pt x="723392" y="2667"/>
                  </a:lnTo>
                  <a:close/>
                </a:path>
                <a:path extrusionOk="0" h="657860" w="734060">
                  <a:moveTo>
                    <a:pt x="721995" y="4825"/>
                  </a:moveTo>
                  <a:lnTo>
                    <a:pt x="719494" y="12584"/>
                  </a:lnTo>
                  <a:lnTo>
                    <a:pt x="727583" y="10922"/>
                  </a:lnTo>
                  <a:lnTo>
                    <a:pt x="721995" y="48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0" name="Google Shape;3030;p194"/>
            <p:cNvSpPr/>
            <p:nvPr/>
          </p:nvSpPr>
          <p:spPr>
            <a:xfrm>
              <a:off x="2531363" y="1348739"/>
              <a:ext cx="562500" cy="10179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1" name="Google Shape;3031;p194"/>
            <p:cNvSpPr/>
            <p:nvPr/>
          </p:nvSpPr>
          <p:spPr>
            <a:xfrm>
              <a:off x="2573909" y="1441069"/>
              <a:ext cx="416560" cy="862964"/>
            </a:xfrm>
            <a:custGeom>
              <a:rect b="b" l="l" r="r" t="t"/>
              <a:pathLst>
                <a:path extrusionOk="0" h="862964" w="416560">
                  <a:moveTo>
                    <a:pt x="399635" y="17152"/>
                  </a:moveTo>
                  <a:lnTo>
                    <a:pt x="391814" y="22549"/>
                  </a:lnTo>
                  <a:lnTo>
                    <a:pt x="0" y="858519"/>
                  </a:lnTo>
                  <a:lnTo>
                    <a:pt x="8636" y="862583"/>
                  </a:lnTo>
                  <a:lnTo>
                    <a:pt x="400478" y="26554"/>
                  </a:lnTo>
                  <a:lnTo>
                    <a:pt x="399635" y="17152"/>
                  </a:lnTo>
                  <a:close/>
                </a:path>
                <a:path extrusionOk="0" h="862964" w="416560">
                  <a:moveTo>
                    <a:pt x="408264" y="6603"/>
                  </a:moveTo>
                  <a:lnTo>
                    <a:pt x="399288" y="6603"/>
                  </a:lnTo>
                  <a:lnTo>
                    <a:pt x="407924" y="10667"/>
                  </a:lnTo>
                  <a:lnTo>
                    <a:pt x="400478" y="26554"/>
                  </a:lnTo>
                  <a:lnTo>
                    <a:pt x="407035" y="99567"/>
                  </a:lnTo>
                  <a:lnTo>
                    <a:pt x="409321" y="101472"/>
                  </a:lnTo>
                  <a:lnTo>
                    <a:pt x="414528" y="100964"/>
                  </a:lnTo>
                  <a:lnTo>
                    <a:pt x="416560" y="98678"/>
                  </a:lnTo>
                  <a:lnTo>
                    <a:pt x="416306" y="96011"/>
                  </a:lnTo>
                  <a:lnTo>
                    <a:pt x="408264" y="6603"/>
                  </a:lnTo>
                  <a:close/>
                </a:path>
                <a:path extrusionOk="0" h="862964" w="416560">
                  <a:moveTo>
                    <a:pt x="407670" y="0"/>
                  </a:moveTo>
                  <a:lnTo>
                    <a:pt x="328295" y="54863"/>
                  </a:lnTo>
                  <a:lnTo>
                    <a:pt x="326136" y="56260"/>
                  </a:lnTo>
                  <a:lnTo>
                    <a:pt x="325628" y="59308"/>
                  </a:lnTo>
                  <a:lnTo>
                    <a:pt x="327152" y="61467"/>
                  </a:lnTo>
                  <a:lnTo>
                    <a:pt x="328549" y="63626"/>
                  </a:lnTo>
                  <a:lnTo>
                    <a:pt x="331597" y="64134"/>
                  </a:lnTo>
                  <a:lnTo>
                    <a:pt x="333756" y="62610"/>
                  </a:lnTo>
                  <a:lnTo>
                    <a:pt x="391814" y="22549"/>
                  </a:lnTo>
                  <a:lnTo>
                    <a:pt x="399288" y="6603"/>
                  </a:lnTo>
                  <a:lnTo>
                    <a:pt x="408264" y="6603"/>
                  </a:lnTo>
                  <a:lnTo>
                    <a:pt x="407670" y="0"/>
                  </a:lnTo>
                  <a:close/>
                </a:path>
                <a:path extrusionOk="0" h="862964" w="416560">
                  <a:moveTo>
                    <a:pt x="404415" y="9016"/>
                  </a:moveTo>
                  <a:lnTo>
                    <a:pt x="398907" y="9016"/>
                  </a:lnTo>
                  <a:lnTo>
                    <a:pt x="406273" y="12572"/>
                  </a:lnTo>
                  <a:lnTo>
                    <a:pt x="399635" y="17152"/>
                  </a:lnTo>
                  <a:lnTo>
                    <a:pt x="400478" y="26554"/>
                  </a:lnTo>
                  <a:lnTo>
                    <a:pt x="407924" y="10667"/>
                  </a:lnTo>
                  <a:lnTo>
                    <a:pt x="404415" y="9016"/>
                  </a:lnTo>
                  <a:close/>
                </a:path>
                <a:path extrusionOk="0" h="862964" w="416560">
                  <a:moveTo>
                    <a:pt x="399288" y="6603"/>
                  </a:moveTo>
                  <a:lnTo>
                    <a:pt x="391814" y="22549"/>
                  </a:lnTo>
                  <a:lnTo>
                    <a:pt x="399635" y="17152"/>
                  </a:lnTo>
                  <a:lnTo>
                    <a:pt x="398907" y="9016"/>
                  </a:lnTo>
                  <a:lnTo>
                    <a:pt x="404415" y="9016"/>
                  </a:lnTo>
                  <a:lnTo>
                    <a:pt x="399288" y="6603"/>
                  </a:lnTo>
                  <a:close/>
                </a:path>
                <a:path extrusionOk="0" h="862964" w="416560">
                  <a:moveTo>
                    <a:pt x="398907" y="9016"/>
                  </a:moveTo>
                  <a:lnTo>
                    <a:pt x="399635" y="17152"/>
                  </a:lnTo>
                  <a:lnTo>
                    <a:pt x="406273" y="12572"/>
                  </a:lnTo>
                  <a:lnTo>
                    <a:pt x="398907" y="9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2" name="Google Shape;3032;p194"/>
            <p:cNvSpPr/>
            <p:nvPr/>
          </p:nvSpPr>
          <p:spPr>
            <a:xfrm>
              <a:off x="2988563" y="1394459"/>
              <a:ext cx="813900" cy="12681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3" name="Google Shape;3033;p194"/>
            <p:cNvSpPr/>
            <p:nvPr/>
          </p:nvSpPr>
          <p:spPr>
            <a:xfrm>
              <a:off x="3031362" y="1416430"/>
              <a:ext cx="658495" cy="1113789"/>
            </a:xfrm>
            <a:custGeom>
              <a:rect b="b" l="l" r="r" t="t"/>
              <a:pathLst>
                <a:path extrusionOk="0" h="1113789" w="658495">
                  <a:moveTo>
                    <a:pt x="576579" y="1057148"/>
                  </a:moveTo>
                  <a:lnTo>
                    <a:pt x="573659" y="1057910"/>
                  </a:lnTo>
                  <a:lnTo>
                    <a:pt x="571119" y="1062482"/>
                  </a:lnTo>
                  <a:lnTo>
                    <a:pt x="571881" y="1065403"/>
                  </a:lnTo>
                  <a:lnTo>
                    <a:pt x="658240" y="1113790"/>
                  </a:lnTo>
                  <a:lnTo>
                    <a:pt x="658218" y="1108075"/>
                  </a:lnTo>
                  <a:lnTo>
                    <a:pt x="649351" y="1108075"/>
                  </a:lnTo>
                  <a:lnTo>
                    <a:pt x="640467" y="1092982"/>
                  </a:lnTo>
                  <a:lnTo>
                    <a:pt x="576579" y="1057148"/>
                  </a:lnTo>
                  <a:close/>
                </a:path>
                <a:path extrusionOk="0" h="1113789" w="658495">
                  <a:moveTo>
                    <a:pt x="640467" y="1092982"/>
                  </a:moveTo>
                  <a:lnTo>
                    <a:pt x="649351" y="1108075"/>
                  </a:lnTo>
                  <a:lnTo>
                    <a:pt x="653478" y="1105662"/>
                  </a:lnTo>
                  <a:lnTo>
                    <a:pt x="648715" y="1105662"/>
                  </a:lnTo>
                  <a:lnTo>
                    <a:pt x="648682" y="1097589"/>
                  </a:lnTo>
                  <a:lnTo>
                    <a:pt x="640467" y="1092982"/>
                  </a:lnTo>
                  <a:close/>
                </a:path>
                <a:path extrusionOk="0" h="1113789" w="658495">
                  <a:moveTo>
                    <a:pt x="655827" y="1012698"/>
                  </a:moveTo>
                  <a:lnTo>
                    <a:pt x="650494" y="1012698"/>
                  </a:lnTo>
                  <a:lnTo>
                    <a:pt x="648335" y="1014857"/>
                  </a:lnTo>
                  <a:lnTo>
                    <a:pt x="648641" y="1088022"/>
                  </a:lnTo>
                  <a:lnTo>
                    <a:pt x="657606" y="1103249"/>
                  </a:lnTo>
                  <a:lnTo>
                    <a:pt x="649351" y="1108075"/>
                  </a:lnTo>
                  <a:lnTo>
                    <a:pt x="658218" y="1108075"/>
                  </a:lnTo>
                  <a:lnTo>
                    <a:pt x="657860" y="1017524"/>
                  </a:lnTo>
                  <a:lnTo>
                    <a:pt x="657860" y="1014857"/>
                  </a:lnTo>
                  <a:lnTo>
                    <a:pt x="655827" y="1012698"/>
                  </a:lnTo>
                  <a:close/>
                </a:path>
                <a:path extrusionOk="0" h="1113789" w="658495">
                  <a:moveTo>
                    <a:pt x="648682" y="1097589"/>
                  </a:moveTo>
                  <a:lnTo>
                    <a:pt x="648715" y="1105662"/>
                  </a:lnTo>
                  <a:lnTo>
                    <a:pt x="655827" y="1101598"/>
                  </a:lnTo>
                  <a:lnTo>
                    <a:pt x="648682" y="1097589"/>
                  </a:lnTo>
                  <a:close/>
                </a:path>
                <a:path extrusionOk="0" h="1113789" w="658495">
                  <a:moveTo>
                    <a:pt x="648641" y="1088022"/>
                  </a:moveTo>
                  <a:lnTo>
                    <a:pt x="648682" y="1097589"/>
                  </a:lnTo>
                  <a:lnTo>
                    <a:pt x="655827" y="1101598"/>
                  </a:lnTo>
                  <a:lnTo>
                    <a:pt x="648715" y="1105662"/>
                  </a:lnTo>
                  <a:lnTo>
                    <a:pt x="653478" y="1105662"/>
                  </a:lnTo>
                  <a:lnTo>
                    <a:pt x="657606" y="1103249"/>
                  </a:lnTo>
                  <a:lnTo>
                    <a:pt x="648641" y="1088022"/>
                  </a:lnTo>
                  <a:close/>
                </a:path>
                <a:path extrusionOk="0" h="1113789" w="658495">
                  <a:moveTo>
                    <a:pt x="8128" y="0"/>
                  </a:moveTo>
                  <a:lnTo>
                    <a:pt x="0" y="4826"/>
                  </a:lnTo>
                  <a:lnTo>
                    <a:pt x="640467" y="1092982"/>
                  </a:lnTo>
                  <a:lnTo>
                    <a:pt x="648682" y="1097589"/>
                  </a:lnTo>
                  <a:lnTo>
                    <a:pt x="648641" y="1088022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4" name="Google Shape;3034;p194"/>
            <p:cNvSpPr/>
            <p:nvPr/>
          </p:nvSpPr>
          <p:spPr>
            <a:xfrm>
              <a:off x="2557271" y="2328671"/>
              <a:ext cx="1222200" cy="3885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5" name="Google Shape;3035;p194"/>
            <p:cNvSpPr/>
            <p:nvPr/>
          </p:nvSpPr>
          <p:spPr>
            <a:xfrm>
              <a:off x="2599562" y="2350896"/>
              <a:ext cx="1068070" cy="264160"/>
            </a:xfrm>
            <a:custGeom>
              <a:rect b="b" l="l" r="r" t="t"/>
              <a:pathLst>
                <a:path extrusionOk="0" h="264160" w="1068070">
                  <a:moveTo>
                    <a:pt x="1040152" y="232241"/>
                  </a:moveTo>
                  <a:lnTo>
                    <a:pt x="973201" y="254253"/>
                  </a:lnTo>
                  <a:lnTo>
                    <a:pt x="970788" y="255015"/>
                  </a:lnTo>
                  <a:lnTo>
                    <a:pt x="969390" y="257682"/>
                  </a:lnTo>
                  <a:lnTo>
                    <a:pt x="970152" y="260222"/>
                  </a:lnTo>
                  <a:lnTo>
                    <a:pt x="971041" y="262763"/>
                  </a:lnTo>
                  <a:lnTo>
                    <a:pt x="973709" y="264159"/>
                  </a:lnTo>
                  <a:lnTo>
                    <a:pt x="976249" y="263270"/>
                  </a:lnTo>
                  <a:lnTo>
                    <a:pt x="1059668" y="235965"/>
                  </a:lnTo>
                  <a:lnTo>
                    <a:pt x="1057528" y="235965"/>
                  </a:lnTo>
                  <a:lnTo>
                    <a:pt x="1040152" y="232241"/>
                  </a:lnTo>
                  <a:close/>
                </a:path>
                <a:path extrusionOk="0" h="264160" w="1068070">
                  <a:moveTo>
                    <a:pt x="1049249" y="229250"/>
                  </a:moveTo>
                  <a:lnTo>
                    <a:pt x="1040152" y="232241"/>
                  </a:lnTo>
                  <a:lnTo>
                    <a:pt x="1057528" y="235965"/>
                  </a:lnTo>
                  <a:lnTo>
                    <a:pt x="1057776" y="234822"/>
                  </a:lnTo>
                  <a:lnTo>
                    <a:pt x="1055370" y="234822"/>
                  </a:lnTo>
                  <a:lnTo>
                    <a:pt x="1049249" y="229250"/>
                  </a:lnTo>
                  <a:close/>
                </a:path>
                <a:path extrusionOk="0" h="264160" w="1068070">
                  <a:moveTo>
                    <a:pt x="994663" y="166496"/>
                  </a:moveTo>
                  <a:lnTo>
                    <a:pt x="991615" y="166623"/>
                  </a:lnTo>
                  <a:lnTo>
                    <a:pt x="989838" y="168655"/>
                  </a:lnTo>
                  <a:lnTo>
                    <a:pt x="988060" y="170560"/>
                  </a:lnTo>
                  <a:lnTo>
                    <a:pt x="988187" y="173608"/>
                  </a:lnTo>
                  <a:lnTo>
                    <a:pt x="990091" y="175386"/>
                  </a:lnTo>
                  <a:lnTo>
                    <a:pt x="1042224" y="222854"/>
                  </a:lnTo>
                  <a:lnTo>
                    <a:pt x="1059561" y="226567"/>
                  </a:lnTo>
                  <a:lnTo>
                    <a:pt x="1057528" y="235965"/>
                  </a:lnTo>
                  <a:lnTo>
                    <a:pt x="1059668" y="235965"/>
                  </a:lnTo>
                  <a:lnTo>
                    <a:pt x="1067815" y="233298"/>
                  </a:lnTo>
                  <a:lnTo>
                    <a:pt x="996569" y="168275"/>
                  </a:lnTo>
                  <a:lnTo>
                    <a:pt x="994663" y="166496"/>
                  </a:lnTo>
                  <a:close/>
                </a:path>
                <a:path extrusionOk="0" h="264160" w="1068070">
                  <a:moveTo>
                    <a:pt x="1057021" y="226694"/>
                  </a:moveTo>
                  <a:lnTo>
                    <a:pt x="1049249" y="229250"/>
                  </a:lnTo>
                  <a:lnTo>
                    <a:pt x="1055370" y="234822"/>
                  </a:lnTo>
                  <a:lnTo>
                    <a:pt x="1057021" y="226694"/>
                  </a:lnTo>
                  <a:close/>
                </a:path>
                <a:path extrusionOk="0" h="264160" w="1068070">
                  <a:moveTo>
                    <a:pt x="1059533" y="226694"/>
                  </a:moveTo>
                  <a:lnTo>
                    <a:pt x="1057021" y="226694"/>
                  </a:lnTo>
                  <a:lnTo>
                    <a:pt x="1055370" y="234822"/>
                  </a:lnTo>
                  <a:lnTo>
                    <a:pt x="1057776" y="234822"/>
                  </a:lnTo>
                  <a:lnTo>
                    <a:pt x="1059533" y="226694"/>
                  </a:lnTo>
                  <a:close/>
                </a:path>
                <a:path extrusionOk="0" h="264160" w="1068070">
                  <a:moveTo>
                    <a:pt x="1905" y="0"/>
                  </a:moveTo>
                  <a:lnTo>
                    <a:pt x="0" y="9270"/>
                  </a:lnTo>
                  <a:lnTo>
                    <a:pt x="1040152" y="232241"/>
                  </a:lnTo>
                  <a:lnTo>
                    <a:pt x="1049249" y="229250"/>
                  </a:lnTo>
                  <a:lnTo>
                    <a:pt x="1042224" y="222854"/>
                  </a:lnTo>
                  <a:lnTo>
                    <a:pt x="1905" y="0"/>
                  </a:lnTo>
                  <a:close/>
                </a:path>
                <a:path extrusionOk="0" h="264160" w="1068070">
                  <a:moveTo>
                    <a:pt x="1042224" y="222854"/>
                  </a:moveTo>
                  <a:lnTo>
                    <a:pt x="1049249" y="229250"/>
                  </a:lnTo>
                  <a:lnTo>
                    <a:pt x="1057021" y="226694"/>
                  </a:lnTo>
                  <a:lnTo>
                    <a:pt x="1059533" y="226694"/>
                  </a:lnTo>
                  <a:lnTo>
                    <a:pt x="1059561" y="226567"/>
                  </a:lnTo>
                  <a:lnTo>
                    <a:pt x="1042224" y="2228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6" name="Google Shape;3036;p194"/>
            <p:cNvSpPr/>
            <p:nvPr/>
          </p:nvSpPr>
          <p:spPr>
            <a:xfrm>
              <a:off x="1650491" y="2610612"/>
              <a:ext cx="2083200" cy="6402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7" name="Google Shape;3037;p194"/>
            <p:cNvSpPr/>
            <p:nvPr/>
          </p:nvSpPr>
          <p:spPr>
            <a:xfrm>
              <a:off x="1762252" y="2633344"/>
              <a:ext cx="1928495" cy="512444"/>
            </a:xfrm>
            <a:custGeom>
              <a:rect b="b" l="l" r="r" t="t"/>
              <a:pathLst>
                <a:path extrusionOk="0" h="512444" w="1928495">
                  <a:moveTo>
                    <a:pt x="74041" y="415163"/>
                  </a:moveTo>
                  <a:lnTo>
                    <a:pt x="70993" y="415163"/>
                  </a:lnTo>
                  <a:lnTo>
                    <a:pt x="69087" y="416941"/>
                  </a:lnTo>
                  <a:lnTo>
                    <a:pt x="0" y="484250"/>
                  </a:lnTo>
                  <a:lnTo>
                    <a:pt x="95123" y="511937"/>
                  </a:lnTo>
                  <a:lnTo>
                    <a:pt x="97790" y="510540"/>
                  </a:lnTo>
                  <a:lnTo>
                    <a:pt x="98425" y="508000"/>
                  </a:lnTo>
                  <a:lnTo>
                    <a:pt x="99187" y="505460"/>
                  </a:lnTo>
                  <a:lnTo>
                    <a:pt x="97790" y="502793"/>
                  </a:lnTo>
                  <a:lnTo>
                    <a:pt x="41979" y="486537"/>
                  </a:lnTo>
                  <a:lnTo>
                    <a:pt x="10414" y="486537"/>
                  </a:lnTo>
                  <a:lnTo>
                    <a:pt x="8128" y="477266"/>
                  </a:lnTo>
                  <a:lnTo>
                    <a:pt x="25168" y="473026"/>
                  </a:lnTo>
                  <a:lnTo>
                    <a:pt x="75818" y="423799"/>
                  </a:lnTo>
                  <a:lnTo>
                    <a:pt x="77597" y="422021"/>
                  </a:lnTo>
                  <a:lnTo>
                    <a:pt x="77724" y="418973"/>
                  </a:lnTo>
                  <a:lnTo>
                    <a:pt x="75700" y="416941"/>
                  </a:lnTo>
                  <a:lnTo>
                    <a:pt x="74041" y="415163"/>
                  </a:lnTo>
                  <a:close/>
                </a:path>
                <a:path extrusionOk="0" h="512444" w="1928495">
                  <a:moveTo>
                    <a:pt x="25168" y="473026"/>
                  </a:moveTo>
                  <a:lnTo>
                    <a:pt x="8128" y="477266"/>
                  </a:lnTo>
                  <a:lnTo>
                    <a:pt x="10414" y="486537"/>
                  </a:lnTo>
                  <a:lnTo>
                    <a:pt x="15517" y="485267"/>
                  </a:lnTo>
                  <a:lnTo>
                    <a:pt x="12573" y="485267"/>
                  </a:lnTo>
                  <a:lnTo>
                    <a:pt x="10541" y="477393"/>
                  </a:lnTo>
                  <a:lnTo>
                    <a:pt x="20674" y="477393"/>
                  </a:lnTo>
                  <a:lnTo>
                    <a:pt x="25168" y="473026"/>
                  </a:lnTo>
                  <a:close/>
                </a:path>
                <a:path extrusionOk="0" h="512444" w="1928495">
                  <a:moveTo>
                    <a:pt x="27425" y="482304"/>
                  </a:moveTo>
                  <a:lnTo>
                    <a:pt x="10414" y="486537"/>
                  </a:lnTo>
                  <a:lnTo>
                    <a:pt x="41979" y="486537"/>
                  </a:lnTo>
                  <a:lnTo>
                    <a:pt x="27425" y="482304"/>
                  </a:lnTo>
                  <a:close/>
                </a:path>
                <a:path extrusionOk="0" h="512444" w="1928495">
                  <a:moveTo>
                    <a:pt x="10541" y="477393"/>
                  </a:moveTo>
                  <a:lnTo>
                    <a:pt x="12573" y="485267"/>
                  </a:lnTo>
                  <a:lnTo>
                    <a:pt x="18340" y="479661"/>
                  </a:lnTo>
                  <a:lnTo>
                    <a:pt x="10541" y="477393"/>
                  </a:lnTo>
                  <a:close/>
                </a:path>
                <a:path extrusionOk="0" h="512444" w="1928495">
                  <a:moveTo>
                    <a:pt x="18340" y="479661"/>
                  </a:moveTo>
                  <a:lnTo>
                    <a:pt x="12573" y="485267"/>
                  </a:lnTo>
                  <a:lnTo>
                    <a:pt x="15517" y="485267"/>
                  </a:lnTo>
                  <a:lnTo>
                    <a:pt x="27425" y="482304"/>
                  </a:lnTo>
                  <a:lnTo>
                    <a:pt x="18340" y="479661"/>
                  </a:lnTo>
                  <a:close/>
                </a:path>
                <a:path extrusionOk="0" h="512444" w="1928495">
                  <a:moveTo>
                    <a:pt x="1926209" y="0"/>
                  </a:moveTo>
                  <a:lnTo>
                    <a:pt x="25168" y="473026"/>
                  </a:lnTo>
                  <a:lnTo>
                    <a:pt x="18340" y="479661"/>
                  </a:lnTo>
                  <a:lnTo>
                    <a:pt x="27425" y="482304"/>
                  </a:lnTo>
                  <a:lnTo>
                    <a:pt x="1928495" y="9271"/>
                  </a:lnTo>
                  <a:lnTo>
                    <a:pt x="1926209" y="0"/>
                  </a:lnTo>
                  <a:close/>
                </a:path>
                <a:path extrusionOk="0" h="512444" w="1928495">
                  <a:moveTo>
                    <a:pt x="20674" y="477393"/>
                  </a:moveTo>
                  <a:lnTo>
                    <a:pt x="10541" y="477393"/>
                  </a:lnTo>
                  <a:lnTo>
                    <a:pt x="18340" y="479661"/>
                  </a:lnTo>
                  <a:lnTo>
                    <a:pt x="20674" y="4773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38" name="Google Shape;3038;p194"/>
          <p:cNvSpPr txBox="1"/>
          <p:nvPr/>
        </p:nvSpPr>
        <p:spPr>
          <a:xfrm>
            <a:off x="1417955" y="4232757"/>
            <a:ext cx="5835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(0.2)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194"/>
          <p:cNvSpPr txBox="1"/>
          <p:nvPr/>
        </p:nvSpPr>
        <p:spPr>
          <a:xfrm>
            <a:off x="3915917" y="3498765"/>
            <a:ext cx="82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194"/>
          <p:cNvSpPr txBox="1"/>
          <p:nvPr/>
        </p:nvSpPr>
        <p:spPr>
          <a:xfrm>
            <a:off x="3822953" y="3382940"/>
            <a:ext cx="533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(0.2)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194"/>
          <p:cNvSpPr txBox="1"/>
          <p:nvPr/>
        </p:nvSpPr>
        <p:spPr>
          <a:xfrm>
            <a:off x="2425573" y="3216825"/>
            <a:ext cx="58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(0.2)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p194"/>
          <p:cNvSpPr txBox="1"/>
          <p:nvPr/>
        </p:nvSpPr>
        <p:spPr>
          <a:xfrm>
            <a:off x="2921761" y="1451863"/>
            <a:ext cx="58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(0.2)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Google Shape;3043;p194"/>
          <p:cNvSpPr txBox="1"/>
          <p:nvPr/>
        </p:nvSpPr>
        <p:spPr>
          <a:xfrm>
            <a:off x="1130198" y="1960203"/>
            <a:ext cx="802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(0.2) </a:t>
            </a:r>
            <a:r>
              <a:rPr baseline="30000" lang="en-US" sz="180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 baseline="30000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194"/>
          <p:cNvSpPr txBox="1"/>
          <p:nvPr/>
        </p:nvSpPr>
        <p:spPr>
          <a:xfrm>
            <a:off x="1307972" y="2499021"/>
            <a:ext cx="218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194"/>
          <p:cNvSpPr txBox="1"/>
          <p:nvPr/>
        </p:nvSpPr>
        <p:spPr>
          <a:xfrm>
            <a:off x="1765807" y="3580044"/>
            <a:ext cx="218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F2F9F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194"/>
          <p:cNvSpPr txBox="1"/>
          <p:nvPr/>
        </p:nvSpPr>
        <p:spPr>
          <a:xfrm>
            <a:off x="3518661" y="3580044"/>
            <a:ext cx="218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F6128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7" name="Google Shape;3047;p194"/>
          <p:cNvGrpSpPr/>
          <p:nvPr/>
        </p:nvGrpSpPr>
        <p:grpSpPr>
          <a:xfrm>
            <a:off x="2412492" y="1859233"/>
            <a:ext cx="562500" cy="1357166"/>
            <a:chOff x="2412492" y="1394460"/>
            <a:chExt cx="562500" cy="1017900"/>
          </a:xfrm>
        </p:grpSpPr>
        <p:sp>
          <p:nvSpPr>
            <p:cNvPr id="3048" name="Google Shape;3048;p194"/>
            <p:cNvSpPr/>
            <p:nvPr/>
          </p:nvSpPr>
          <p:spPr>
            <a:xfrm>
              <a:off x="2412492" y="1394460"/>
              <a:ext cx="562500" cy="10179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49" name="Google Shape;3049;p194"/>
            <p:cNvSpPr/>
            <p:nvPr/>
          </p:nvSpPr>
          <p:spPr>
            <a:xfrm>
              <a:off x="2515489" y="1416812"/>
              <a:ext cx="416560" cy="862964"/>
            </a:xfrm>
            <a:custGeom>
              <a:rect b="b" l="l" r="r" t="t"/>
              <a:pathLst>
                <a:path extrusionOk="0" h="862964" w="416560">
                  <a:moveTo>
                    <a:pt x="7112" y="761111"/>
                  </a:moveTo>
                  <a:lnTo>
                    <a:pt x="1905" y="761619"/>
                  </a:lnTo>
                  <a:lnTo>
                    <a:pt x="0" y="763905"/>
                  </a:lnTo>
                  <a:lnTo>
                    <a:pt x="254" y="766571"/>
                  </a:lnTo>
                  <a:lnTo>
                    <a:pt x="8890" y="862583"/>
                  </a:lnTo>
                  <a:lnTo>
                    <a:pt x="18429" y="855980"/>
                  </a:lnTo>
                  <a:lnTo>
                    <a:pt x="17144" y="855980"/>
                  </a:lnTo>
                  <a:lnTo>
                    <a:pt x="8509" y="851915"/>
                  </a:lnTo>
                  <a:lnTo>
                    <a:pt x="15954" y="836029"/>
                  </a:lnTo>
                  <a:lnTo>
                    <a:pt x="9398" y="763015"/>
                  </a:lnTo>
                  <a:lnTo>
                    <a:pt x="7112" y="761111"/>
                  </a:lnTo>
                  <a:close/>
                </a:path>
                <a:path extrusionOk="0" h="862964" w="416560">
                  <a:moveTo>
                    <a:pt x="15954" y="836029"/>
                  </a:moveTo>
                  <a:lnTo>
                    <a:pt x="8509" y="851915"/>
                  </a:lnTo>
                  <a:lnTo>
                    <a:pt x="17144" y="855980"/>
                  </a:lnTo>
                  <a:lnTo>
                    <a:pt x="18275" y="853567"/>
                  </a:lnTo>
                  <a:lnTo>
                    <a:pt x="17525" y="853567"/>
                  </a:lnTo>
                  <a:lnTo>
                    <a:pt x="10160" y="850011"/>
                  </a:lnTo>
                  <a:lnTo>
                    <a:pt x="16797" y="845431"/>
                  </a:lnTo>
                  <a:lnTo>
                    <a:pt x="15954" y="836029"/>
                  </a:lnTo>
                  <a:close/>
                </a:path>
                <a:path extrusionOk="0" h="862964" w="416560">
                  <a:moveTo>
                    <a:pt x="84836" y="798449"/>
                  </a:moveTo>
                  <a:lnTo>
                    <a:pt x="82677" y="799973"/>
                  </a:lnTo>
                  <a:lnTo>
                    <a:pt x="24618" y="840034"/>
                  </a:lnTo>
                  <a:lnTo>
                    <a:pt x="17144" y="855980"/>
                  </a:lnTo>
                  <a:lnTo>
                    <a:pt x="18429" y="855980"/>
                  </a:lnTo>
                  <a:lnTo>
                    <a:pt x="88137" y="807719"/>
                  </a:lnTo>
                  <a:lnTo>
                    <a:pt x="90297" y="806323"/>
                  </a:lnTo>
                  <a:lnTo>
                    <a:pt x="90805" y="803275"/>
                  </a:lnTo>
                  <a:lnTo>
                    <a:pt x="89408" y="801115"/>
                  </a:lnTo>
                  <a:lnTo>
                    <a:pt x="87884" y="798957"/>
                  </a:lnTo>
                  <a:lnTo>
                    <a:pt x="84836" y="798449"/>
                  </a:lnTo>
                  <a:close/>
                </a:path>
                <a:path extrusionOk="0" h="862964" w="416560">
                  <a:moveTo>
                    <a:pt x="16797" y="845431"/>
                  </a:moveTo>
                  <a:lnTo>
                    <a:pt x="10160" y="850011"/>
                  </a:lnTo>
                  <a:lnTo>
                    <a:pt x="17525" y="853567"/>
                  </a:lnTo>
                  <a:lnTo>
                    <a:pt x="16797" y="845431"/>
                  </a:lnTo>
                  <a:close/>
                </a:path>
                <a:path extrusionOk="0" h="862964" w="416560">
                  <a:moveTo>
                    <a:pt x="24618" y="840034"/>
                  </a:moveTo>
                  <a:lnTo>
                    <a:pt x="16797" y="845431"/>
                  </a:lnTo>
                  <a:lnTo>
                    <a:pt x="17525" y="853567"/>
                  </a:lnTo>
                  <a:lnTo>
                    <a:pt x="18275" y="853567"/>
                  </a:lnTo>
                  <a:lnTo>
                    <a:pt x="24618" y="840034"/>
                  </a:lnTo>
                  <a:close/>
                </a:path>
                <a:path extrusionOk="0" h="862964" w="416560">
                  <a:moveTo>
                    <a:pt x="407797" y="0"/>
                  </a:moveTo>
                  <a:lnTo>
                    <a:pt x="15954" y="836029"/>
                  </a:lnTo>
                  <a:lnTo>
                    <a:pt x="16797" y="845431"/>
                  </a:lnTo>
                  <a:lnTo>
                    <a:pt x="24618" y="840034"/>
                  </a:lnTo>
                  <a:lnTo>
                    <a:pt x="416433" y="4063"/>
                  </a:lnTo>
                  <a:lnTo>
                    <a:pt x="407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50" name="Google Shape;3050;p194"/>
          <p:cNvSpPr txBox="1"/>
          <p:nvPr/>
        </p:nvSpPr>
        <p:spPr>
          <a:xfrm>
            <a:off x="2603373" y="1954105"/>
            <a:ext cx="218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0859C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Google Shape;3051;p194"/>
          <p:cNvSpPr txBox="1"/>
          <p:nvPr/>
        </p:nvSpPr>
        <p:spPr>
          <a:xfrm>
            <a:off x="3137661" y="1852505"/>
            <a:ext cx="218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0859C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194"/>
          <p:cNvSpPr txBox="1"/>
          <p:nvPr/>
        </p:nvSpPr>
        <p:spPr>
          <a:xfrm>
            <a:off x="1993773" y="2905929"/>
            <a:ext cx="37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rPr>
              <a:t>0.066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p194"/>
          <p:cNvSpPr txBox="1"/>
          <p:nvPr/>
        </p:nvSpPr>
        <p:spPr>
          <a:xfrm>
            <a:off x="2675889" y="2766905"/>
            <a:ext cx="526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rPr>
              <a:t>0.066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651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rPr>
              <a:t>0.066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4" name="Google Shape;3054;p194"/>
          <p:cNvGrpSpPr/>
          <p:nvPr/>
        </p:nvGrpSpPr>
        <p:grpSpPr>
          <a:xfrm>
            <a:off x="5065014" y="1696676"/>
            <a:ext cx="2387700" cy="2637630"/>
            <a:chOff x="5065014" y="1272539"/>
            <a:chExt cx="2387700" cy="1978272"/>
          </a:xfrm>
        </p:grpSpPr>
        <p:sp>
          <p:nvSpPr>
            <p:cNvPr id="3055" name="Google Shape;3055;p194"/>
            <p:cNvSpPr/>
            <p:nvPr/>
          </p:nvSpPr>
          <p:spPr>
            <a:xfrm>
              <a:off x="5065014" y="1657095"/>
              <a:ext cx="177900" cy="1779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6" name="Google Shape;3056;p194"/>
            <p:cNvSpPr/>
            <p:nvPr/>
          </p:nvSpPr>
          <p:spPr>
            <a:xfrm>
              <a:off x="6512814" y="1276095"/>
              <a:ext cx="177900" cy="1779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7" name="Google Shape;3057;p194"/>
            <p:cNvSpPr/>
            <p:nvPr/>
          </p:nvSpPr>
          <p:spPr>
            <a:xfrm>
              <a:off x="5217414" y="3028695"/>
              <a:ext cx="177900" cy="1779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8" name="Google Shape;3058;p194"/>
            <p:cNvSpPr/>
            <p:nvPr/>
          </p:nvSpPr>
          <p:spPr>
            <a:xfrm>
              <a:off x="7274814" y="2495295"/>
              <a:ext cx="177900" cy="17790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9" name="Google Shape;3059;p194"/>
            <p:cNvSpPr/>
            <p:nvPr/>
          </p:nvSpPr>
          <p:spPr>
            <a:xfrm>
              <a:off x="6055614" y="2266695"/>
              <a:ext cx="177900" cy="177900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0" name="Google Shape;3060;p194"/>
            <p:cNvSpPr/>
            <p:nvPr/>
          </p:nvSpPr>
          <p:spPr>
            <a:xfrm>
              <a:off x="5186172" y="1272539"/>
              <a:ext cx="1452300" cy="54090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1" name="Google Shape;3061;p194"/>
            <p:cNvSpPr/>
            <p:nvPr/>
          </p:nvSpPr>
          <p:spPr>
            <a:xfrm>
              <a:off x="5228717" y="1341246"/>
              <a:ext cx="1297304" cy="409575"/>
            </a:xfrm>
            <a:custGeom>
              <a:rect b="b" l="l" r="r" t="t"/>
              <a:pathLst>
                <a:path extrusionOk="0" h="409575" w="1297304">
                  <a:moveTo>
                    <a:pt x="1269337" y="26731"/>
                  </a:moveTo>
                  <a:lnTo>
                    <a:pt x="0" y="400176"/>
                  </a:lnTo>
                  <a:lnTo>
                    <a:pt x="2667" y="409320"/>
                  </a:lnTo>
                  <a:lnTo>
                    <a:pt x="1272233" y="35808"/>
                  </a:lnTo>
                  <a:lnTo>
                    <a:pt x="1278631" y="29035"/>
                  </a:lnTo>
                  <a:lnTo>
                    <a:pt x="1269337" y="26731"/>
                  </a:lnTo>
                  <a:close/>
                </a:path>
                <a:path extrusionOk="0" h="409575" w="1297304">
                  <a:moveTo>
                    <a:pt x="1289043" y="21716"/>
                  </a:moveTo>
                  <a:lnTo>
                    <a:pt x="1286383" y="21716"/>
                  </a:lnTo>
                  <a:lnTo>
                    <a:pt x="1289050" y="30861"/>
                  </a:lnTo>
                  <a:lnTo>
                    <a:pt x="1272233" y="35808"/>
                  </a:lnTo>
                  <a:lnTo>
                    <a:pt x="1223645" y="87249"/>
                  </a:lnTo>
                  <a:lnTo>
                    <a:pt x="1221867" y="89153"/>
                  </a:lnTo>
                  <a:lnTo>
                    <a:pt x="1221994" y="92201"/>
                  </a:lnTo>
                  <a:lnTo>
                    <a:pt x="1225804" y="95757"/>
                  </a:lnTo>
                  <a:lnTo>
                    <a:pt x="1228725" y="95630"/>
                  </a:lnTo>
                  <a:lnTo>
                    <a:pt x="1230630" y="93725"/>
                  </a:lnTo>
                  <a:lnTo>
                    <a:pt x="1296797" y="23622"/>
                  </a:lnTo>
                  <a:lnTo>
                    <a:pt x="1289043" y="21716"/>
                  </a:lnTo>
                  <a:close/>
                </a:path>
                <a:path extrusionOk="0" h="409575" w="1297304">
                  <a:moveTo>
                    <a:pt x="1278631" y="29035"/>
                  </a:moveTo>
                  <a:lnTo>
                    <a:pt x="1272233" y="35808"/>
                  </a:lnTo>
                  <a:lnTo>
                    <a:pt x="1288618" y="30987"/>
                  </a:lnTo>
                  <a:lnTo>
                    <a:pt x="1286510" y="30987"/>
                  </a:lnTo>
                  <a:lnTo>
                    <a:pt x="1278631" y="29035"/>
                  </a:lnTo>
                  <a:close/>
                </a:path>
                <a:path extrusionOk="0" h="409575" w="1297304">
                  <a:moveTo>
                    <a:pt x="1284224" y="23113"/>
                  </a:moveTo>
                  <a:lnTo>
                    <a:pt x="1278631" y="29035"/>
                  </a:lnTo>
                  <a:lnTo>
                    <a:pt x="1286510" y="30987"/>
                  </a:lnTo>
                  <a:lnTo>
                    <a:pt x="1284224" y="23113"/>
                  </a:lnTo>
                  <a:close/>
                </a:path>
                <a:path extrusionOk="0" h="409575" w="1297304">
                  <a:moveTo>
                    <a:pt x="1286790" y="23113"/>
                  </a:moveTo>
                  <a:lnTo>
                    <a:pt x="1284224" y="23113"/>
                  </a:lnTo>
                  <a:lnTo>
                    <a:pt x="1286510" y="30987"/>
                  </a:lnTo>
                  <a:lnTo>
                    <a:pt x="1288618" y="30987"/>
                  </a:lnTo>
                  <a:lnTo>
                    <a:pt x="1289050" y="30861"/>
                  </a:lnTo>
                  <a:lnTo>
                    <a:pt x="1286790" y="23113"/>
                  </a:lnTo>
                  <a:close/>
                </a:path>
                <a:path extrusionOk="0" h="409575" w="1297304">
                  <a:moveTo>
                    <a:pt x="1286383" y="21716"/>
                  </a:moveTo>
                  <a:lnTo>
                    <a:pt x="1269337" y="26731"/>
                  </a:lnTo>
                  <a:lnTo>
                    <a:pt x="1278631" y="29035"/>
                  </a:lnTo>
                  <a:lnTo>
                    <a:pt x="1284224" y="23113"/>
                  </a:lnTo>
                  <a:lnTo>
                    <a:pt x="1286790" y="23113"/>
                  </a:lnTo>
                  <a:lnTo>
                    <a:pt x="1286383" y="21716"/>
                  </a:lnTo>
                  <a:close/>
                </a:path>
                <a:path extrusionOk="0" h="409575" w="1297304">
                  <a:moveTo>
                    <a:pt x="1200658" y="0"/>
                  </a:moveTo>
                  <a:lnTo>
                    <a:pt x="1197991" y="1524"/>
                  </a:lnTo>
                  <a:lnTo>
                    <a:pt x="1197483" y="4063"/>
                  </a:lnTo>
                  <a:lnTo>
                    <a:pt x="1196848" y="6603"/>
                  </a:lnTo>
                  <a:lnTo>
                    <a:pt x="1198372" y="9143"/>
                  </a:lnTo>
                  <a:lnTo>
                    <a:pt x="1269337" y="26731"/>
                  </a:lnTo>
                  <a:lnTo>
                    <a:pt x="1286383" y="21716"/>
                  </a:lnTo>
                  <a:lnTo>
                    <a:pt x="1289043" y="21716"/>
                  </a:lnTo>
                  <a:lnTo>
                    <a:pt x="12006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2" name="Google Shape;3062;p194"/>
            <p:cNvSpPr/>
            <p:nvPr/>
          </p:nvSpPr>
          <p:spPr>
            <a:xfrm>
              <a:off x="5094732" y="1706879"/>
              <a:ext cx="1041000" cy="661500"/>
            </a:xfrm>
            <a:prstGeom prst="rect">
              <a:avLst/>
            </a:pr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3" name="Google Shape;3063;p194"/>
            <p:cNvSpPr/>
            <p:nvPr/>
          </p:nvSpPr>
          <p:spPr>
            <a:xfrm>
              <a:off x="5207762" y="1798700"/>
              <a:ext cx="885189" cy="507364"/>
            </a:xfrm>
            <a:custGeom>
              <a:rect b="b" l="l" r="r" t="t"/>
              <a:pathLst>
                <a:path extrusionOk="0" h="507364" w="885189">
                  <a:moveTo>
                    <a:pt x="25823" y="10338"/>
                  </a:moveTo>
                  <a:lnTo>
                    <a:pt x="16389" y="10447"/>
                  </a:lnTo>
                  <a:lnTo>
                    <a:pt x="21109" y="18584"/>
                  </a:lnTo>
                  <a:lnTo>
                    <a:pt x="880490" y="507111"/>
                  </a:lnTo>
                  <a:lnTo>
                    <a:pt x="885189" y="498856"/>
                  </a:lnTo>
                  <a:lnTo>
                    <a:pt x="25823" y="10338"/>
                  </a:lnTo>
                  <a:close/>
                </a:path>
                <a:path extrusionOk="0" h="507364" w="885189">
                  <a:moveTo>
                    <a:pt x="98933" y="0"/>
                  </a:moveTo>
                  <a:lnTo>
                    <a:pt x="96392" y="0"/>
                  </a:lnTo>
                  <a:lnTo>
                    <a:pt x="0" y="1143"/>
                  </a:lnTo>
                  <a:lnTo>
                    <a:pt x="48387" y="84454"/>
                  </a:lnTo>
                  <a:lnTo>
                    <a:pt x="49657" y="86740"/>
                  </a:lnTo>
                  <a:lnTo>
                    <a:pt x="52577" y="87502"/>
                  </a:lnTo>
                  <a:lnTo>
                    <a:pt x="54863" y="86233"/>
                  </a:lnTo>
                  <a:lnTo>
                    <a:pt x="57150" y="84836"/>
                  </a:lnTo>
                  <a:lnTo>
                    <a:pt x="57912" y="81914"/>
                  </a:lnTo>
                  <a:lnTo>
                    <a:pt x="56514" y="79628"/>
                  </a:lnTo>
                  <a:lnTo>
                    <a:pt x="21109" y="18584"/>
                  </a:lnTo>
                  <a:lnTo>
                    <a:pt x="5841" y="9906"/>
                  </a:lnTo>
                  <a:lnTo>
                    <a:pt x="10540" y="1650"/>
                  </a:lnTo>
                  <a:lnTo>
                    <a:pt x="100583" y="1650"/>
                  </a:lnTo>
                  <a:lnTo>
                    <a:pt x="98933" y="0"/>
                  </a:lnTo>
                  <a:close/>
                </a:path>
                <a:path extrusionOk="0" h="507364" w="885189">
                  <a:moveTo>
                    <a:pt x="10540" y="1650"/>
                  </a:moveTo>
                  <a:lnTo>
                    <a:pt x="5841" y="9906"/>
                  </a:lnTo>
                  <a:lnTo>
                    <a:pt x="21109" y="18584"/>
                  </a:lnTo>
                  <a:lnTo>
                    <a:pt x="16443" y="10540"/>
                  </a:lnTo>
                  <a:lnTo>
                    <a:pt x="8254" y="10540"/>
                  </a:lnTo>
                  <a:lnTo>
                    <a:pt x="12318" y="3428"/>
                  </a:lnTo>
                  <a:lnTo>
                    <a:pt x="13668" y="3428"/>
                  </a:lnTo>
                  <a:lnTo>
                    <a:pt x="10540" y="1650"/>
                  </a:lnTo>
                  <a:close/>
                </a:path>
                <a:path extrusionOk="0" h="507364" w="885189">
                  <a:moveTo>
                    <a:pt x="12318" y="3428"/>
                  </a:moveTo>
                  <a:lnTo>
                    <a:pt x="8254" y="10540"/>
                  </a:lnTo>
                  <a:lnTo>
                    <a:pt x="16389" y="10447"/>
                  </a:lnTo>
                  <a:lnTo>
                    <a:pt x="12318" y="3428"/>
                  </a:lnTo>
                  <a:close/>
                </a:path>
                <a:path extrusionOk="0" h="507364" w="885189">
                  <a:moveTo>
                    <a:pt x="16389" y="10447"/>
                  </a:moveTo>
                  <a:lnTo>
                    <a:pt x="8254" y="10540"/>
                  </a:lnTo>
                  <a:lnTo>
                    <a:pt x="16443" y="10540"/>
                  </a:lnTo>
                  <a:close/>
                </a:path>
                <a:path extrusionOk="0" h="507364" w="885189">
                  <a:moveTo>
                    <a:pt x="13668" y="3428"/>
                  </a:moveTo>
                  <a:lnTo>
                    <a:pt x="12318" y="3428"/>
                  </a:lnTo>
                  <a:lnTo>
                    <a:pt x="16389" y="10447"/>
                  </a:lnTo>
                  <a:lnTo>
                    <a:pt x="25823" y="10338"/>
                  </a:lnTo>
                  <a:lnTo>
                    <a:pt x="13668" y="3428"/>
                  </a:lnTo>
                  <a:close/>
                </a:path>
                <a:path extrusionOk="0" h="507364" w="885189">
                  <a:moveTo>
                    <a:pt x="100583" y="1650"/>
                  </a:moveTo>
                  <a:lnTo>
                    <a:pt x="10540" y="1650"/>
                  </a:lnTo>
                  <a:lnTo>
                    <a:pt x="25823" y="10338"/>
                  </a:lnTo>
                  <a:lnTo>
                    <a:pt x="96392" y="9525"/>
                  </a:lnTo>
                  <a:lnTo>
                    <a:pt x="99060" y="9525"/>
                  </a:lnTo>
                  <a:lnTo>
                    <a:pt x="101218" y="7365"/>
                  </a:lnTo>
                  <a:lnTo>
                    <a:pt x="101091" y="2159"/>
                  </a:lnTo>
                  <a:lnTo>
                    <a:pt x="100583" y="1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4" name="Google Shape;3064;p194"/>
            <p:cNvSpPr/>
            <p:nvPr/>
          </p:nvSpPr>
          <p:spPr>
            <a:xfrm>
              <a:off x="5106924" y="1798319"/>
              <a:ext cx="312300" cy="1376100"/>
            </a:xfrm>
            <a:prstGeom prst="rect">
              <a:avLst/>
            </a:pr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5" name="Google Shape;3065;p194"/>
            <p:cNvSpPr/>
            <p:nvPr/>
          </p:nvSpPr>
          <p:spPr>
            <a:xfrm>
              <a:off x="5149088" y="1821560"/>
              <a:ext cx="196214" cy="1219835"/>
            </a:xfrm>
            <a:custGeom>
              <a:rect b="b" l="l" r="r" t="t"/>
              <a:pathLst>
                <a:path extrusionOk="0" h="1219835" w="196214">
                  <a:moveTo>
                    <a:pt x="101600" y="1134999"/>
                  </a:moveTo>
                  <a:lnTo>
                    <a:pt x="97409" y="1138174"/>
                  </a:lnTo>
                  <a:lnTo>
                    <a:pt x="97027" y="1141095"/>
                  </a:lnTo>
                  <a:lnTo>
                    <a:pt x="157225" y="1219834"/>
                  </a:lnTo>
                  <a:lnTo>
                    <a:pt x="160967" y="1211071"/>
                  </a:lnTo>
                  <a:lnTo>
                    <a:pt x="151257" y="1211071"/>
                  </a:lnTo>
                  <a:lnTo>
                    <a:pt x="149062" y="1193514"/>
                  </a:lnTo>
                  <a:lnTo>
                    <a:pt x="106172" y="1137412"/>
                  </a:lnTo>
                  <a:lnTo>
                    <a:pt x="104648" y="1135380"/>
                  </a:lnTo>
                  <a:lnTo>
                    <a:pt x="101600" y="1134999"/>
                  </a:lnTo>
                  <a:close/>
                </a:path>
                <a:path extrusionOk="0" h="1219835" w="196214">
                  <a:moveTo>
                    <a:pt x="149062" y="1193514"/>
                  </a:moveTo>
                  <a:lnTo>
                    <a:pt x="151257" y="1211071"/>
                  </a:lnTo>
                  <a:lnTo>
                    <a:pt x="160782" y="1209802"/>
                  </a:lnTo>
                  <a:lnTo>
                    <a:pt x="160623" y="1208532"/>
                  </a:lnTo>
                  <a:lnTo>
                    <a:pt x="151637" y="1208532"/>
                  </a:lnTo>
                  <a:lnTo>
                    <a:pt x="154830" y="1201059"/>
                  </a:lnTo>
                  <a:lnTo>
                    <a:pt x="149062" y="1193514"/>
                  </a:lnTo>
                  <a:close/>
                </a:path>
                <a:path extrusionOk="0" h="1219835" w="196214">
                  <a:moveTo>
                    <a:pt x="190119" y="1123822"/>
                  </a:moveTo>
                  <a:lnTo>
                    <a:pt x="187325" y="1124965"/>
                  </a:lnTo>
                  <a:lnTo>
                    <a:pt x="186309" y="1127378"/>
                  </a:lnTo>
                  <a:lnTo>
                    <a:pt x="158589" y="1192261"/>
                  </a:lnTo>
                  <a:lnTo>
                    <a:pt x="160782" y="1209802"/>
                  </a:lnTo>
                  <a:lnTo>
                    <a:pt x="151257" y="1211071"/>
                  </a:lnTo>
                  <a:lnTo>
                    <a:pt x="160967" y="1211071"/>
                  </a:lnTo>
                  <a:lnTo>
                    <a:pt x="196087" y="1128776"/>
                  </a:lnTo>
                  <a:lnTo>
                    <a:pt x="194945" y="1125982"/>
                  </a:lnTo>
                  <a:lnTo>
                    <a:pt x="192532" y="1124965"/>
                  </a:lnTo>
                  <a:lnTo>
                    <a:pt x="190119" y="1123822"/>
                  </a:lnTo>
                  <a:close/>
                </a:path>
                <a:path extrusionOk="0" h="1219835" w="196214">
                  <a:moveTo>
                    <a:pt x="154830" y="1201059"/>
                  </a:moveTo>
                  <a:lnTo>
                    <a:pt x="151637" y="1208532"/>
                  </a:lnTo>
                  <a:lnTo>
                    <a:pt x="159765" y="1207515"/>
                  </a:lnTo>
                  <a:lnTo>
                    <a:pt x="154830" y="1201059"/>
                  </a:lnTo>
                  <a:close/>
                </a:path>
                <a:path extrusionOk="0" h="1219835" w="196214">
                  <a:moveTo>
                    <a:pt x="158589" y="1192261"/>
                  </a:moveTo>
                  <a:lnTo>
                    <a:pt x="154830" y="1201059"/>
                  </a:lnTo>
                  <a:lnTo>
                    <a:pt x="159765" y="1207515"/>
                  </a:lnTo>
                  <a:lnTo>
                    <a:pt x="151637" y="1208532"/>
                  </a:lnTo>
                  <a:lnTo>
                    <a:pt x="160623" y="1208532"/>
                  </a:lnTo>
                  <a:lnTo>
                    <a:pt x="158589" y="1192261"/>
                  </a:lnTo>
                  <a:close/>
                </a:path>
                <a:path extrusionOk="0" h="1219835" w="196214">
                  <a:moveTo>
                    <a:pt x="9525" y="0"/>
                  </a:moveTo>
                  <a:lnTo>
                    <a:pt x="0" y="1142"/>
                  </a:lnTo>
                  <a:lnTo>
                    <a:pt x="149062" y="1193514"/>
                  </a:lnTo>
                  <a:lnTo>
                    <a:pt x="154830" y="1201059"/>
                  </a:lnTo>
                  <a:lnTo>
                    <a:pt x="158589" y="1192261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6" name="Google Shape;3066;p194"/>
            <p:cNvSpPr/>
            <p:nvPr/>
          </p:nvSpPr>
          <p:spPr>
            <a:xfrm>
              <a:off x="5314188" y="2316479"/>
              <a:ext cx="888600" cy="813900"/>
            </a:xfrm>
            <a:prstGeom prst="rect">
              <a:avLst/>
            </a:prstGeom>
            <a:blipFill rotWithShape="1">
              <a:blip r:embed="rId2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7" name="Google Shape;3067;p194"/>
            <p:cNvSpPr/>
            <p:nvPr/>
          </p:nvSpPr>
          <p:spPr>
            <a:xfrm>
              <a:off x="5356987" y="2409443"/>
              <a:ext cx="734060" cy="657860"/>
            </a:xfrm>
            <a:custGeom>
              <a:rect b="b" l="l" r="r" t="t"/>
              <a:pathLst>
                <a:path extrusionOk="0" h="657860" w="734060">
                  <a:moveTo>
                    <a:pt x="719494" y="12584"/>
                  </a:moveTo>
                  <a:lnTo>
                    <a:pt x="710182" y="14499"/>
                  </a:lnTo>
                  <a:lnTo>
                    <a:pt x="0" y="650620"/>
                  </a:lnTo>
                  <a:lnTo>
                    <a:pt x="6350" y="657732"/>
                  </a:lnTo>
                  <a:lnTo>
                    <a:pt x="716608" y="21543"/>
                  </a:lnTo>
                  <a:lnTo>
                    <a:pt x="719494" y="12584"/>
                  </a:lnTo>
                  <a:close/>
                </a:path>
                <a:path extrusionOk="0" h="657860" w="734060">
                  <a:moveTo>
                    <a:pt x="732691" y="2667"/>
                  </a:moveTo>
                  <a:lnTo>
                    <a:pt x="723391" y="2667"/>
                  </a:lnTo>
                  <a:lnTo>
                    <a:pt x="729741" y="9779"/>
                  </a:lnTo>
                  <a:lnTo>
                    <a:pt x="716608" y="21543"/>
                  </a:lnTo>
                  <a:lnTo>
                    <a:pt x="694943" y="88773"/>
                  </a:lnTo>
                  <a:lnTo>
                    <a:pt x="694054" y="91312"/>
                  </a:lnTo>
                  <a:lnTo>
                    <a:pt x="695451" y="93980"/>
                  </a:lnTo>
                  <a:lnTo>
                    <a:pt x="700532" y="95504"/>
                  </a:lnTo>
                  <a:lnTo>
                    <a:pt x="703199" y="94233"/>
                  </a:lnTo>
                  <a:lnTo>
                    <a:pt x="704083" y="91312"/>
                  </a:lnTo>
                  <a:lnTo>
                    <a:pt x="732691" y="2667"/>
                  </a:lnTo>
                  <a:close/>
                </a:path>
                <a:path extrusionOk="0" h="657860" w="734060">
                  <a:moveTo>
                    <a:pt x="733551" y="0"/>
                  </a:moveTo>
                  <a:lnTo>
                    <a:pt x="636651" y="19812"/>
                  </a:lnTo>
                  <a:lnTo>
                    <a:pt x="635000" y="22351"/>
                  </a:lnTo>
                  <a:lnTo>
                    <a:pt x="636015" y="27558"/>
                  </a:lnTo>
                  <a:lnTo>
                    <a:pt x="638555" y="29210"/>
                  </a:lnTo>
                  <a:lnTo>
                    <a:pt x="710182" y="14499"/>
                  </a:lnTo>
                  <a:lnTo>
                    <a:pt x="723391" y="2667"/>
                  </a:lnTo>
                  <a:lnTo>
                    <a:pt x="732691" y="2667"/>
                  </a:lnTo>
                  <a:lnTo>
                    <a:pt x="733551" y="0"/>
                  </a:lnTo>
                  <a:close/>
                </a:path>
                <a:path extrusionOk="0" h="657860" w="734060">
                  <a:moveTo>
                    <a:pt x="725319" y="4825"/>
                  </a:moveTo>
                  <a:lnTo>
                    <a:pt x="721995" y="4825"/>
                  </a:lnTo>
                  <a:lnTo>
                    <a:pt x="727583" y="10922"/>
                  </a:lnTo>
                  <a:lnTo>
                    <a:pt x="719494" y="12584"/>
                  </a:lnTo>
                  <a:lnTo>
                    <a:pt x="716608" y="21543"/>
                  </a:lnTo>
                  <a:lnTo>
                    <a:pt x="729741" y="9779"/>
                  </a:lnTo>
                  <a:lnTo>
                    <a:pt x="725319" y="4825"/>
                  </a:lnTo>
                  <a:close/>
                </a:path>
                <a:path extrusionOk="0" h="657860" w="734060">
                  <a:moveTo>
                    <a:pt x="723391" y="2667"/>
                  </a:moveTo>
                  <a:lnTo>
                    <a:pt x="710182" y="14499"/>
                  </a:lnTo>
                  <a:lnTo>
                    <a:pt x="719494" y="12584"/>
                  </a:lnTo>
                  <a:lnTo>
                    <a:pt x="721995" y="4825"/>
                  </a:lnTo>
                  <a:lnTo>
                    <a:pt x="725319" y="4825"/>
                  </a:lnTo>
                  <a:lnTo>
                    <a:pt x="723391" y="2667"/>
                  </a:lnTo>
                  <a:close/>
                </a:path>
                <a:path extrusionOk="0" h="657860" w="734060">
                  <a:moveTo>
                    <a:pt x="721995" y="4825"/>
                  </a:moveTo>
                  <a:lnTo>
                    <a:pt x="719494" y="12584"/>
                  </a:lnTo>
                  <a:lnTo>
                    <a:pt x="727583" y="10922"/>
                  </a:lnTo>
                  <a:lnTo>
                    <a:pt x="721995" y="48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8" name="Google Shape;3068;p194"/>
            <p:cNvSpPr/>
            <p:nvPr/>
          </p:nvSpPr>
          <p:spPr>
            <a:xfrm>
              <a:off x="6150864" y="1348739"/>
              <a:ext cx="564000" cy="1017900"/>
            </a:xfrm>
            <a:prstGeom prst="rect">
              <a:avLst/>
            </a:prstGeom>
            <a:blipFill rotWithShape="1">
              <a:blip r:embed="rId2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9" name="Google Shape;3069;p194"/>
            <p:cNvSpPr/>
            <p:nvPr/>
          </p:nvSpPr>
          <p:spPr>
            <a:xfrm>
              <a:off x="6194044" y="1441068"/>
              <a:ext cx="416559" cy="862964"/>
            </a:xfrm>
            <a:custGeom>
              <a:rect b="b" l="l" r="r" t="t"/>
              <a:pathLst>
                <a:path extrusionOk="0" h="862964" w="416559">
                  <a:moveTo>
                    <a:pt x="399635" y="17152"/>
                  </a:moveTo>
                  <a:lnTo>
                    <a:pt x="391814" y="22549"/>
                  </a:lnTo>
                  <a:lnTo>
                    <a:pt x="0" y="858519"/>
                  </a:lnTo>
                  <a:lnTo>
                    <a:pt x="8635" y="862583"/>
                  </a:lnTo>
                  <a:lnTo>
                    <a:pt x="400478" y="26554"/>
                  </a:lnTo>
                  <a:lnTo>
                    <a:pt x="399635" y="17152"/>
                  </a:lnTo>
                  <a:close/>
                </a:path>
                <a:path extrusionOk="0" h="862964" w="416559">
                  <a:moveTo>
                    <a:pt x="408264" y="6603"/>
                  </a:moveTo>
                  <a:lnTo>
                    <a:pt x="399287" y="6603"/>
                  </a:lnTo>
                  <a:lnTo>
                    <a:pt x="407924" y="10667"/>
                  </a:lnTo>
                  <a:lnTo>
                    <a:pt x="400478" y="26554"/>
                  </a:lnTo>
                  <a:lnTo>
                    <a:pt x="407034" y="99567"/>
                  </a:lnTo>
                  <a:lnTo>
                    <a:pt x="409321" y="101472"/>
                  </a:lnTo>
                  <a:lnTo>
                    <a:pt x="414527" y="100964"/>
                  </a:lnTo>
                  <a:lnTo>
                    <a:pt x="416559" y="98678"/>
                  </a:lnTo>
                  <a:lnTo>
                    <a:pt x="416305" y="96011"/>
                  </a:lnTo>
                  <a:lnTo>
                    <a:pt x="408264" y="6603"/>
                  </a:lnTo>
                  <a:close/>
                </a:path>
                <a:path extrusionOk="0" h="862964" w="416559">
                  <a:moveTo>
                    <a:pt x="407670" y="0"/>
                  </a:moveTo>
                  <a:lnTo>
                    <a:pt x="328295" y="54863"/>
                  </a:lnTo>
                  <a:lnTo>
                    <a:pt x="326135" y="56260"/>
                  </a:lnTo>
                  <a:lnTo>
                    <a:pt x="325627" y="59308"/>
                  </a:lnTo>
                  <a:lnTo>
                    <a:pt x="327151" y="61467"/>
                  </a:lnTo>
                  <a:lnTo>
                    <a:pt x="328549" y="63626"/>
                  </a:lnTo>
                  <a:lnTo>
                    <a:pt x="331597" y="64134"/>
                  </a:lnTo>
                  <a:lnTo>
                    <a:pt x="333755" y="62610"/>
                  </a:lnTo>
                  <a:lnTo>
                    <a:pt x="391814" y="22549"/>
                  </a:lnTo>
                  <a:lnTo>
                    <a:pt x="399287" y="6603"/>
                  </a:lnTo>
                  <a:lnTo>
                    <a:pt x="408264" y="6603"/>
                  </a:lnTo>
                  <a:lnTo>
                    <a:pt x="407670" y="0"/>
                  </a:lnTo>
                  <a:close/>
                </a:path>
                <a:path extrusionOk="0" h="862964" w="416559">
                  <a:moveTo>
                    <a:pt x="404415" y="9016"/>
                  </a:moveTo>
                  <a:lnTo>
                    <a:pt x="398906" y="9016"/>
                  </a:lnTo>
                  <a:lnTo>
                    <a:pt x="406273" y="12572"/>
                  </a:lnTo>
                  <a:lnTo>
                    <a:pt x="399635" y="17152"/>
                  </a:lnTo>
                  <a:lnTo>
                    <a:pt x="400478" y="26554"/>
                  </a:lnTo>
                  <a:lnTo>
                    <a:pt x="407924" y="10667"/>
                  </a:lnTo>
                  <a:lnTo>
                    <a:pt x="404415" y="9016"/>
                  </a:lnTo>
                  <a:close/>
                </a:path>
                <a:path extrusionOk="0" h="862964" w="416559">
                  <a:moveTo>
                    <a:pt x="399287" y="6603"/>
                  </a:moveTo>
                  <a:lnTo>
                    <a:pt x="391814" y="22549"/>
                  </a:lnTo>
                  <a:lnTo>
                    <a:pt x="399635" y="17152"/>
                  </a:lnTo>
                  <a:lnTo>
                    <a:pt x="398906" y="9016"/>
                  </a:lnTo>
                  <a:lnTo>
                    <a:pt x="404415" y="9016"/>
                  </a:lnTo>
                  <a:lnTo>
                    <a:pt x="399287" y="6603"/>
                  </a:lnTo>
                  <a:close/>
                </a:path>
                <a:path extrusionOk="0" h="862964" w="416559">
                  <a:moveTo>
                    <a:pt x="398906" y="9016"/>
                  </a:moveTo>
                  <a:lnTo>
                    <a:pt x="399635" y="17152"/>
                  </a:lnTo>
                  <a:lnTo>
                    <a:pt x="406273" y="12572"/>
                  </a:lnTo>
                  <a:lnTo>
                    <a:pt x="398906" y="9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0" name="Google Shape;3070;p194"/>
            <p:cNvSpPr/>
            <p:nvPr/>
          </p:nvSpPr>
          <p:spPr>
            <a:xfrm>
              <a:off x="6608064" y="1394459"/>
              <a:ext cx="813900" cy="1268100"/>
            </a:xfrm>
            <a:prstGeom prst="rect">
              <a:avLst/>
            </a:prstGeom>
            <a:blipFill rotWithShape="1">
              <a:blip r:embed="rId2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1" name="Google Shape;3071;p194"/>
            <p:cNvSpPr/>
            <p:nvPr/>
          </p:nvSpPr>
          <p:spPr>
            <a:xfrm>
              <a:off x="6651371" y="1416430"/>
              <a:ext cx="658495" cy="1113789"/>
            </a:xfrm>
            <a:custGeom>
              <a:rect b="b" l="l" r="r" t="t"/>
              <a:pathLst>
                <a:path extrusionOk="0" h="1113789" w="658495">
                  <a:moveTo>
                    <a:pt x="576706" y="1057148"/>
                  </a:moveTo>
                  <a:lnTo>
                    <a:pt x="573785" y="1057910"/>
                  </a:lnTo>
                  <a:lnTo>
                    <a:pt x="571246" y="1062482"/>
                  </a:lnTo>
                  <a:lnTo>
                    <a:pt x="572007" y="1065403"/>
                  </a:lnTo>
                  <a:lnTo>
                    <a:pt x="658368" y="1113790"/>
                  </a:lnTo>
                  <a:lnTo>
                    <a:pt x="658345" y="1108075"/>
                  </a:lnTo>
                  <a:lnTo>
                    <a:pt x="649477" y="1108075"/>
                  </a:lnTo>
                  <a:lnTo>
                    <a:pt x="640592" y="1092981"/>
                  </a:lnTo>
                  <a:lnTo>
                    <a:pt x="576706" y="1057148"/>
                  </a:lnTo>
                  <a:close/>
                </a:path>
                <a:path extrusionOk="0" h="1113789" w="658495">
                  <a:moveTo>
                    <a:pt x="640592" y="1092981"/>
                  </a:moveTo>
                  <a:lnTo>
                    <a:pt x="649477" y="1108075"/>
                  </a:lnTo>
                  <a:lnTo>
                    <a:pt x="653605" y="1105662"/>
                  </a:lnTo>
                  <a:lnTo>
                    <a:pt x="648843" y="1105662"/>
                  </a:lnTo>
                  <a:lnTo>
                    <a:pt x="648809" y="1097589"/>
                  </a:lnTo>
                  <a:lnTo>
                    <a:pt x="640592" y="1092981"/>
                  </a:lnTo>
                  <a:close/>
                </a:path>
                <a:path extrusionOk="0" h="1113789" w="658495">
                  <a:moveTo>
                    <a:pt x="655827" y="1012698"/>
                  </a:moveTo>
                  <a:lnTo>
                    <a:pt x="650621" y="1012698"/>
                  </a:lnTo>
                  <a:lnTo>
                    <a:pt x="648461" y="1014857"/>
                  </a:lnTo>
                  <a:lnTo>
                    <a:pt x="648768" y="1088022"/>
                  </a:lnTo>
                  <a:lnTo>
                    <a:pt x="657732" y="1103249"/>
                  </a:lnTo>
                  <a:lnTo>
                    <a:pt x="649477" y="1108075"/>
                  </a:lnTo>
                  <a:lnTo>
                    <a:pt x="658345" y="1108075"/>
                  </a:lnTo>
                  <a:lnTo>
                    <a:pt x="657986" y="1017524"/>
                  </a:lnTo>
                  <a:lnTo>
                    <a:pt x="657986" y="1014857"/>
                  </a:lnTo>
                  <a:lnTo>
                    <a:pt x="655827" y="1012698"/>
                  </a:lnTo>
                  <a:close/>
                </a:path>
                <a:path extrusionOk="0" h="1113789" w="658495">
                  <a:moveTo>
                    <a:pt x="648809" y="1097589"/>
                  </a:moveTo>
                  <a:lnTo>
                    <a:pt x="648843" y="1105662"/>
                  </a:lnTo>
                  <a:lnTo>
                    <a:pt x="655954" y="1101598"/>
                  </a:lnTo>
                  <a:lnTo>
                    <a:pt x="648809" y="1097589"/>
                  </a:lnTo>
                  <a:close/>
                </a:path>
                <a:path extrusionOk="0" h="1113789" w="658495">
                  <a:moveTo>
                    <a:pt x="648768" y="1088022"/>
                  </a:moveTo>
                  <a:lnTo>
                    <a:pt x="648809" y="1097589"/>
                  </a:lnTo>
                  <a:lnTo>
                    <a:pt x="655954" y="1101598"/>
                  </a:lnTo>
                  <a:lnTo>
                    <a:pt x="648843" y="1105662"/>
                  </a:lnTo>
                  <a:lnTo>
                    <a:pt x="653605" y="1105662"/>
                  </a:lnTo>
                  <a:lnTo>
                    <a:pt x="657732" y="1103249"/>
                  </a:lnTo>
                  <a:lnTo>
                    <a:pt x="648768" y="1088022"/>
                  </a:lnTo>
                  <a:close/>
                </a:path>
                <a:path extrusionOk="0" h="1113789" w="658495">
                  <a:moveTo>
                    <a:pt x="8254" y="0"/>
                  </a:moveTo>
                  <a:lnTo>
                    <a:pt x="0" y="4826"/>
                  </a:lnTo>
                  <a:lnTo>
                    <a:pt x="640592" y="1092981"/>
                  </a:lnTo>
                  <a:lnTo>
                    <a:pt x="648809" y="1097589"/>
                  </a:lnTo>
                  <a:lnTo>
                    <a:pt x="648768" y="1088022"/>
                  </a:lnTo>
                  <a:lnTo>
                    <a:pt x="8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2" name="Google Shape;3072;p194"/>
            <p:cNvSpPr/>
            <p:nvPr/>
          </p:nvSpPr>
          <p:spPr>
            <a:xfrm>
              <a:off x="6176772" y="2328672"/>
              <a:ext cx="1223700" cy="388500"/>
            </a:xfrm>
            <a:prstGeom prst="rect">
              <a:avLst/>
            </a:prstGeom>
            <a:blipFill rotWithShape="1">
              <a:blip r:embed="rId2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3" name="Google Shape;3073;p194"/>
            <p:cNvSpPr/>
            <p:nvPr/>
          </p:nvSpPr>
          <p:spPr>
            <a:xfrm>
              <a:off x="6219698" y="2350897"/>
              <a:ext cx="1068070" cy="264160"/>
            </a:xfrm>
            <a:custGeom>
              <a:rect b="b" l="l" r="r" t="t"/>
              <a:pathLst>
                <a:path extrusionOk="0" h="264160" w="1068070">
                  <a:moveTo>
                    <a:pt x="1040152" y="232241"/>
                  </a:moveTo>
                  <a:lnTo>
                    <a:pt x="973201" y="254253"/>
                  </a:lnTo>
                  <a:lnTo>
                    <a:pt x="970787" y="255015"/>
                  </a:lnTo>
                  <a:lnTo>
                    <a:pt x="969391" y="257682"/>
                  </a:lnTo>
                  <a:lnTo>
                    <a:pt x="970152" y="260222"/>
                  </a:lnTo>
                  <a:lnTo>
                    <a:pt x="971042" y="262763"/>
                  </a:lnTo>
                  <a:lnTo>
                    <a:pt x="973708" y="264159"/>
                  </a:lnTo>
                  <a:lnTo>
                    <a:pt x="976249" y="263270"/>
                  </a:lnTo>
                  <a:lnTo>
                    <a:pt x="1059668" y="235965"/>
                  </a:lnTo>
                  <a:lnTo>
                    <a:pt x="1057528" y="235965"/>
                  </a:lnTo>
                  <a:lnTo>
                    <a:pt x="1040152" y="232241"/>
                  </a:lnTo>
                  <a:close/>
                </a:path>
                <a:path extrusionOk="0" h="264160" w="1068070">
                  <a:moveTo>
                    <a:pt x="1049249" y="229250"/>
                  </a:moveTo>
                  <a:lnTo>
                    <a:pt x="1040152" y="232241"/>
                  </a:lnTo>
                  <a:lnTo>
                    <a:pt x="1057528" y="235965"/>
                  </a:lnTo>
                  <a:lnTo>
                    <a:pt x="1057776" y="234822"/>
                  </a:lnTo>
                  <a:lnTo>
                    <a:pt x="1055370" y="234822"/>
                  </a:lnTo>
                  <a:lnTo>
                    <a:pt x="1049249" y="229250"/>
                  </a:lnTo>
                  <a:close/>
                </a:path>
                <a:path extrusionOk="0" h="264160" w="1068070">
                  <a:moveTo>
                    <a:pt x="994663" y="166496"/>
                  </a:moveTo>
                  <a:lnTo>
                    <a:pt x="991616" y="166623"/>
                  </a:lnTo>
                  <a:lnTo>
                    <a:pt x="989837" y="168655"/>
                  </a:lnTo>
                  <a:lnTo>
                    <a:pt x="988059" y="170560"/>
                  </a:lnTo>
                  <a:lnTo>
                    <a:pt x="988186" y="173608"/>
                  </a:lnTo>
                  <a:lnTo>
                    <a:pt x="990092" y="175386"/>
                  </a:lnTo>
                  <a:lnTo>
                    <a:pt x="1042224" y="222854"/>
                  </a:lnTo>
                  <a:lnTo>
                    <a:pt x="1059560" y="226567"/>
                  </a:lnTo>
                  <a:lnTo>
                    <a:pt x="1057528" y="235965"/>
                  </a:lnTo>
                  <a:lnTo>
                    <a:pt x="1059668" y="235965"/>
                  </a:lnTo>
                  <a:lnTo>
                    <a:pt x="1067816" y="233298"/>
                  </a:lnTo>
                  <a:lnTo>
                    <a:pt x="996569" y="168275"/>
                  </a:lnTo>
                  <a:lnTo>
                    <a:pt x="994663" y="166496"/>
                  </a:lnTo>
                  <a:close/>
                </a:path>
                <a:path extrusionOk="0" h="264160" w="1068070">
                  <a:moveTo>
                    <a:pt x="1057021" y="226694"/>
                  </a:moveTo>
                  <a:lnTo>
                    <a:pt x="1049249" y="229250"/>
                  </a:lnTo>
                  <a:lnTo>
                    <a:pt x="1055370" y="234822"/>
                  </a:lnTo>
                  <a:lnTo>
                    <a:pt x="1057021" y="226694"/>
                  </a:lnTo>
                  <a:close/>
                </a:path>
                <a:path extrusionOk="0" h="264160" w="1068070">
                  <a:moveTo>
                    <a:pt x="1059533" y="226694"/>
                  </a:moveTo>
                  <a:lnTo>
                    <a:pt x="1057021" y="226694"/>
                  </a:lnTo>
                  <a:lnTo>
                    <a:pt x="1055370" y="234822"/>
                  </a:lnTo>
                  <a:lnTo>
                    <a:pt x="1057776" y="234822"/>
                  </a:lnTo>
                  <a:lnTo>
                    <a:pt x="1059533" y="226694"/>
                  </a:lnTo>
                  <a:close/>
                </a:path>
                <a:path extrusionOk="0" h="264160" w="1068070">
                  <a:moveTo>
                    <a:pt x="1904" y="0"/>
                  </a:moveTo>
                  <a:lnTo>
                    <a:pt x="0" y="9270"/>
                  </a:lnTo>
                  <a:lnTo>
                    <a:pt x="1040152" y="232241"/>
                  </a:lnTo>
                  <a:lnTo>
                    <a:pt x="1049249" y="229250"/>
                  </a:lnTo>
                  <a:lnTo>
                    <a:pt x="1042224" y="222854"/>
                  </a:lnTo>
                  <a:lnTo>
                    <a:pt x="1904" y="0"/>
                  </a:lnTo>
                  <a:close/>
                </a:path>
                <a:path extrusionOk="0" h="264160" w="1068070">
                  <a:moveTo>
                    <a:pt x="1042224" y="222854"/>
                  </a:moveTo>
                  <a:lnTo>
                    <a:pt x="1049249" y="229250"/>
                  </a:lnTo>
                  <a:lnTo>
                    <a:pt x="1057021" y="226694"/>
                  </a:lnTo>
                  <a:lnTo>
                    <a:pt x="1059533" y="226694"/>
                  </a:lnTo>
                  <a:lnTo>
                    <a:pt x="1059560" y="226567"/>
                  </a:lnTo>
                  <a:lnTo>
                    <a:pt x="1042224" y="2228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4" name="Google Shape;3074;p194"/>
            <p:cNvSpPr/>
            <p:nvPr/>
          </p:nvSpPr>
          <p:spPr>
            <a:xfrm>
              <a:off x="5269992" y="2610611"/>
              <a:ext cx="2083200" cy="640200"/>
            </a:xfrm>
            <a:prstGeom prst="rect">
              <a:avLst/>
            </a:prstGeom>
            <a:blipFill rotWithShape="1">
              <a:blip r:embed="rId3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5" name="Google Shape;3075;p194"/>
            <p:cNvSpPr/>
            <p:nvPr/>
          </p:nvSpPr>
          <p:spPr>
            <a:xfrm>
              <a:off x="5382387" y="2633344"/>
              <a:ext cx="1928495" cy="512444"/>
            </a:xfrm>
            <a:custGeom>
              <a:rect b="b" l="l" r="r" t="t"/>
              <a:pathLst>
                <a:path extrusionOk="0" h="512444" w="1928495">
                  <a:moveTo>
                    <a:pt x="74040" y="415163"/>
                  </a:moveTo>
                  <a:lnTo>
                    <a:pt x="70992" y="415163"/>
                  </a:lnTo>
                  <a:lnTo>
                    <a:pt x="69087" y="416941"/>
                  </a:lnTo>
                  <a:lnTo>
                    <a:pt x="0" y="484250"/>
                  </a:lnTo>
                  <a:lnTo>
                    <a:pt x="95123" y="511937"/>
                  </a:lnTo>
                  <a:lnTo>
                    <a:pt x="97789" y="510540"/>
                  </a:lnTo>
                  <a:lnTo>
                    <a:pt x="98425" y="508000"/>
                  </a:lnTo>
                  <a:lnTo>
                    <a:pt x="99187" y="505460"/>
                  </a:lnTo>
                  <a:lnTo>
                    <a:pt x="97789" y="502793"/>
                  </a:lnTo>
                  <a:lnTo>
                    <a:pt x="41979" y="486537"/>
                  </a:lnTo>
                  <a:lnTo>
                    <a:pt x="10413" y="486537"/>
                  </a:lnTo>
                  <a:lnTo>
                    <a:pt x="8000" y="477266"/>
                  </a:lnTo>
                  <a:lnTo>
                    <a:pt x="25211" y="472983"/>
                  </a:lnTo>
                  <a:lnTo>
                    <a:pt x="75818" y="423799"/>
                  </a:lnTo>
                  <a:lnTo>
                    <a:pt x="77597" y="422021"/>
                  </a:lnTo>
                  <a:lnTo>
                    <a:pt x="77724" y="418973"/>
                  </a:lnTo>
                  <a:lnTo>
                    <a:pt x="75700" y="416941"/>
                  </a:lnTo>
                  <a:lnTo>
                    <a:pt x="74040" y="415163"/>
                  </a:lnTo>
                  <a:close/>
                </a:path>
                <a:path extrusionOk="0" h="512444" w="1928495">
                  <a:moveTo>
                    <a:pt x="25211" y="472983"/>
                  </a:moveTo>
                  <a:lnTo>
                    <a:pt x="8000" y="477266"/>
                  </a:lnTo>
                  <a:lnTo>
                    <a:pt x="10413" y="486537"/>
                  </a:lnTo>
                  <a:lnTo>
                    <a:pt x="15517" y="485267"/>
                  </a:lnTo>
                  <a:lnTo>
                    <a:pt x="12573" y="485267"/>
                  </a:lnTo>
                  <a:lnTo>
                    <a:pt x="10540" y="477393"/>
                  </a:lnTo>
                  <a:lnTo>
                    <a:pt x="20674" y="477393"/>
                  </a:lnTo>
                  <a:lnTo>
                    <a:pt x="25211" y="472983"/>
                  </a:lnTo>
                  <a:close/>
                </a:path>
                <a:path extrusionOk="0" h="512444" w="1928495">
                  <a:moveTo>
                    <a:pt x="27425" y="482304"/>
                  </a:moveTo>
                  <a:lnTo>
                    <a:pt x="10413" y="486537"/>
                  </a:lnTo>
                  <a:lnTo>
                    <a:pt x="41979" y="486537"/>
                  </a:lnTo>
                  <a:lnTo>
                    <a:pt x="27425" y="482304"/>
                  </a:lnTo>
                  <a:close/>
                </a:path>
                <a:path extrusionOk="0" h="512444" w="1928495">
                  <a:moveTo>
                    <a:pt x="10540" y="477393"/>
                  </a:moveTo>
                  <a:lnTo>
                    <a:pt x="12573" y="485267"/>
                  </a:lnTo>
                  <a:lnTo>
                    <a:pt x="18340" y="479661"/>
                  </a:lnTo>
                  <a:lnTo>
                    <a:pt x="10540" y="477393"/>
                  </a:lnTo>
                  <a:close/>
                </a:path>
                <a:path extrusionOk="0" h="512444" w="1928495">
                  <a:moveTo>
                    <a:pt x="18340" y="479661"/>
                  </a:moveTo>
                  <a:lnTo>
                    <a:pt x="12573" y="485267"/>
                  </a:lnTo>
                  <a:lnTo>
                    <a:pt x="15517" y="485267"/>
                  </a:lnTo>
                  <a:lnTo>
                    <a:pt x="27425" y="482304"/>
                  </a:lnTo>
                  <a:lnTo>
                    <a:pt x="18340" y="479661"/>
                  </a:lnTo>
                  <a:close/>
                </a:path>
                <a:path extrusionOk="0" h="512444" w="1928495">
                  <a:moveTo>
                    <a:pt x="1926209" y="0"/>
                  </a:moveTo>
                  <a:lnTo>
                    <a:pt x="25211" y="472983"/>
                  </a:lnTo>
                  <a:lnTo>
                    <a:pt x="18340" y="479661"/>
                  </a:lnTo>
                  <a:lnTo>
                    <a:pt x="27425" y="482304"/>
                  </a:lnTo>
                  <a:lnTo>
                    <a:pt x="1928494" y="9271"/>
                  </a:lnTo>
                  <a:lnTo>
                    <a:pt x="1926209" y="0"/>
                  </a:lnTo>
                  <a:close/>
                </a:path>
                <a:path extrusionOk="0" h="512444" w="1928495">
                  <a:moveTo>
                    <a:pt x="20674" y="477393"/>
                  </a:moveTo>
                  <a:lnTo>
                    <a:pt x="10540" y="477393"/>
                  </a:lnTo>
                  <a:lnTo>
                    <a:pt x="18340" y="479661"/>
                  </a:lnTo>
                  <a:lnTo>
                    <a:pt x="20674" y="4773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76" name="Google Shape;3076;p194"/>
          <p:cNvSpPr txBox="1"/>
          <p:nvPr/>
        </p:nvSpPr>
        <p:spPr>
          <a:xfrm>
            <a:off x="4750942" y="1960203"/>
            <a:ext cx="754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(0.066)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7" name="Google Shape;3077;p194"/>
          <p:cNvSpPr txBox="1"/>
          <p:nvPr/>
        </p:nvSpPr>
        <p:spPr>
          <a:xfrm>
            <a:off x="5038597" y="4232757"/>
            <a:ext cx="5835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(0.3)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Google Shape;3078;p194"/>
          <p:cNvSpPr txBox="1"/>
          <p:nvPr/>
        </p:nvSpPr>
        <p:spPr>
          <a:xfrm>
            <a:off x="7536560" y="3498765"/>
            <a:ext cx="82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p194"/>
          <p:cNvSpPr txBox="1"/>
          <p:nvPr/>
        </p:nvSpPr>
        <p:spPr>
          <a:xfrm>
            <a:off x="7443596" y="3382940"/>
            <a:ext cx="703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(0.166)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194"/>
          <p:cNvSpPr txBox="1"/>
          <p:nvPr/>
        </p:nvSpPr>
        <p:spPr>
          <a:xfrm>
            <a:off x="6046342" y="3216825"/>
            <a:ext cx="58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(0.3)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194"/>
          <p:cNvSpPr txBox="1"/>
          <p:nvPr/>
        </p:nvSpPr>
        <p:spPr>
          <a:xfrm>
            <a:off x="6542531" y="1451863"/>
            <a:ext cx="754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(0.166)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2" name="Google Shape;3082;p194"/>
          <p:cNvGrpSpPr/>
          <p:nvPr/>
        </p:nvGrpSpPr>
        <p:grpSpPr>
          <a:xfrm>
            <a:off x="6031991" y="1859233"/>
            <a:ext cx="562500" cy="1357166"/>
            <a:chOff x="6031991" y="1394460"/>
            <a:chExt cx="562500" cy="1017900"/>
          </a:xfrm>
        </p:grpSpPr>
        <p:sp>
          <p:nvSpPr>
            <p:cNvPr id="3083" name="Google Shape;3083;p194"/>
            <p:cNvSpPr/>
            <p:nvPr/>
          </p:nvSpPr>
          <p:spPr>
            <a:xfrm>
              <a:off x="6031991" y="1394460"/>
              <a:ext cx="562500" cy="1017900"/>
            </a:xfrm>
            <a:prstGeom prst="rect">
              <a:avLst/>
            </a:prstGeom>
            <a:blipFill rotWithShape="1">
              <a:blip r:embed="rId3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84" name="Google Shape;3084;p194"/>
            <p:cNvSpPr/>
            <p:nvPr/>
          </p:nvSpPr>
          <p:spPr>
            <a:xfrm>
              <a:off x="6135623" y="1416812"/>
              <a:ext cx="416559" cy="862964"/>
            </a:xfrm>
            <a:custGeom>
              <a:rect b="b" l="l" r="r" t="t"/>
              <a:pathLst>
                <a:path extrusionOk="0" h="862964" w="416559">
                  <a:moveTo>
                    <a:pt x="7112" y="761111"/>
                  </a:moveTo>
                  <a:lnTo>
                    <a:pt x="1904" y="761619"/>
                  </a:lnTo>
                  <a:lnTo>
                    <a:pt x="0" y="763905"/>
                  </a:lnTo>
                  <a:lnTo>
                    <a:pt x="126" y="766571"/>
                  </a:lnTo>
                  <a:lnTo>
                    <a:pt x="8762" y="862583"/>
                  </a:lnTo>
                  <a:lnTo>
                    <a:pt x="18317" y="855980"/>
                  </a:lnTo>
                  <a:lnTo>
                    <a:pt x="17145" y="855980"/>
                  </a:lnTo>
                  <a:lnTo>
                    <a:pt x="8509" y="851915"/>
                  </a:lnTo>
                  <a:lnTo>
                    <a:pt x="15954" y="836029"/>
                  </a:lnTo>
                  <a:lnTo>
                    <a:pt x="9398" y="763015"/>
                  </a:lnTo>
                  <a:lnTo>
                    <a:pt x="7112" y="761111"/>
                  </a:lnTo>
                  <a:close/>
                </a:path>
                <a:path extrusionOk="0" h="862964" w="416559">
                  <a:moveTo>
                    <a:pt x="15954" y="836029"/>
                  </a:moveTo>
                  <a:lnTo>
                    <a:pt x="8509" y="851915"/>
                  </a:lnTo>
                  <a:lnTo>
                    <a:pt x="17145" y="855980"/>
                  </a:lnTo>
                  <a:lnTo>
                    <a:pt x="18275" y="853567"/>
                  </a:lnTo>
                  <a:lnTo>
                    <a:pt x="17525" y="853567"/>
                  </a:lnTo>
                  <a:lnTo>
                    <a:pt x="10160" y="850011"/>
                  </a:lnTo>
                  <a:lnTo>
                    <a:pt x="16797" y="845431"/>
                  </a:lnTo>
                  <a:lnTo>
                    <a:pt x="15954" y="836029"/>
                  </a:lnTo>
                  <a:close/>
                </a:path>
                <a:path extrusionOk="0" h="862964" w="416559">
                  <a:moveTo>
                    <a:pt x="84836" y="798449"/>
                  </a:moveTo>
                  <a:lnTo>
                    <a:pt x="82676" y="799973"/>
                  </a:lnTo>
                  <a:lnTo>
                    <a:pt x="24618" y="840034"/>
                  </a:lnTo>
                  <a:lnTo>
                    <a:pt x="17145" y="855980"/>
                  </a:lnTo>
                  <a:lnTo>
                    <a:pt x="18317" y="855980"/>
                  </a:lnTo>
                  <a:lnTo>
                    <a:pt x="88137" y="807719"/>
                  </a:lnTo>
                  <a:lnTo>
                    <a:pt x="90297" y="806323"/>
                  </a:lnTo>
                  <a:lnTo>
                    <a:pt x="90804" y="803275"/>
                  </a:lnTo>
                  <a:lnTo>
                    <a:pt x="89280" y="801115"/>
                  </a:lnTo>
                  <a:lnTo>
                    <a:pt x="87884" y="798957"/>
                  </a:lnTo>
                  <a:lnTo>
                    <a:pt x="84836" y="798449"/>
                  </a:lnTo>
                  <a:close/>
                </a:path>
                <a:path extrusionOk="0" h="862964" w="416559">
                  <a:moveTo>
                    <a:pt x="16797" y="845431"/>
                  </a:moveTo>
                  <a:lnTo>
                    <a:pt x="10160" y="850011"/>
                  </a:lnTo>
                  <a:lnTo>
                    <a:pt x="17525" y="853567"/>
                  </a:lnTo>
                  <a:lnTo>
                    <a:pt x="16797" y="845431"/>
                  </a:lnTo>
                  <a:close/>
                </a:path>
                <a:path extrusionOk="0" h="862964" w="416559">
                  <a:moveTo>
                    <a:pt x="24618" y="840034"/>
                  </a:moveTo>
                  <a:lnTo>
                    <a:pt x="16797" y="845431"/>
                  </a:lnTo>
                  <a:lnTo>
                    <a:pt x="17525" y="853567"/>
                  </a:lnTo>
                  <a:lnTo>
                    <a:pt x="18275" y="853567"/>
                  </a:lnTo>
                  <a:lnTo>
                    <a:pt x="24618" y="840034"/>
                  </a:lnTo>
                  <a:close/>
                </a:path>
                <a:path extrusionOk="0" h="862964" w="416559">
                  <a:moveTo>
                    <a:pt x="407797" y="0"/>
                  </a:moveTo>
                  <a:lnTo>
                    <a:pt x="15954" y="836029"/>
                  </a:lnTo>
                  <a:lnTo>
                    <a:pt x="16797" y="845431"/>
                  </a:lnTo>
                  <a:lnTo>
                    <a:pt x="24618" y="840034"/>
                  </a:lnTo>
                  <a:lnTo>
                    <a:pt x="416432" y="4063"/>
                  </a:lnTo>
                  <a:lnTo>
                    <a:pt x="407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85" name="Google Shape;3085;p194"/>
          <p:cNvSpPr txBox="1"/>
          <p:nvPr>
            <p:ph type="title"/>
          </p:nvPr>
        </p:nvSpPr>
        <p:spPr>
          <a:xfrm>
            <a:off x="917244" y="997035"/>
            <a:ext cx="11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Iteration 1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0" name="Google Shape;3090;p195"/>
          <p:cNvGrpSpPr/>
          <p:nvPr/>
        </p:nvGrpSpPr>
        <p:grpSpPr>
          <a:xfrm>
            <a:off x="745236" y="623812"/>
            <a:ext cx="7726800" cy="5506662"/>
            <a:chOff x="745236" y="467871"/>
            <a:chExt cx="7726800" cy="4130100"/>
          </a:xfrm>
        </p:grpSpPr>
        <p:sp>
          <p:nvSpPr>
            <p:cNvPr id="3091" name="Google Shape;3091;p195"/>
            <p:cNvSpPr/>
            <p:nvPr/>
          </p:nvSpPr>
          <p:spPr>
            <a:xfrm>
              <a:off x="745236" y="467871"/>
              <a:ext cx="7726800" cy="4130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2" name="Google Shape;3092;p195"/>
            <p:cNvSpPr/>
            <p:nvPr/>
          </p:nvSpPr>
          <p:spPr>
            <a:xfrm>
              <a:off x="783602" y="483565"/>
              <a:ext cx="7651115" cy="4053840"/>
            </a:xfrm>
            <a:custGeom>
              <a:rect b="b" l="l" r="r" t="t"/>
              <a:pathLst>
                <a:path extrusionOk="0" h="4053840" w="7651115">
                  <a:moveTo>
                    <a:pt x="7650733" y="0"/>
                  </a:moveTo>
                  <a:lnTo>
                    <a:pt x="0" y="0"/>
                  </a:lnTo>
                  <a:lnTo>
                    <a:pt x="0" y="4053332"/>
                  </a:lnTo>
                  <a:lnTo>
                    <a:pt x="7650733" y="4053332"/>
                  </a:lnTo>
                  <a:lnTo>
                    <a:pt x="7650733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3" name="Google Shape;3093;p195"/>
            <p:cNvSpPr/>
            <p:nvPr/>
          </p:nvSpPr>
          <p:spPr>
            <a:xfrm>
              <a:off x="783602" y="483565"/>
              <a:ext cx="7651115" cy="4053840"/>
            </a:xfrm>
            <a:custGeom>
              <a:rect b="b" l="l" r="r" t="t"/>
              <a:pathLst>
                <a:path extrusionOk="0" h="4053840" w="7651115">
                  <a:moveTo>
                    <a:pt x="0" y="4053332"/>
                  </a:moveTo>
                  <a:lnTo>
                    <a:pt x="7650733" y="4053332"/>
                  </a:lnTo>
                  <a:lnTo>
                    <a:pt x="7650733" y="0"/>
                  </a:lnTo>
                  <a:lnTo>
                    <a:pt x="0" y="0"/>
                  </a:lnTo>
                  <a:lnTo>
                    <a:pt x="0" y="4053332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4" name="Google Shape;3094;p195"/>
            <p:cNvSpPr/>
            <p:nvPr/>
          </p:nvSpPr>
          <p:spPr>
            <a:xfrm>
              <a:off x="1435100" y="1657095"/>
              <a:ext cx="177900" cy="177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5" name="Google Shape;3095;p195"/>
            <p:cNvSpPr/>
            <p:nvPr/>
          </p:nvSpPr>
          <p:spPr>
            <a:xfrm>
              <a:off x="2882900" y="1276095"/>
              <a:ext cx="177900" cy="177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6" name="Google Shape;3096;p195"/>
            <p:cNvSpPr/>
            <p:nvPr/>
          </p:nvSpPr>
          <p:spPr>
            <a:xfrm>
              <a:off x="1587500" y="3028696"/>
              <a:ext cx="177900" cy="177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7" name="Google Shape;3097;p195"/>
            <p:cNvSpPr/>
            <p:nvPr/>
          </p:nvSpPr>
          <p:spPr>
            <a:xfrm>
              <a:off x="3644900" y="2495296"/>
              <a:ext cx="177900" cy="177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8" name="Google Shape;3098;p195"/>
            <p:cNvSpPr/>
            <p:nvPr/>
          </p:nvSpPr>
          <p:spPr>
            <a:xfrm>
              <a:off x="2425700" y="2266696"/>
              <a:ext cx="177900" cy="177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9" name="Google Shape;3099;p195"/>
            <p:cNvSpPr/>
            <p:nvPr/>
          </p:nvSpPr>
          <p:spPr>
            <a:xfrm>
              <a:off x="1556004" y="1272539"/>
              <a:ext cx="1452300" cy="540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0" name="Google Shape;3100;p195"/>
            <p:cNvSpPr/>
            <p:nvPr/>
          </p:nvSpPr>
          <p:spPr>
            <a:xfrm>
              <a:off x="1598802" y="1341247"/>
              <a:ext cx="1297305" cy="409575"/>
            </a:xfrm>
            <a:custGeom>
              <a:rect b="b" l="l" r="r" t="t"/>
              <a:pathLst>
                <a:path extrusionOk="0" h="409575" w="1297305">
                  <a:moveTo>
                    <a:pt x="1269383" y="26718"/>
                  </a:moveTo>
                  <a:lnTo>
                    <a:pt x="0" y="400176"/>
                  </a:lnTo>
                  <a:lnTo>
                    <a:pt x="2793" y="409320"/>
                  </a:lnTo>
                  <a:lnTo>
                    <a:pt x="1272267" y="35798"/>
                  </a:lnTo>
                  <a:lnTo>
                    <a:pt x="1278662" y="29014"/>
                  </a:lnTo>
                  <a:lnTo>
                    <a:pt x="1269383" y="26718"/>
                  </a:lnTo>
                  <a:close/>
                </a:path>
                <a:path extrusionOk="0" h="409575" w="1297305">
                  <a:moveTo>
                    <a:pt x="1289043" y="21716"/>
                  </a:moveTo>
                  <a:lnTo>
                    <a:pt x="1286383" y="21716"/>
                  </a:lnTo>
                  <a:lnTo>
                    <a:pt x="1289049" y="30861"/>
                  </a:lnTo>
                  <a:lnTo>
                    <a:pt x="1272267" y="35798"/>
                  </a:lnTo>
                  <a:lnTo>
                    <a:pt x="1223772" y="87249"/>
                  </a:lnTo>
                  <a:lnTo>
                    <a:pt x="1221867" y="89153"/>
                  </a:lnTo>
                  <a:lnTo>
                    <a:pt x="1221994" y="92201"/>
                  </a:lnTo>
                  <a:lnTo>
                    <a:pt x="1225804" y="95757"/>
                  </a:lnTo>
                  <a:lnTo>
                    <a:pt x="1228852" y="95630"/>
                  </a:lnTo>
                  <a:lnTo>
                    <a:pt x="1230630" y="93725"/>
                  </a:lnTo>
                  <a:lnTo>
                    <a:pt x="1296797" y="23622"/>
                  </a:lnTo>
                  <a:lnTo>
                    <a:pt x="1289043" y="21716"/>
                  </a:lnTo>
                  <a:close/>
                </a:path>
                <a:path extrusionOk="0" h="409575" w="1297305">
                  <a:moveTo>
                    <a:pt x="1278662" y="29014"/>
                  </a:moveTo>
                  <a:lnTo>
                    <a:pt x="1272267" y="35798"/>
                  </a:lnTo>
                  <a:lnTo>
                    <a:pt x="1288618" y="30987"/>
                  </a:lnTo>
                  <a:lnTo>
                    <a:pt x="1286636" y="30987"/>
                  </a:lnTo>
                  <a:lnTo>
                    <a:pt x="1278662" y="29014"/>
                  </a:lnTo>
                  <a:close/>
                </a:path>
                <a:path extrusionOk="0" h="409575" w="1297305">
                  <a:moveTo>
                    <a:pt x="1284223" y="23113"/>
                  </a:moveTo>
                  <a:lnTo>
                    <a:pt x="1278662" y="29014"/>
                  </a:lnTo>
                  <a:lnTo>
                    <a:pt x="1286636" y="30987"/>
                  </a:lnTo>
                  <a:lnTo>
                    <a:pt x="1284223" y="23113"/>
                  </a:lnTo>
                  <a:close/>
                </a:path>
                <a:path extrusionOk="0" h="409575" w="1297305">
                  <a:moveTo>
                    <a:pt x="1286790" y="23113"/>
                  </a:moveTo>
                  <a:lnTo>
                    <a:pt x="1284223" y="23113"/>
                  </a:lnTo>
                  <a:lnTo>
                    <a:pt x="1286636" y="30987"/>
                  </a:lnTo>
                  <a:lnTo>
                    <a:pt x="1288618" y="30987"/>
                  </a:lnTo>
                  <a:lnTo>
                    <a:pt x="1289049" y="30861"/>
                  </a:lnTo>
                  <a:lnTo>
                    <a:pt x="1286790" y="23113"/>
                  </a:lnTo>
                  <a:close/>
                </a:path>
                <a:path extrusionOk="0" h="409575" w="1297305">
                  <a:moveTo>
                    <a:pt x="1286383" y="21716"/>
                  </a:moveTo>
                  <a:lnTo>
                    <a:pt x="1269383" y="26718"/>
                  </a:lnTo>
                  <a:lnTo>
                    <a:pt x="1278662" y="29014"/>
                  </a:lnTo>
                  <a:lnTo>
                    <a:pt x="1284223" y="23113"/>
                  </a:lnTo>
                  <a:lnTo>
                    <a:pt x="1286790" y="23113"/>
                  </a:lnTo>
                  <a:lnTo>
                    <a:pt x="1286383" y="21716"/>
                  </a:lnTo>
                  <a:close/>
                </a:path>
                <a:path extrusionOk="0" h="409575" w="1297305">
                  <a:moveTo>
                    <a:pt x="1200658" y="0"/>
                  </a:moveTo>
                  <a:lnTo>
                    <a:pt x="1198117" y="1524"/>
                  </a:lnTo>
                  <a:lnTo>
                    <a:pt x="1196848" y="6603"/>
                  </a:lnTo>
                  <a:lnTo>
                    <a:pt x="1198372" y="9143"/>
                  </a:lnTo>
                  <a:lnTo>
                    <a:pt x="1269383" y="26718"/>
                  </a:lnTo>
                  <a:lnTo>
                    <a:pt x="1286383" y="21716"/>
                  </a:lnTo>
                  <a:lnTo>
                    <a:pt x="1289043" y="21716"/>
                  </a:lnTo>
                  <a:lnTo>
                    <a:pt x="12006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1" name="Google Shape;3101;p195"/>
            <p:cNvSpPr/>
            <p:nvPr/>
          </p:nvSpPr>
          <p:spPr>
            <a:xfrm>
              <a:off x="1464563" y="1706880"/>
              <a:ext cx="1041000" cy="661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2" name="Google Shape;3102;p195"/>
            <p:cNvSpPr/>
            <p:nvPr/>
          </p:nvSpPr>
          <p:spPr>
            <a:xfrm>
              <a:off x="1577847" y="1798700"/>
              <a:ext cx="885189" cy="507364"/>
            </a:xfrm>
            <a:custGeom>
              <a:rect b="b" l="l" r="r" t="t"/>
              <a:pathLst>
                <a:path extrusionOk="0" h="507364" w="885189">
                  <a:moveTo>
                    <a:pt x="25823" y="10338"/>
                  </a:moveTo>
                  <a:lnTo>
                    <a:pt x="16401" y="10447"/>
                  </a:lnTo>
                  <a:lnTo>
                    <a:pt x="21147" y="18606"/>
                  </a:lnTo>
                  <a:lnTo>
                    <a:pt x="880491" y="507111"/>
                  </a:lnTo>
                  <a:lnTo>
                    <a:pt x="885190" y="498856"/>
                  </a:lnTo>
                  <a:lnTo>
                    <a:pt x="25823" y="10338"/>
                  </a:lnTo>
                  <a:close/>
                </a:path>
                <a:path extrusionOk="0" h="507364" w="885189">
                  <a:moveTo>
                    <a:pt x="99059" y="0"/>
                  </a:moveTo>
                  <a:lnTo>
                    <a:pt x="96393" y="0"/>
                  </a:lnTo>
                  <a:lnTo>
                    <a:pt x="0" y="1143"/>
                  </a:lnTo>
                  <a:lnTo>
                    <a:pt x="48387" y="84454"/>
                  </a:lnTo>
                  <a:lnTo>
                    <a:pt x="49657" y="86740"/>
                  </a:lnTo>
                  <a:lnTo>
                    <a:pt x="52578" y="87502"/>
                  </a:lnTo>
                  <a:lnTo>
                    <a:pt x="54864" y="86233"/>
                  </a:lnTo>
                  <a:lnTo>
                    <a:pt x="57150" y="84836"/>
                  </a:lnTo>
                  <a:lnTo>
                    <a:pt x="57912" y="81914"/>
                  </a:lnTo>
                  <a:lnTo>
                    <a:pt x="56641" y="79628"/>
                  </a:lnTo>
                  <a:lnTo>
                    <a:pt x="21147" y="18606"/>
                  </a:lnTo>
                  <a:lnTo>
                    <a:pt x="5842" y="9906"/>
                  </a:lnTo>
                  <a:lnTo>
                    <a:pt x="10540" y="1650"/>
                  </a:lnTo>
                  <a:lnTo>
                    <a:pt x="100710" y="1650"/>
                  </a:lnTo>
                  <a:lnTo>
                    <a:pt x="99059" y="0"/>
                  </a:lnTo>
                  <a:close/>
                </a:path>
                <a:path extrusionOk="0" h="507364" w="885189">
                  <a:moveTo>
                    <a:pt x="10540" y="1650"/>
                  </a:moveTo>
                  <a:lnTo>
                    <a:pt x="5842" y="9906"/>
                  </a:lnTo>
                  <a:lnTo>
                    <a:pt x="21147" y="18606"/>
                  </a:lnTo>
                  <a:lnTo>
                    <a:pt x="16455" y="10540"/>
                  </a:lnTo>
                  <a:lnTo>
                    <a:pt x="8255" y="10540"/>
                  </a:lnTo>
                  <a:lnTo>
                    <a:pt x="12318" y="3428"/>
                  </a:lnTo>
                  <a:lnTo>
                    <a:pt x="13668" y="3428"/>
                  </a:lnTo>
                  <a:lnTo>
                    <a:pt x="10540" y="1650"/>
                  </a:lnTo>
                  <a:close/>
                </a:path>
                <a:path extrusionOk="0" h="507364" w="885189">
                  <a:moveTo>
                    <a:pt x="12318" y="3428"/>
                  </a:moveTo>
                  <a:lnTo>
                    <a:pt x="8255" y="10540"/>
                  </a:lnTo>
                  <a:lnTo>
                    <a:pt x="16401" y="10447"/>
                  </a:lnTo>
                  <a:lnTo>
                    <a:pt x="12318" y="3428"/>
                  </a:lnTo>
                  <a:close/>
                </a:path>
                <a:path extrusionOk="0" h="507364" w="885189">
                  <a:moveTo>
                    <a:pt x="16401" y="10447"/>
                  </a:moveTo>
                  <a:lnTo>
                    <a:pt x="8255" y="10540"/>
                  </a:lnTo>
                  <a:lnTo>
                    <a:pt x="16455" y="10540"/>
                  </a:lnTo>
                  <a:close/>
                </a:path>
                <a:path extrusionOk="0" h="507364" w="885189">
                  <a:moveTo>
                    <a:pt x="13668" y="3428"/>
                  </a:moveTo>
                  <a:lnTo>
                    <a:pt x="12318" y="3428"/>
                  </a:lnTo>
                  <a:lnTo>
                    <a:pt x="16401" y="10447"/>
                  </a:lnTo>
                  <a:lnTo>
                    <a:pt x="25823" y="10338"/>
                  </a:lnTo>
                  <a:lnTo>
                    <a:pt x="13668" y="3428"/>
                  </a:lnTo>
                  <a:close/>
                </a:path>
                <a:path extrusionOk="0" h="507364" w="885189">
                  <a:moveTo>
                    <a:pt x="100710" y="1650"/>
                  </a:moveTo>
                  <a:lnTo>
                    <a:pt x="10540" y="1650"/>
                  </a:lnTo>
                  <a:lnTo>
                    <a:pt x="25823" y="10338"/>
                  </a:lnTo>
                  <a:lnTo>
                    <a:pt x="96520" y="9525"/>
                  </a:lnTo>
                  <a:lnTo>
                    <a:pt x="99187" y="9525"/>
                  </a:lnTo>
                  <a:lnTo>
                    <a:pt x="101219" y="7365"/>
                  </a:lnTo>
                  <a:lnTo>
                    <a:pt x="101219" y="2159"/>
                  </a:lnTo>
                  <a:lnTo>
                    <a:pt x="100710" y="1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3" name="Google Shape;3103;p195"/>
            <p:cNvSpPr/>
            <p:nvPr/>
          </p:nvSpPr>
          <p:spPr>
            <a:xfrm>
              <a:off x="1476755" y="1798319"/>
              <a:ext cx="312300" cy="13761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4" name="Google Shape;3104;p195"/>
            <p:cNvSpPr/>
            <p:nvPr/>
          </p:nvSpPr>
          <p:spPr>
            <a:xfrm>
              <a:off x="1519301" y="1821561"/>
              <a:ext cx="196214" cy="1219835"/>
            </a:xfrm>
            <a:custGeom>
              <a:rect b="b" l="l" r="r" t="t"/>
              <a:pathLst>
                <a:path extrusionOk="0" h="1219835" w="196214">
                  <a:moveTo>
                    <a:pt x="101600" y="1134999"/>
                  </a:moveTo>
                  <a:lnTo>
                    <a:pt x="99440" y="1136522"/>
                  </a:lnTo>
                  <a:lnTo>
                    <a:pt x="97409" y="1138174"/>
                  </a:lnTo>
                  <a:lnTo>
                    <a:pt x="97028" y="1141095"/>
                  </a:lnTo>
                  <a:lnTo>
                    <a:pt x="98552" y="1143253"/>
                  </a:lnTo>
                  <a:lnTo>
                    <a:pt x="157099" y="1219834"/>
                  </a:lnTo>
                  <a:lnTo>
                    <a:pt x="160840" y="1211071"/>
                  </a:lnTo>
                  <a:lnTo>
                    <a:pt x="151256" y="1211071"/>
                  </a:lnTo>
                  <a:lnTo>
                    <a:pt x="149062" y="1193514"/>
                  </a:lnTo>
                  <a:lnTo>
                    <a:pt x="106172" y="1137412"/>
                  </a:lnTo>
                  <a:lnTo>
                    <a:pt x="104521" y="1135380"/>
                  </a:lnTo>
                  <a:lnTo>
                    <a:pt x="101600" y="1134999"/>
                  </a:lnTo>
                  <a:close/>
                </a:path>
                <a:path extrusionOk="0" h="1219835" w="196214">
                  <a:moveTo>
                    <a:pt x="149062" y="1193514"/>
                  </a:moveTo>
                  <a:lnTo>
                    <a:pt x="151256" y="1211071"/>
                  </a:lnTo>
                  <a:lnTo>
                    <a:pt x="160655" y="1209802"/>
                  </a:lnTo>
                  <a:lnTo>
                    <a:pt x="160496" y="1208532"/>
                  </a:lnTo>
                  <a:lnTo>
                    <a:pt x="151511" y="1208532"/>
                  </a:lnTo>
                  <a:lnTo>
                    <a:pt x="154748" y="1200953"/>
                  </a:lnTo>
                  <a:lnTo>
                    <a:pt x="149062" y="1193514"/>
                  </a:lnTo>
                  <a:close/>
                </a:path>
                <a:path extrusionOk="0" h="1219835" w="196214">
                  <a:moveTo>
                    <a:pt x="189992" y="1123822"/>
                  </a:moveTo>
                  <a:lnTo>
                    <a:pt x="187198" y="1124965"/>
                  </a:lnTo>
                  <a:lnTo>
                    <a:pt x="186181" y="1127378"/>
                  </a:lnTo>
                  <a:lnTo>
                    <a:pt x="158462" y="1192261"/>
                  </a:lnTo>
                  <a:lnTo>
                    <a:pt x="160655" y="1209802"/>
                  </a:lnTo>
                  <a:lnTo>
                    <a:pt x="151256" y="1211071"/>
                  </a:lnTo>
                  <a:lnTo>
                    <a:pt x="160840" y="1211071"/>
                  </a:lnTo>
                  <a:lnTo>
                    <a:pt x="195961" y="1128776"/>
                  </a:lnTo>
                  <a:lnTo>
                    <a:pt x="194818" y="1125982"/>
                  </a:lnTo>
                  <a:lnTo>
                    <a:pt x="192405" y="1124965"/>
                  </a:lnTo>
                  <a:lnTo>
                    <a:pt x="189992" y="1123822"/>
                  </a:lnTo>
                  <a:close/>
                </a:path>
                <a:path extrusionOk="0" h="1219835" w="196214">
                  <a:moveTo>
                    <a:pt x="154748" y="1200953"/>
                  </a:moveTo>
                  <a:lnTo>
                    <a:pt x="151511" y="1208532"/>
                  </a:lnTo>
                  <a:lnTo>
                    <a:pt x="159766" y="1207515"/>
                  </a:lnTo>
                  <a:lnTo>
                    <a:pt x="154748" y="1200953"/>
                  </a:lnTo>
                  <a:close/>
                </a:path>
                <a:path extrusionOk="0" h="1219835" w="196214">
                  <a:moveTo>
                    <a:pt x="158462" y="1192261"/>
                  </a:moveTo>
                  <a:lnTo>
                    <a:pt x="154748" y="1200953"/>
                  </a:lnTo>
                  <a:lnTo>
                    <a:pt x="159766" y="1207515"/>
                  </a:lnTo>
                  <a:lnTo>
                    <a:pt x="151511" y="1208532"/>
                  </a:lnTo>
                  <a:lnTo>
                    <a:pt x="160496" y="1208532"/>
                  </a:lnTo>
                  <a:lnTo>
                    <a:pt x="158462" y="1192261"/>
                  </a:lnTo>
                  <a:close/>
                </a:path>
                <a:path extrusionOk="0" h="1219835" w="196214">
                  <a:moveTo>
                    <a:pt x="9398" y="0"/>
                  </a:moveTo>
                  <a:lnTo>
                    <a:pt x="0" y="1142"/>
                  </a:lnTo>
                  <a:lnTo>
                    <a:pt x="149062" y="1193514"/>
                  </a:lnTo>
                  <a:lnTo>
                    <a:pt x="154748" y="1200953"/>
                  </a:lnTo>
                  <a:lnTo>
                    <a:pt x="158462" y="1192261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5" name="Google Shape;3105;p195"/>
            <p:cNvSpPr/>
            <p:nvPr/>
          </p:nvSpPr>
          <p:spPr>
            <a:xfrm>
              <a:off x="1684019" y="2316480"/>
              <a:ext cx="890100" cy="8139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6" name="Google Shape;3106;p195"/>
            <p:cNvSpPr/>
            <p:nvPr/>
          </p:nvSpPr>
          <p:spPr>
            <a:xfrm>
              <a:off x="1727072" y="2409443"/>
              <a:ext cx="734060" cy="657860"/>
            </a:xfrm>
            <a:custGeom>
              <a:rect b="b" l="l" r="r" t="t"/>
              <a:pathLst>
                <a:path extrusionOk="0" h="657860" w="734060">
                  <a:moveTo>
                    <a:pt x="719617" y="12561"/>
                  </a:moveTo>
                  <a:lnTo>
                    <a:pt x="710174" y="14506"/>
                  </a:lnTo>
                  <a:lnTo>
                    <a:pt x="0" y="650620"/>
                  </a:lnTo>
                  <a:lnTo>
                    <a:pt x="6350" y="657732"/>
                  </a:lnTo>
                  <a:lnTo>
                    <a:pt x="716700" y="21572"/>
                  </a:lnTo>
                  <a:lnTo>
                    <a:pt x="719617" y="12561"/>
                  </a:lnTo>
                  <a:close/>
                </a:path>
                <a:path extrusionOk="0" h="657860" w="734060">
                  <a:moveTo>
                    <a:pt x="732818" y="2667"/>
                  </a:moveTo>
                  <a:lnTo>
                    <a:pt x="723391" y="2667"/>
                  </a:lnTo>
                  <a:lnTo>
                    <a:pt x="729869" y="9779"/>
                  </a:lnTo>
                  <a:lnTo>
                    <a:pt x="716700" y="21572"/>
                  </a:lnTo>
                  <a:lnTo>
                    <a:pt x="694944" y="88773"/>
                  </a:lnTo>
                  <a:lnTo>
                    <a:pt x="694182" y="91312"/>
                  </a:lnTo>
                  <a:lnTo>
                    <a:pt x="695578" y="93980"/>
                  </a:lnTo>
                  <a:lnTo>
                    <a:pt x="697991" y="94742"/>
                  </a:lnTo>
                  <a:lnTo>
                    <a:pt x="700532" y="95504"/>
                  </a:lnTo>
                  <a:lnTo>
                    <a:pt x="703199" y="94233"/>
                  </a:lnTo>
                  <a:lnTo>
                    <a:pt x="704210" y="91312"/>
                  </a:lnTo>
                  <a:lnTo>
                    <a:pt x="732818" y="2667"/>
                  </a:lnTo>
                  <a:close/>
                </a:path>
                <a:path extrusionOk="0" h="657860" w="734060">
                  <a:moveTo>
                    <a:pt x="733678" y="0"/>
                  </a:moveTo>
                  <a:lnTo>
                    <a:pt x="636651" y="19812"/>
                  </a:lnTo>
                  <a:lnTo>
                    <a:pt x="635000" y="22351"/>
                  </a:lnTo>
                  <a:lnTo>
                    <a:pt x="636015" y="27558"/>
                  </a:lnTo>
                  <a:lnTo>
                    <a:pt x="638556" y="29210"/>
                  </a:lnTo>
                  <a:lnTo>
                    <a:pt x="641222" y="28701"/>
                  </a:lnTo>
                  <a:lnTo>
                    <a:pt x="710174" y="14506"/>
                  </a:lnTo>
                  <a:lnTo>
                    <a:pt x="723391" y="2667"/>
                  </a:lnTo>
                  <a:lnTo>
                    <a:pt x="732818" y="2667"/>
                  </a:lnTo>
                  <a:lnTo>
                    <a:pt x="733678" y="0"/>
                  </a:lnTo>
                  <a:close/>
                </a:path>
                <a:path extrusionOk="0" h="657860" w="734060">
                  <a:moveTo>
                    <a:pt x="725358" y="4825"/>
                  </a:moveTo>
                  <a:lnTo>
                    <a:pt x="722121" y="4825"/>
                  </a:lnTo>
                  <a:lnTo>
                    <a:pt x="727582" y="10922"/>
                  </a:lnTo>
                  <a:lnTo>
                    <a:pt x="719617" y="12561"/>
                  </a:lnTo>
                  <a:lnTo>
                    <a:pt x="716700" y="21572"/>
                  </a:lnTo>
                  <a:lnTo>
                    <a:pt x="729869" y="9779"/>
                  </a:lnTo>
                  <a:lnTo>
                    <a:pt x="725358" y="4825"/>
                  </a:lnTo>
                  <a:close/>
                </a:path>
                <a:path extrusionOk="0" h="657860" w="734060">
                  <a:moveTo>
                    <a:pt x="723391" y="2667"/>
                  </a:moveTo>
                  <a:lnTo>
                    <a:pt x="710174" y="14506"/>
                  </a:lnTo>
                  <a:lnTo>
                    <a:pt x="719617" y="12561"/>
                  </a:lnTo>
                  <a:lnTo>
                    <a:pt x="722121" y="4825"/>
                  </a:lnTo>
                  <a:lnTo>
                    <a:pt x="725358" y="4825"/>
                  </a:lnTo>
                  <a:lnTo>
                    <a:pt x="723391" y="2667"/>
                  </a:lnTo>
                  <a:close/>
                </a:path>
                <a:path extrusionOk="0" h="657860" w="734060">
                  <a:moveTo>
                    <a:pt x="722121" y="4825"/>
                  </a:moveTo>
                  <a:lnTo>
                    <a:pt x="719617" y="12561"/>
                  </a:lnTo>
                  <a:lnTo>
                    <a:pt x="727582" y="10922"/>
                  </a:lnTo>
                  <a:lnTo>
                    <a:pt x="722121" y="48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7" name="Google Shape;3107;p195"/>
            <p:cNvSpPr/>
            <p:nvPr/>
          </p:nvSpPr>
          <p:spPr>
            <a:xfrm>
              <a:off x="2522219" y="1348739"/>
              <a:ext cx="562500" cy="10179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8" name="Google Shape;3108;p195"/>
            <p:cNvSpPr/>
            <p:nvPr/>
          </p:nvSpPr>
          <p:spPr>
            <a:xfrm>
              <a:off x="2564130" y="1441069"/>
              <a:ext cx="416560" cy="862964"/>
            </a:xfrm>
            <a:custGeom>
              <a:rect b="b" l="l" r="r" t="t"/>
              <a:pathLst>
                <a:path extrusionOk="0" h="862964" w="416560">
                  <a:moveTo>
                    <a:pt x="399642" y="17227"/>
                  </a:moveTo>
                  <a:lnTo>
                    <a:pt x="391949" y="22526"/>
                  </a:lnTo>
                  <a:lnTo>
                    <a:pt x="0" y="858519"/>
                  </a:lnTo>
                  <a:lnTo>
                    <a:pt x="8636" y="862583"/>
                  </a:lnTo>
                  <a:lnTo>
                    <a:pt x="400478" y="26554"/>
                  </a:lnTo>
                  <a:lnTo>
                    <a:pt x="399642" y="17227"/>
                  </a:lnTo>
                  <a:close/>
                </a:path>
                <a:path extrusionOk="0" h="862964" w="416560">
                  <a:moveTo>
                    <a:pt x="408264" y="6603"/>
                  </a:moveTo>
                  <a:lnTo>
                    <a:pt x="399414" y="6603"/>
                  </a:lnTo>
                  <a:lnTo>
                    <a:pt x="407924" y="10667"/>
                  </a:lnTo>
                  <a:lnTo>
                    <a:pt x="400478" y="26554"/>
                  </a:lnTo>
                  <a:lnTo>
                    <a:pt x="407034" y="99567"/>
                  </a:lnTo>
                  <a:lnTo>
                    <a:pt x="409320" y="101472"/>
                  </a:lnTo>
                  <a:lnTo>
                    <a:pt x="414655" y="100964"/>
                  </a:lnTo>
                  <a:lnTo>
                    <a:pt x="416559" y="98678"/>
                  </a:lnTo>
                  <a:lnTo>
                    <a:pt x="416306" y="96011"/>
                  </a:lnTo>
                  <a:lnTo>
                    <a:pt x="408264" y="6603"/>
                  </a:lnTo>
                  <a:close/>
                </a:path>
                <a:path extrusionOk="0" h="862964" w="416560">
                  <a:moveTo>
                    <a:pt x="407669" y="0"/>
                  </a:moveTo>
                  <a:lnTo>
                    <a:pt x="328421" y="54863"/>
                  </a:lnTo>
                  <a:lnTo>
                    <a:pt x="326263" y="56260"/>
                  </a:lnTo>
                  <a:lnTo>
                    <a:pt x="325627" y="59308"/>
                  </a:lnTo>
                  <a:lnTo>
                    <a:pt x="328675" y="63626"/>
                  </a:lnTo>
                  <a:lnTo>
                    <a:pt x="331596" y="64134"/>
                  </a:lnTo>
                  <a:lnTo>
                    <a:pt x="333756" y="62610"/>
                  </a:lnTo>
                  <a:lnTo>
                    <a:pt x="391949" y="22526"/>
                  </a:lnTo>
                  <a:lnTo>
                    <a:pt x="399414" y="6603"/>
                  </a:lnTo>
                  <a:lnTo>
                    <a:pt x="408264" y="6603"/>
                  </a:lnTo>
                  <a:lnTo>
                    <a:pt x="407669" y="0"/>
                  </a:lnTo>
                  <a:close/>
                </a:path>
                <a:path extrusionOk="0" h="862964" w="416560">
                  <a:moveTo>
                    <a:pt x="404467" y="9016"/>
                  </a:moveTo>
                  <a:lnTo>
                    <a:pt x="398906" y="9016"/>
                  </a:lnTo>
                  <a:lnTo>
                    <a:pt x="406400" y="12572"/>
                  </a:lnTo>
                  <a:lnTo>
                    <a:pt x="399642" y="17227"/>
                  </a:lnTo>
                  <a:lnTo>
                    <a:pt x="400478" y="26554"/>
                  </a:lnTo>
                  <a:lnTo>
                    <a:pt x="407924" y="10667"/>
                  </a:lnTo>
                  <a:lnTo>
                    <a:pt x="404467" y="9016"/>
                  </a:lnTo>
                  <a:close/>
                </a:path>
                <a:path extrusionOk="0" h="862964" w="416560">
                  <a:moveTo>
                    <a:pt x="399414" y="6603"/>
                  </a:moveTo>
                  <a:lnTo>
                    <a:pt x="391949" y="22526"/>
                  </a:lnTo>
                  <a:lnTo>
                    <a:pt x="399642" y="17227"/>
                  </a:lnTo>
                  <a:lnTo>
                    <a:pt x="398906" y="9016"/>
                  </a:lnTo>
                  <a:lnTo>
                    <a:pt x="404467" y="9016"/>
                  </a:lnTo>
                  <a:lnTo>
                    <a:pt x="399414" y="6603"/>
                  </a:lnTo>
                  <a:close/>
                </a:path>
                <a:path extrusionOk="0" h="862964" w="416560">
                  <a:moveTo>
                    <a:pt x="398906" y="9016"/>
                  </a:moveTo>
                  <a:lnTo>
                    <a:pt x="399642" y="17227"/>
                  </a:lnTo>
                  <a:lnTo>
                    <a:pt x="406400" y="12572"/>
                  </a:lnTo>
                  <a:lnTo>
                    <a:pt x="398906" y="9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9" name="Google Shape;3109;p195"/>
            <p:cNvSpPr/>
            <p:nvPr/>
          </p:nvSpPr>
          <p:spPr>
            <a:xfrm>
              <a:off x="2979419" y="1394459"/>
              <a:ext cx="813900" cy="12681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0" name="Google Shape;3110;p195"/>
            <p:cNvSpPr/>
            <p:nvPr/>
          </p:nvSpPr>
          <p:spPr>
            <a:xfrm>
              <a:off x="3021584" y="1416430"/>
              <a:ext cx="658495" cy="1113789"/>
            </a:xfrm>
            <a:custGeom>
              <a:rect b="b" l="l" r="r" t="t"/>
              <a:pathLst>
                <a:path extrusionOk="0" h="1113789" w="658495">
                  <a:moveTo>
                    <a:pt x="576580" y="1057148"/>
                  </a:moveTo>
                  <a:lnTo>
                    <a:pt x="573658" y="1057910"/>
                  </a:lnTo>
                  <a:lnTo>
                    <a:pt x="571119" y="1062482"/>
                  </a:lnTo>
                  <a:lnTo>
                    <a:pt x="572007" y="1065403"/>
                  </a:lnTo>
                  <a:lnTo>
                    <a:pt x="658368" y="1113790"/>
                  </a:lnTo>
                  <a:lnTo>
                    <a:pt x="658345" y="1108075"/>
                  </a:lnTo>
                  <a:lnTo>
                    <a:pt x="649478" y="1108075"/>
                  </a:lnTo>
                  <a:lnTo>
                    <a:pt x="640654" y="1093087"/>
                  </a:lnTo>
                  <a:lnTo>
                    <a:pt x="576580" y="1057148"/>
                  </a:lnTo>
                  <a:close/>
                </a:path>
                <a:path extrusionOk="0" h="1113789" w="658495">
                  <a:moveTo>
                    <a:pt x="640654" y="1093087"/>
                  </a:moveTo>
                  <a:lnTo>
                    <a:pt x="649478" y="1108075"/>
                  </a:lnTo>
                  <a:lnTo>
                    <a:pt x="653542" y="1105662"/>
                  </a:lnTo>
                  <a:lnTo>
                    <a:pt x="648843" y="1105662"/>
                  </a:lnTo>
                  <a:lnTo>
                    <a:pt x="648809" y="1097661"/>
                  </a:lnTo>
                  <a:lnTo>
                    <a:pt x="640654" y="1093087"/>
                  </a:lnTo>
                  <a:close/>
                </a:path>
                <a:path extrusionOk="0" h="1113789" w="658495">
                  <a:moveTo>
                    <a:pt x="655828" y="1012698"/>
                  </a:moveTo>
                  <a:lnTo>
                    <a:pt x="650494" y="1012698"/>
                  </a:lnTo>
                  <a:lnTo>
                    <a:pt x="648462" y="1014857"/>
                  </a:lnTo>
                  <a:lnTo>
                    <a:pt x="648769" y="1088236"/>
                  </a:lnTo>
                  <a:lnTo>
                    <a:pt x="657606" y="1103249"/>
                  </a:lnTo>
                  <a:lnTo>
                    <a:pt x="649478" y="1108075"/>
                  </a:lnTo>
                  <a:lnTo>
                    <a:pt x="658345" y="1108075"/>
                  </a:lnTo>
                  <a:lnTo>
                    <a:pt x="657987" y="1017524"/>
                  </a:lnTo>
                  <a:lnTo>
                    <a:pt x="657987" y="1014857"/>
                  </a:lnTo>
                  <a:lnTo>
                    <a:pt x="655828" y="1012698"/>
                  </a:lnTo>
                  <a:close/>
                </a:path>
                <a:path extrusionOk="0" h="1113789" w="658495">
                  <a:moveTo>
                    <a:pt x="648809" y="1097661"/>
                  </a:moveTo>
                  <a:lnTo>
                    <a:pt x="648843" y="1105662"/>
                  </a:lnTo>
                  <a:lnTo>
                    <a:pt x="655828" y="1101598"/>
                  </a:lnTo>
                  <a:lnTo>
                    <a:pt x="648809" y="1097661"/>
                  </a:lnTo>
                  <a:close/>
                </a:path>
                <a:path extrusionOk="0" h="1113789" w="658495">
                  <a:moveTo>
                    <a:pt x="648769" y="1088236"/>
                  </a:moveTo>
                  <a:lnTo>
                    <a:pt x="648809" y="1097661"/>
                  </a:lnTo>
                  <a:lnTo>
                    <a:pt x="655828" y="1101598"/>
                  </a:lnTo>
                  <a:lnTo>
                    <a:pt x="648843" y="1105662"/>
                  </a:lnTo>
                  <a:lnTo>
                    <a:pt x="653542" y="1105662"/>
                  </a:lnTo>
                  <a:lnTo>
                    <a:pt x="657606" y="1103249"/>
                  </a:lnTo>
                  <a:lnTo>
                    <a:pt x="648769" y="1088236"/>
                  </a:lnTo>
                  <a:close/>
                </a:path>
                <a:path extrusionOk="0" h="1113789" w="658495">
                  <a:moveTo>
                    <a:pt x="8255" y="0"/>
                  </a:moveTo>
                  <a:lnTo>
                    <a:pt x="0" y="4826"/>
                  </a:lnTo>
                  <a:lnTo>
                    <a:pt x="640654" y="1093087"/>
                  </a:lnTo>
                  <a:lnTo>
                    <a:pt x="648809" y="1097661"/>
                  </a:lnTo>
                  <a:lnTo>
                    <a:pt x="648769" y="1088236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1" name="Google Shape;3111;p195"/>
            <p:cNvSpPr/>
            <p:nvPr/>
          </p:nvSpPr>
          <p:spPr>
            <a:xfrm>
              <a:off x="2546603" y="2328671"/>
              <a:ext cx="1223700" cy="3885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2" name="Google Shape;3112;p195"/>
            <p:cNvSpPr/>
            <p:nvPr/>
          </p:nvSpPr>
          <p:spPr>
            <a:xfrm>
              <a:off x="2589784" y="2350896"/>
              <a:ext cx="1068070" cy="264160"/>
            </a:xfrm>
            <a:custGeom>
              <a:rect b="b" l="l" r="r" t="t"/>
              <a:pathLst>
                <a:path extrusionOk="0" h="264160" w="1068070">
                  <a:moveTo>
                    <a:pt x="1040278" y="232241"/>
                  </a:moveTo>
                  <a:lnTo>
                    <a:pt x="973328" y="254253"/>
                  </a:lnTo>
                  <a:lnTo>
                    <a:pt x="970788" y="255015"/>
                  </a:lnTo>
                  <a:lnTo>
                    <a:pt x="969391" y="257682"/>
                  </a:lnTo>
                  <a:lnTo>
                    <a:pt x="970280" y="260222"/>
                  </a:lnTo>
                  <a:lnTo>
                    <a:pt x="971042" y="262763"/>
                  </a:lnTo>
                  <a:lnTo>
                    <a:pt x="973708" y="264159"/>
                  </a:lnTo>
                  <a:lnTo>
                    <a:pt x="976249" y="263270"/>
                  </a:lnTo>
                  <a:lnTo>
                    <a:pt x="1059668" y="235965"/>
                  </a:lnTo>
                  <a:lnTo>
                    <a:pt x="1057656" y="235965"/>
                  </a:lnTo>
                  <a:lnTo>
                    <a:pt x="1040278" y="232241"/>
                  </a:lnTo>
                  <a:close/>
                </a:path>
                <a:path extrusionOk="0" h="264160" w="1068070">
                  <a:moveTo>
                    <a:pt x="1049291" y="229278"/>
                  </a:moveTo>
                  <a:lnTo>
                    <a:pt x="1040278" y="232241"/>
                  </a:lnTo>
                  <a:lnTo>
                    <a:pt x="1057656" y="235965"/>
                  </a:lnTo>
                  <a:lnTo>
                    <a:pt x="1057887" y="234822"/>
                  </a:lnTo>
                  <a:lnTo>
                    <a:pt x="1055370" y="234822"/>
                  </a:lnTo>
                  <a:lnTo>
                    <a:pt x="1049291" y="229278"/>
                  </a:lnTo>
                  <a:close/>
                </a:path>
                <a:path extrusionOk="0" h="264160" w="1068070">
                  <a:moveTo>
                    <a:pt x="994664" y="166496"/>
                  </a:moveTo>
                  <a:lnTo>
                    <a:pt x="991616" y="166623"/>
                  </a:lnTo>
                  <a:lnTo>
                    <a:pt x="989838" y="168655"/>
                  </a:lnTo>
                  <a:lnTo>
                    <a:pt x="988060" y="170560"/>
                  </a:lnTo>
                  <a:lnTo>
                    <a:pt x="988187" y="173608"/>
                  </a:lnTo>
                  <a:lnTo>
                    <a:pt x="990219" y="175386"/>
                  </a:lnTo>
                  <a:lnTo>
                    <a:pt x="1042257" y="222860"/>
                  </a:lnTo>
                  <a:lnTo>
                    <a:pt x="1059561" y="226567"/>
                  </a:lnTo>
                  <a:lnTo>
                    <a:pt x="1057656" y="235965"/>
                  </a:lnTo>
                  <a:lnTo>
                    <a:pt x="1059668" y="235965"/>
                  </a:lnTo>
                  <a:lnTo>
                    <a:pt x="1067816" y="233298"/>
                  </a:lnTo>
                  <a:lnTo>
                    <a:pt x="996569" y="168275"/>
                  </a:lnTo>
                  <a:lnTo>
                    <a:pt x="994664" y="166496"/>
                  </a:lnTo>
                  <a:close/>
                </a:path>
                <a:path extrusionOk="0" h="264160" w="1068070">
                  <a:moveTo>
                    <a:pt x="1057148" y="226694"/>
                  </a:moveTo>
                  <a:lnTo>
                    <a:pt x="1049291" y="229278"/>
                  </a:lnTo>
                  <a:lnTo>
                    <a:pt x="1055370" y="234822"/>
                  </a:lnTo>
                  <a:lnTo>
                    <a:pt x="1057148" y="226694"/>
                  </a:lnTo>
                  <a:close/>
                </a:path>
                <a:path extrusionOk="0" h="264160" w="1068070">
                  <a:moveTo>
                    <a:pt x="1059535" y="226694"/>
                  </a:moveTo>
                  <a:lnTo>
                    <a:pt x="1057148" y="226694"/>
                  </a:lnTo>
                  <a:lnTo>
                    <a:pt x="1055370" y="234822"/>
                  </a:lnTo>
                  <a:lnTo>
                    <a:pt x="1057887" y="234822"/>
                  </a:lnTo>
                  <a:lnTo>
                    <a:pt x="1059535" y="226694"/>
                  </a:lnTo>
                  <a:close/>
                </a:path>
                <a:path extrusionOk="0" h="264160" w="1068070">
                  <a:moveTo>
                    <a:pt x="2032" y="0"/>
                  </a:moveTo>
                  <a:lnTo>
                    <a:pt x="0" y="9270"/>
                  </a:lnTo>
                  <a:lnTo>
                    <a:pt x="1040278" y="232241"/>
                  </a:lnTo>
                  <a:lnTo>
                    <a:pt x="1049291" y="229278"/>
                  </a:lnTo>
                  <a:lnTo>
                    <a:pt x="1042257" y="222860"/>
                  </a:lnTo>
                  <a:lnTo>
                    <a:pt x="2032" y="0"/>
                  </a:lnTo>
                  <a:close/>
                </a:path>
                <a:path extrusionOk="0" h="264160" w="1068070">
                  <a:moveTo>
                    <a:pt x="1042257" y="222860"/>
                  </a:moveTo>
                  <a:lnTo>
                    <a:pt x="1049291" y="229278"/>
                  </a:lnTo>
                  <a:lnTo>
                    <a:pt x="1057148" y="226694"/>
                  </a:lnTo>
                  <a:lnTo>
                    <a:pt x="1059535" y="226694"/>
                  </a:lnTo>
                  <a:lnTo>
                    <a:pt x="1059561" y="226567"/>
                  </a:lnTo>
                  <a:lnTo>
                    <a:pt x="1042257" y="2228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3" name="Google Shape;3113;p195"/>
            <p:cNvSpPr/>
            <p:nvPr/>
          </p:nvSpPr>
          <p:spPr>
            <a:xfrm>
              <a:off x="1639824" y="2610612"/>
              <a:ext cx="2083200" cy="6402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4" name="Google Shape;3114;p195"/>
            <p:cNvSpPr/>
            <p:nvPr/>
          </p:nvSpPr>
          <p:spPr>
            <a:xfrm>
              <a:off x="1752600" y="2633344"/>
              <a:ext cx="1928495" cy="512444"/>
            </a:xfrm>
            <a:custGeom>
              <a:rect b="b" l="l" r="r" t="t"/>
              <a:pathLst>
                <a:path extrusionOk="0" h="512444" w="1928495">
                  <a:moveTo>
                    <a:pt x="73913" y="415163"/>
                  </a:moveTo>
                  <a:lnTo>
                    <a:pt x="70866" y="415163"/>
                  </a:lnTo>
                  <a:lnTo>
                    <a:pt x="69087" y="416941"/>
                  </a:lnTo>
                  <a:lnTo>
                    <a:pt x="0" y="484250"/>
                  </a:lnTo>
                  <a:lnTo>
                    <a:pt x="94995" y="511937"/>
                  </a:lnTo>
                  <a:lnTo>
                    <a:pt x="97662" y="510540"/>
                  </a:lnTo>
                  <a:lnTo>
                    <a:pt x="99187" y="505460"/>
                  </a:lnTo>
                  <a:lnTo>
                    <a:pt x="97662" y="502793"/>
                  </a:lnTo>
                  <a:lnTo>
                    <a:pt x="41932" y="486537"/>
                  </a:lnTo>
                  <a:lnTo>
                    <a:pt x="10287" y="486537"/>
                  </a:lnTo>
                  <a:lnTo>
                    <a:pt x="8000" y="477266"/>
                  </a:lnTo>
                  <a:lnTo>
                    <a:pt x="25040" y="473026"/>
                  </a:lnTo>
                  <a:lnTo>
                    <a:pt x="75692" y="423799"/>
                  </a:lnTo>
                  <a:lnTo>
                    <a:pt x="77597" y="422021"/>
                  </a:lnTo>
                  <a:lnTo>
                    <a:pt x="77597" y="418973"/>
                  </a:lnTo>
                  <a:lnTo>
                    <a:pt x="75692" y="416941"/>
                  </a:lnTo>
                  <a:lnTo>
                    <a:pt x="73913" y="415163"/>
                  </a:lnTo>
                  <a:close/>
                </a:path>
                <a:path extrusionOk="0" h="512444" w="1928495">
                  <a:moveTo>
                    <a:pt x="25040" y="473026"/>
                  </a:moveTo>
                  <a:lnTo>
                    <a:pt x="8000" y="477266"/>
                  </a:lnTo>
                  <a:lnTo>
                    <a:pt x="10287" y="486537"/>
                  </a:lnTo>
                  <a:lnTo>
                    <a:pt x="15391" y="485267"/>
                  </a:lnTo>
                  <a:lnTo>
                    <a:pt x="12445" y="485267"/>
                  </a:lnTo>
                  <a:lnTo>
                    <a:pt x="10541" y="477393"/>
                  </a:lnTo>
                  <a:lnTo>
                    <a:pt x="20547" y="477393"/>
                  </a:lnTo>
                  <a:lnTo>
                    <a:pt x="25040" y="473026"/>
                  </a:lnTo>
                  <a:close/>
                </a:path>
                <a:path extrusionOk="0" h="512444" w="1928495">
                  <a:moveTo>
                    <a:pt x="27354" y="482290"/>
                  </a:moveTo>
                  <a:lnTo>
                    <a:pt x="10287" y="486537"/>
                  </a:lnTo>
                  <a:lnTo>
                    <a:pt x="41932" y="486537"/>
                  </a:lnTo>
                  <a:lnTo>
                    <a:pt x="27354" y="482290"/>
                  </a:lnTo>
                  <a:close/>
                </a:path>
                <a:path extrusionOk="0" h="512444" w="1928495">
                  <a:moveTo>
                    <a:pt x="10541" y="477393"/>
                  </a:moveTo>
                  <a:lnTo>
                    <a:pt x="12445" y="485267"/>
                  </a:lnTo>
                  <a:lnTo>
                    <a:pt x="18240" y="479635"/>
                  </a:lnTo>
                  <a:lnTo>
                    <a:pt x="10541" y="477393"/>
                  </a:lnTo>
                  <a:close/>
                </a:path>
                <a:path extrusionOk="0" h="512444" w="1928495">
                  <a:moveTo>
                    <a:pt x="18240" y="479635"/>
                  </a:moveTo>
                  <a:lnTo>
                    <a:pt x="12445" y="485267"/>
                  </a:lnTo>
                  <a:lnTo>
                    <a:pt x="15391" y="485267"/>
                  </a:lnTo>
                  <a:lnTo>
                    <a:pt x="27354" y="482290"/>
                  </a:lnTo>
                  <a:lnTo>
                    <a:pt x="18240" y="479635"/>
                  </a:lnTo>
                  <a:close/>
                </a:path>
                <a:path extrusionOk="0" h="512444" w="1928495">
                  <a:moveTo>
                    <a:pt x="1926209" y="0"/>
                  </a:moveTo>
                  <a:lnTo>
                    <a:pt x="25040" y="473026"/>
                  </a:lnTo>
                  <a:lnTo>
                    <a:pt x="18240" y="479635"/>
                  </a:lnTo>
                  <a:lnTo>
                    <a:pt x="27354" y="482290"/>
                  </a:lnTo>
                  <a:lnTo>
                    <a:pt x="1928495" y="9271"/>
                  </a:lnTo>
                  <a:lnTo>
                    <a:pt x="1926209" y="0"/>
                  </a:lnTo>
                  <a:close/>
                </a:path>
                <a:path extrusionOk="0" h="512444" w="1928495">
                  <a:moveTo>
                    <a:pt x="20547" y="477393"/>
                  </a:moveTo>
                  <a:lnTo>
                    <a:pt x="10541" y="477393"/>
                  </a:lnTo>
                  <a:lnTo>
                    <a:pt x="18240" y="479635"/>
                  </a:lnTo>
                  <a:lnTo>
                    <a:pt x="20547" y="4773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15" name="Google Shape;3115;p195"/>
          <p:cNvSpPr txBox="1"/>
          <p:nvPr/>
        </p:nvSpPr>
        <p:spPr>
          <a:xfrm>
            <a:off x="1408175" y="4232757"/>
            <a:ext cx="58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(0.3)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6" name="Google Shape;3116;p195"/>
          <p:cNvSpPr txBox="1"/>
          <p:nvPr/>
        </p:nvSpPr>
        <p:spPr>
          <a:xfrm>
            <a:off x="3906139" y="3498765"/>
            <a:ext cx="82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195"/>
          <p:cNvSpPr txBox="1"/>
          <p:nvPr/>
        </p:nvSpPr>
        <p:spPr>
          <a:xfrm>
            <a:off x="3813175" y="3382940"/>
            <a:ext cx="703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(0.166)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195"/>
          <p:cNvSpPr txBox="1"/>
          <p:nvPr/>
        </p:nvSpPr>
        <p:spPr>
          <a:xfrm>
            <a:off x="2415794" y="3216825"/>
            <a:ext cx="58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(0.3)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195"/>
          <p:cNvSpPr txBox="1"/>
          <p:nvPr/>
        </p:nvSpPr>
        <p:spPr>
          <a:xfrm>
            <a:off x="2912110" y="1451863"/>
            <a:ext cx="754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(0.166)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195"/>
          <p:cNvSpPr txBox="1"/>
          <p:nvPr/>
        </p:nvSpPr>
        <p:spPr>
          <a:xfrm>
            <a:off x="1116482" y="1960203"/>
            <a:ext cx="11145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419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(0.066)</a:t>
            </a:r>
            <a:r>
              <a:rPr baseline="30000" lang="en-US" sz="180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0.033</a:t>
            </a:r>
            <a:endParaRPr baseline="30000" sz="1800"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0.033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Google Shape;3121;p195"/>
          <p:cNvSpPr txBox="1"/>
          <p:nvPr/>
        </p:nvSpPr>
        <p:spPr>
          <a:xfrm>
            <a:off x="1756029" y="3580044"/>
            <a:ext cx="218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03052"/>
                </a:solidFill>
                <a:latin typeface="Arial"/>
                <a:ea typeface="Arial"/>
                <a:cs typeface="Arial"/>
                <a:sym typeface="Arial"/>
              </a:rPr>
              <a:t>0.3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Google Shape;3122;p195"/>
          <p:cNvSpPr txBox="1"/>
          <p:nvPr/>
        </p:nvSpPr>
        <p:spPr>
          <a:xfrm>
            <a:off x="3355975" y="3617129"/>
            <a:ext cx="37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F6128"/>
                </a:solidFill>
                <a:latin typeface="Arial"/>
                <a:ea typeface="Arial"/>
                <a:cs typeface="Arial"/>
                <a:sym typeface="Arial"/>
              </a:rPr>
              <a:t>0.166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3" name="Google Shape;3123;p195"/>
          <p:cNvGrpSpPr/>
          <p:nvPr/>
        </p:nvGrpSpPr>
        <p:grpSpPr>
          <a:xfrm>
            <a:off x="2401823" y="1859233"/>
            <a:ext cx="562500" cy="1357166"/>
            <a:chOff x="2401823" y="1394460"/>
            <a:chExt cx="562500" cy="1017900"/>
          </a:xfrm>
        </p:grpSpPr>
        <p:sp>
          <p:nvSpPr>
            <p:cNvPr id="3124" name="Google Shape;3124;p195"/>
            <p:cNvSpPr/>
            <p:nvPr/>
          </p:nvSpPr>
          <p:spPr>
            <a:xfrm>
              <a:off x="2401823" y="1394460"/>
              <a:ext cx="562500" cy="10179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25" name="Google Shape;3125;p195"/>
            <p:cNvSpPr/>
            <p:nvPr/>
          </p:nvSpPr>
          <p:spPr>
            <a:xfrm>
              <a:off x="2505709" y="1416812"/>
              <a:ext cx="416560" cy="862964"/>
            </a:xfrm>
            <a:custGeom>
              <a:rect b="b" l="l" r="r" t="t"/>
              <a:pathLst>
                <a:path extrusionOk="0" h="862964" w="416560">
                  <a:moveTo>
                    <a:pt x="7112" y="761111"/>
                  </a:moveTo>
                  <a:lnTo>
                    <a:pt x="1904" y="761619"/>
                  </a:lnTo>
                  <a:lnTo>
                    <a:pt x="0" y="763905"/>
                  </a:lnTo>
                  <a:lnTo>
                    <a:pt x="253" y="766571"/>
                  </a:lnTo>
                  <a:lnTo>
                    <a:pt x="8889" y="862583"/>
                  </a:lnTo>
                  <a:lnTo>
                    <a:pt x="18429" y="855980"/>
                  </a:lnTo>
                  <a:lnTo>
                    <a:pt x="17144" y="855980"/>
                  </a:lnTo>
                  <a:lnTo>
                    <a:pt x="8635" y="851915"/>
                  </a:lnTo>
                  <a:lnTo>
                    <a:pt x="16081" y="836029"/>
                  </a:lnTo>
                  <a:lnTo>
                    <a:pt x="9525" y="763015"/>
                  </a:lnTo>
                  <a:lnTo>
                    <a:pt x="7112" y="761111"/>
                  </a:lnTo>
                  <a:close/>
                </a:path>
                <a:path extrusionOk="0" h="862964" w="416560">
                  <a:moveTo>
                    <a:pt x="16081" y="836029"/>
                  </a:moveTo>
                  <a:lnTo>
                    <a:pt x="8635" y="851915"/>
                  </a:lnTo>
                  <a:lnTo>
                    <a:pt x="17144" y="855980"/>
                  </a:lnTo>
                  <a:lnTo>
                    <a:pt x="18276" y="853567"/>
                  </a:lnTo>
                  <a:lnTo>
                    <a:pt x="17652" y="853567"/>
                  </a:lnTo>
                  <a:lnTo>
                    <a:pt x="10159" y="850011"/>
                  </a:lnTo>
                  <a:lnTo>
                    <a:pt x="16917" y="845356"/>
                  </a:lnTo>
                  <a:lnTo>
                    <a:pt x="16081" y="836029"/>
                  </a:lnTo>
                  <a:close/>
                </a:path>
                <a:path extrusionOk="0" h="862964" w="416560">
                  <a:moveTo>
                    <a:pt x="84962" y="798449"/>
                  </a:moveTo>
                  <a:lnTo>
                    <a:pt x="82803" y="799973"/>
                  </a:lnTo>
                  <a:lnTo>
                    <a:pt x="24610" y="840057"/>
                  </a:lnTo>
                  <a:lnTo>
                    <a:pt x="17144" y="855980"/>
                  </a:lnTo>
                  <a:lnTo>
                    <a:pt x="18429" y="855980"/>
                  </a:lnTo>
                  <a:lnTo>
                    <a:pt x="88137" y="807719"/>
                  </a:lnTo>
                  <a:lnTo>
                    <a:pt x="90296" y="806323"/>
                  </a:lnTo>
                  <a:lnTo>
                    <a:pt x="90931" y="803275"/>
                  </a:lnTo>
                  <a:lnTo>
                    <a:pt x="87883" y="798957"/>
                  </a:lnTo>
                  <a:lnTo>
                    <a:pt x="84962" y="798449"/>
                  </a:lnTo>
                  <a:close/>
                </a:path>
                <a:path extrusionOk="0" h="862964" w="416560">
                  <a:moveTo>
                    <a:pt x="16917" y="845356"/>
                  </a:moveTo>
                  <a:lnTo>
                    <a:pt x="10159" y="850011"/>
                  </a:lnTo>
                  <a:lnTo>
                    <a:pt x="17652" y="853567"/>
                  </a:lnTo>
                  <a:lnTo>
                    <a:pt x="16917" y="845356"/>
                  </a:lnTo>
                  <a:close/>
                </a:path>
                <a:path extrusionOk="0" h="862964" w="416560">
                  <a:moveTo>
                    <a:pt x="24610" y="840057"/>
                  </a:moveTo>
                  <a:lnTo>
                    <a:pt x="16917" y="845356"/>
                  </a:lnTo>
                  <a:lnTo>
                    <a:pt x="17652" y="853567"/>
                  </a:lnTo>
                  <a:lnTo>
                    <a:pt x="18276" y="853567"/>
                  </a:lnTo>
                  <a:lnTo>
                    <a:pt x="24610" y="840057"/>
                  </a:lnTo>
                  <a:close/>
                </a:path>
                <a:path extrusionOk="0" h="862964" w="416560">
                  <a:moveTo>
                    <a:pt x="407923" y="0"/>
                  </a:moveTo>
                  <a:lnTo>
                    <a:pt x="16081" y="836029"/>
                  </a:lnTo>
                  <a:lnTo>
                    <a:pt x="16917" y="845356"/>
                  </a:lnTo>
                  <a:lnTo>
                    <a:pt x="24610" y="840057"/>
                  </a:lnTo>
                  <a:lnTo>
                    <a:pt x="416559" y="4063"/>
                  </a:lnTo>
                  <a:lnTo>
                    <a:pt x="4079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26" name="Google Shape;3126;p195"/>
          <p:cNvSpPr txBox="1"/>
          <p:nvPr/>
        </p:nvSpPr>
        <p:spPr>
          <a:xfrm>
            <a:off x="2437257" y="1954105"/>
            <a:ext cx="37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0859C"/>
                </a:solidFill>
                <a:latin typeface="Arial"/>
                <a:ea typeface="Arial"/>
                <a:cs typeface="Arial"/>
                <a:sym typeface="Arial"/>
              </a:rPr>
              <a:t>0.083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p195"/>
          <p:cNvSpPr txBox="1"/>
          <p:nvPr/>
        </p:nvSpPr>
        <p:spPr>
          <a:xfrm>
            <a:off x="3128010" y="1852505"/>
            <a:ext cx="37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0859C"/>
                </a:solidFill>
                <a:latin typeface="Arial"/>
                <a:ea typeface="Arial"/>
                <a:cs typeface="Arial"/>
                <a:sym typeface="Arial"/>
              </a:rPr>
              <a:t>0.083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p195"/>
          <p:cNvSpPr txBox="1"/>
          <p:nvPr/>
        </p:nvSpPr>
        <p:spPr>
          <a:xfrm>
            <a:off x="2060194" y="2905929"/>
            <a:ext cx="218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44060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p195"/>
          <p:cNvSpPr txBox="1"/>
          <p:nvPr/>
        </p:nvSpPr>
        <p:spPr>
          <a:xfrm>
            <a:off x="2666238" y="2766905"/>
            <a:ext cx="370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44060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651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44060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0" name="Google Shape;3130;p195"/>
          <p:cNvGrpSpPr/>
          <p:nvPr/>
        </p:nvGrpSpPr>
        <p:grpSpPr>
          <a:xfrm>
            <a:off x="5055234" y="1696676"/>
            <a:ext cx="2387700" cy="2637630"/>
            <a:chOff x="5055234" y="1272539"/>
            <a:chExt cx="2387700" cy="1978272"/>
          </a:xfrm>
        </p:grpSpPr>
        <p:sp>
          <p:nvSpPr>
            <p:cNvPr id="3131" name="Google Shape;3131;p195"/>
            <p:cNvSpPr/>
            <p:nvPr/>
          </p:nvSpPr>
          <p:spPr>
            <a:xfrm>
              <a:off x="5055234" y="1657095"/>
              <a:ext cx="177900" cy="177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2" name="Google Shape;3132;p195"/>
            <p:cNvSpPr/>
            <p:nvPr/>
          </p:nvSpPr>
          <p:spPr>
            <a:xfrm>
              <a:off x="6503034" y="1276095"/>
              <a:ext cx="177900" cy="177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3" name="Google Shape;3133;p195"/>
            <p:cNvSpPr/>
            <p:nvPr/>
          </p:nvSpPr>
          <p:spPr>
            <a:xfrm>
              <a:off x="5207634" y="3028695"/>
              <a:ext cx="177900" cy="177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4" name="Google Shape;3134;p195"/>
            <p:cNvSpPr/>
            <p:nvPr/>
          </p:nvSpPr>
          <p:spPr>
            <a:xfrm>
              <a:off x="7265034" y="2495295"/>
              <a:ext cx="177900" cy="177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5" name="Google Shape;3135;p195"/>
            <p:cNvSpPr/>
            <p:nvPr/>
          </p:nvSpPr>
          <p:spPr>
            <a:xfrm>
              <a:off x="6045834" y="2266695"/>
              <a:ext cx="177900" cy="177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6" name="Google Shape;3136;p195"/>
            <p:cNvSpPr/>
            <p:nvPr/>
          </p:nvSpPr>
          <p:spPr>
            <a:xfrm>
              <a:off x="5177027" y="1272539"/>
              <a:ext cx="1450800" cy="5409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7" name="Google Shape;3137;p195"/>
            <p:cNvSpPr/>
            <p:nvPr/>
          </p:nvSpPr>
          <p:spPr>
            <a:xfrm>
              <a:off x="5218937" y="1341246"/>
              <a:ext cx="1297304" cy="409575"/>
            </a:xfrm>
            <a:custGeom>
              <a:rect b="b" l="l" r="r" t="t"/>
              <a:pathLst>
                <a:path extrusionOk="0" h="409575" w="1297304">
                  <a:moveTo>
                    <a:pt x="1269383" y="26718"/>
                  </a:moveTo>
                  <a:lnTo>
                    <a:pt x="0" y="400176"/>
                  </a:lnTo>
                  <a:lnTo>
                    <a:pt x="2666" y="409320"/>
                  </a:lnTo>
                  <a:lnTo>
                    <a:pt x="1272268" y="35798"/>
                  </a:lnTo>
                  <a:lnTo>
                    <a:pt x="1278662" y="29014"/>
                  </a:lnTo>
                  <a:lnTo>
                    <a:pt x="1269383" y="26718"/>
                  </a:lnTo>
                  <a:close/>
                </a:path>
                <a:path extrusionOk="0" h="409575" w="1297304">
                  <a:moveTo>
                    <a:pt x="1289043" y="21716"/>
                  </a:moveTo>
                  <a:lnTo>
                    <a:pt x="1286383" y="21716"/>
                  </a:lnTo>
                  <a:lnTo>
                    <a:pt x="1289050" y="30861"/>
                  </a:lnTo>
                  <a:lnTo>
                    <a:pt x="1272268" y="35798"/>
                  </a:lnTo>
                  <a:lnTo>
                    <a:pt x="1223772" y="87249"/>
                  </a:lnTo>
                  <a:lnTo>
                    <a:pt x="1221866" y="89153"/>
                  </a:lnTo>
                  <a:lnTo>
                    <a:pt x="1221994" y="92201"/>
                  </a:lnTo>
                  <a:lnTo>
                    <a:pt x="1225803" y="95757"/>
                  </a:lnTo>
                  <a:lnTo>
                    <a:pt x="1228852" y="95630"/>
                  </a:lnTo>
                  <a:lnTo>
                    <a:pt x="1230629" y="93725"/>
                  </a:lnTo>
                  <a:lnTo>
                    <a:pt x="1296796" y="23622"/>
                  </a:lnTo>
                  <a:lnTo>
                    <a:pt x="1289043" y="21716"/>
                  </a:lnTo>
                  <a:close/>
                </a:path>
                <a:path extrusionOk="0" h="409575" w="1297304">
                  <a:moveTo>
                    <a:pt x="1278662" y="29014"/>
                  </a:moveTo>
                  <a:lnTo>
                    <a:pt x="1272268" y="35798"/>
                  </a:lnTo>
                  <a:lnTo>
                    <a:pt x="1288618" y="30987"/>
                  </a:lnTo>
                  <a:lnTo>
                    <a:pt x="1286637" y="30987"/>
                  </a:lnTo>
                  <a:lnTo>
                    <a:pt x="1278662" y="29014"/>
                  </a:lnTo>
                  <a:close/>
                </a:path>
                <a:path extrusionOk="0" h="409575" w="1297304">
                  <a:moveTo>
                    <a:pt x="1284223" y="23113"/>
                  </a:moveTo>
                  <a:lnTo>
                    <a:pt x="1278662" y="29014"/>
                  </a:lnTo>
                  <a:lnTo>
                    <a:pt x="1286637" y="30987"/>
                  </a:lnTo>
                  <a:lnTo>
                    <a:pt x="1284223" y="23113"/>
                  </a:lnTo>
                  <a:close/>
                </a:path>
                <a:path extrusionOk="0" h="409575" w="1297304">
                  <a:moveTo>
                    <a:pt x="1286790" y="23113"/>
                  </a:moveTo>
                  <a:lnTo>
                    <a:pt x="1284223" y="23113"/>
                  </a:lnTo>
                  <a:lnTo>
                    <a:pt x="1286637" y="30987"/>
                  </a:lnTo>
                  <a:lnTo>
                    <a:pt x="1288618" y="30987"/>
                  </a:lnTo>
                  <a:lnTo>
                    <a:pt x="1289050" y="30861"/>
                  </a:lnTo>
                  <a:lnTo>
                    <a:pt x="1286790" y="23113"/>
                  </a:lnTo>
                  <a:close/>
                </a:path>
                <a:path extrusionOk="0" h="409575" w="1297304">
                  <a:moveTo>
                    <a:pt x="1286383" y="21716"/>
                  </a:moveTo>
                  <a:lnTo>
                    <a:pt x="1269383" y="26718"/>
                  </a:lnTo>
                  <a:lnTo>
                    <a:pt x="1278662" y="29014"/>
                  </a:lnTo>
                  <a:lnTo>
                    <a:pt x="1284223" y="23113"/>
                  </a:lnTo>
                  <a:lnTo>
                    <a:pt x="1286790" y="23113"/>
                  </a:lnTo>
                  <a:lnTo>
                    <a:pt x="1286383" y="21716"/>
                  </a:lnTo>
                  <a:close/>
                </a:path>
                <a:path extrusionOk="0" h="409575" w="1297304">
                  <a:moveTo>
                    <a:pt x="1200658" y="0"/>
                  </a:moveTo>
                  <a:lnTo>
                    <a:pt x="1198117" y="1524"/>
                  </a:lnTo>
                  <a:lnTo>
                    <a:pt x="1196848" y="6603"/>
                  </a:lnTo>
                  <a:lnTo>
                    <a:pt x="1198372" y="9143"/>
                  </a:lnTo>
                  <a:lnTo>
                    <a:pt x="1269383" y="26718"/>
                  </a:lnTo>
                  <a:lnTo>
                    <a:pt x="1286383" y="21716"/>
                  </a:lnTo>
                  <a:lnTo>
                    <a:pt x="1289043" y="21716"/>
                  </a:lnTo>
                  <a:lnTo>
                    <a:pt x="12006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8" name="Google Shape;3138;p195"/>
            <p:cNvSpPr/>
            <p:nvPr/>
          </p:nvSpPr>
          <p:spPr>
            <a:xfrm>
              <a:off x="5085587" y="1706879"/>
              <a:ext cx="1041000" cy="6615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9" name="Google Shape;3139;p195"/>
            <p:cNvSpPr/>
            <p:nvPr/>
          </p:nvSpPr>
          <p:spPr>
            <a:xfrm>
              <a:off x="5197982" y="1798700"/>
              <a:ext cx="885189" cy="507364"/>
            </a:xfrm>
            <a:custGeom>
              <a:rect b="b" l="l" r="r" t="t"/>
              <a:pathLst>
                <a:path extrusionOk="0" h="507364" w="885189">
                  <a:moveTo>
                    <a:pt x="25823" y="10338"/>
                  </a:moveTo>
                  <a:lnTo>
                    <a:pt x="16401" y="10447"/>
                  </a:lnTo>
                  <a:lnTo>
                    <a:pt x="21147" y="18606"/>
                  </a:lnTo>
                  <a:lnTo>
                    <a:pt x="880490" y="507111"/>
                  </a:lnTo>
                  <a:lnTo>
                    <a:pt x="885189" y="498856"/>
                  </a:lnTo>
                  <a:lnTo>
                    <a:pt x="25823" y="10338"/>
                  </a:lnTo>
                  <a:close/>
                </a:path>
                <a:path extrusionOk="0" h="507364" w="885189">
                  <a:moveTo>
                    <a:pt x="99059" y="0"/>
                  </a:moveTo>
                  <a:lnTo>
                    <a:pt x="96392" y="0"/>
                  </a:lnTo>
                  <a:lnTo>
                    <a:pt x="0" y="1143"/>
                  </a:lnTo>
                  <a:lnTo>
                    <a:pt x="48387" y="84454"/>
                  </a:lnTo>
                  <a:lnTo>
                    <a:pt x="49656" y="86740"/>
                  </a:lnTo>
                  <a:lnTo>
                    <a:pt x="52577" y="87502"/>
                  </a:lnTo>
                  <a:lnTo>
                    <a:pt x="54863" y="86233"/>
                  </a:lnTo>
                  <a:lnTo>
                    <a:pt x="57150" y="84836"/>
                  </a:lnTo>
                  <a:lnTo>
                    <a:pt x="57912" y="81914"/>
                  </a:lnTo>
                  <a:lnTo>
                    <a:pt x="56641" y="79628"/>
                  </a:lnTo>
                  <a:lnTo>
                    <a:pt x="21147" y="18606"/>
                  </a:lnTo>
                  <a:lnTo>
                    <a:pt x="5841" y="9906"/>
                  </a:lnTo>
                  <a:lnTo>
                    <a:pt x="10540" y="1650"/>
                  </a:lnTo>
                  <a:lnTo>
                    <a:pt x="100710" y="1650"/>
                  </a:lnTo>
                  <a:lnTo>
                    <a:pt x="99059" y="0"/>
                  </a:lnTo>
                  <a:close/>
                </a:path>
                <a:path extrusionOk="0" h="507364" w="885189">
                  <a:moveTo>
                    <a:pt x="10540" y="1650"/>
                  </a:moveTo>
                  <a:lnTo>
                    <a:pt x="5841" y="9906"/>
                  </a:lnTo>
                  <a:lnTo>
                    <a:pt x="21147" y="18606"/>
                  </a:lnTo>
                  <a:lnTo>
                    <a:pt x="16455" y="10540"/>
                  </a:lnTo>
                  <a:lnTo>
                    <a:pt x="8254" y="10540"/>
                  </a:lnTo>
                  <a:lnTo>
                    <a:pt x="12318" y="3428"/>
                  </a:lnTo>
                  <a:lnTo>
                    <a:pt x="13668" y="3428"/>
                  </a:lnTo>
                  <a:lnTo>
                    <a:pt x="10540" y="1650"/>
                  </a:lnTo>
                  <a:close/>
                </a:path>
                <a:path extrusionOk="0" h="507364" w="885189">
                  <a:moveTo>
                    <a:pt x="12318" y="3428"/>
                  </a:moveTo>
                  <a:lnTo>
                    <a:pt x="8254" y="10540"/>
                  </a:lnTo>
                  <a:lnTo>
                    <a:pt x="16401" y="10447"/>
                  </a:lnTo>
                  <a:lnTo>
                    <a:pt x="12318" y="3428"/>
                  </a:lnTo>
                  <a:close/>
                </a:path>
                <a:path extrusionOk="0" h="507364" w="885189">
                  <a:moveTo>
                    <a:pt x="16401" y="10447"/>
                  </a:moveTo>
                  <a:lnTo>
                    <a:pt x="8254" y="10540"/>
                  </a:lnTo>
                  <a:lnTo>
                    <a:pt x="16455" y="10540"/>
                  </a:lnTo>
                  <a:close/>
                </a:path>
                <a:path extrusionOk="0" h="507364" w="885189">
                  <a:moveTo>
                    <a:pt x="13668" y="3428"/>
                  </a:moveTo>
                  <a:lnTo>
                    <a:pt x="12318" y="3428"/>
                  </a:lnTo>
                  <a:lnTo>
                    <a:pt x="16401" y="10447"/>
                  </a:lnTo>
                  <a:lnTo>
                    <a:pt x="25823" y="10338"/>
                  </a:lnTo>
                  <a:lnTo>
                    <a:pt x="13668" y="3428"/>
                  </a:lnTo>
                  <a:close/>
                </a:path>
                <a:path extrusionOk="0" h="507364" w="885189">
                  <a:moveTo>
                    <a:pt x="100710" y="1650"/>
                  </a:moveTo>
                  <a:lnTo>
                    <a:pt x="10540" y="1650"/>
                  </a:lnTo>
                  <a:lnTo>
                    <a:pt x="25823" y="10338"/>
                  </a:lnTo>
                  <a:lnTo>
                    <a:pt x="96519" y="9525"/>
                  </a:lnTo>
                  <a:lnTo>
                    <a:pt x="99059" y="9525"/>
                  </a:lnTo>
                  <a:lnTo>
                    <a:pt x="101218" y="7365"/>
                  </a:lnTo>
                  <a:lnTo>
                    <a:pt x="101218" y="2159"/>
                  </a:lnTo>
                  <a:lnTo>
                    <a:pt x="100710" y="1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0" name="Google Shape;3140;p195"/>
            <p:cNvSpPr/>
            <p:nvPr/>
          </p:nvSpPr>
          <p:spPr>
            <a:xfrm>
              <a:off x="5096255" y="1798319"/>
              <a:ext cx="312300" cy="13761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1" name="Google Shape;3141;p195"/>
            <p:cNvSpPr/>
            <p:nvPr/>
          </p:nvSpPr>
          <p:spPr>
            <a:xfrm>
              <a:off x="5139435" y="1821560"/>
              <a:ext cx="196214" cy="1219835"/>
            </a:xfrm>
            <a:custGeom>
              <a:rect b="b" l="l" r="r" t="t"/>
              <a:pathLst>
                <a:path extrusionOk="0" h="1219835" w="196214">
                  <a:moveTo>
                    <a:pt x="101600" y="1134999"/>
                  </a:moveTo>
                  <a:lnTo>
                    <a:pt x="99440" y="1136522"/>
                  </a:lnTo>
                  <a:lnTo>
                    <a:pt x="97409" y="1138174"/>
                  </a:lnTo>
                  <a:lnTo>
                    <a:pt x="97027" y="1141095"/>
                  </a:lnTo>
                  <a:lnTo>
                    <a:pt x="98551" y="1143253"/>
                  </a:lnTo>
                  <a:lnTo>
                    <a:pt x="157099" y="1219834"/>
                  </a:lnTo>
                  <a:lnTo>
                    <a:pt x="160840" y="1211071"/>
                  </a:lnTo>
                  <a:lnTo>
                    <a:pt x="151129" y="1211071"/>
                  </a:lnTo>
                  <a:lnTo>
                    <a:pt x="148932" y="1193477"/>
                  </a:lnTo>
                  <a:lnTo>
                    <a:pt x="106172" y="1137412"/>
                  </a:lnTo>
                  <a:lnTo>
                    <a:pt x="104521" y="1135380"/>
                  </a:lnTo>
                  <a:lnTo>
                    <a:pt x="101600" y="1134999"/>
                  </a:lnTo>
                  <a:close/>
                </a:path>
                <a:path extrusionOk="0" h="1219835" w="196214">
                  <a:moveTo>
                    <a:pt x="148932" y="1193477"/>
                  </a:moveTo>
                  <a:lnTo>
                    <a:pt x="151129" y="1211071"/>
                  </a:lnTo>
                  <a:lnTo>
                    <a:pt x="160654" y="1209802"/>
                  </a:lnTo>
                  <a:lnTo>
                    <a:pt x="160496" y="1208532"/>
                  </a:lnTo>
                  <a:lnTo>
                    <a:pt x="151511" y="1208532"/>
                  </a:lnTo>
                  <a:lnTo>
                    <a:pt x="154707" y="1201050"/>
                  </a:lnTo>
                  <a:lnTo>
                    <a:pt x="148932" y="1193477"/>
                  </a:lnTo>
                  <a:close/>
                </a:path>
                <a:path extrusionOk="0" h="1219835" w="196214">
                  <a:moveTo>
                    <a:pt x="189991" y="1123822"/>
                  </a:moveTo>
                  <a:lnTo>
                    <a:pt x="187198" y="1124965"/>
                  </a:lnTo>
                  <a:lnTo>
                    <a:pt x="186181" y="1127378"/>
                  </a:lnTo>
                  <a:lnTo>
                    <a:pt x="158462" y="1192261"/>
                  </a:lnTo>
                  <a:lnTo>
                    <a:pt x="160654" y="1209802"/>
                  </a:lnTo>
                  <a:lnTo>
                    <a:pt x="151129" y="1211071"/>
                  </a:lnTo>
                  <a:lnTo>
                    <a:pt x="160840" y="1211071"/>
                  </a:lnTo>
                  <a:lnTo>
                    <a:pt x="195961" y="1128776"/>
                  </a:lnTo>
                  <a:lnTo>
                    <a:pt x="194817" y="1125982"/>
                  </a:lnTo>
                  <a:lnTo>
                    <a:pt x="192404" y="1124965"/>
                  </a:lnTo>
                  <a:lnTo>
                    <a:pt x="189991" y="1123822"/>
                  </a:lnTo>
                  <a:close/>
                </a:path>
                <a:path extrusionOk="0" h="1219835" w="196214">
                  <a:moveTo>
                    <a:pt x="154707" y="1201050"/>
                  </a:moveTo>
                  <a:lnTo>
                    <a:pt x="151511" y="1208532"/>
                  </a:lnTo>
                  <a:lnTo>
                    <a:pt x="159638" y="1207515"/>
                  </a:lnTo>
                  <a:lnTo>
                    <a:pt x="154707" y="1201050"/>
                  </a:lnTo>
                  <a:close/>
                </a:path>
                <a:path extrusionOk="0" h="1219835" w="196214">
                  <a:moveTo>
                    <a:pt x="158462" y="1192261"/>
                  </a:moveTo>
                  <a:lnTo>
                    <a:pt x="154707" y="1201050"/>
                  </a:lnTo>
                  <a:lnTo>
                    <a:pt x="159638" y="1207515"/>
                  </a:lnTo>
                  <a:lnTo>
                    <a:pt x="151511" y="1208532"/>
                  </a:lnTo>
                  <a:lnTo>
                    <a:pt x="160496" y="1208532"/>
                  </a:lnTo>
                  <a:lnTo>
                    <a:pt x="158462" y="1192261"/>
                  </a:lnTo>
                  <a:close/>
                </a:path>
                <a:path extrusionOk="0" h="1219835" w="196214">
                  <a:moveTo>
                    <a:pt x="9398" y="0"/>
                  </a:moveTo>
                  <a:lnTo>
                    <a:pt x="0" y="1142"/>
                  </a:lnTo>
                  <a:lnTo>
                    <a:pt x="148932" y="1193477"/>
                  </a:lnTo>
                  <a:lnTo>
                    <a:pt x="154707" y="1201050"/>
                  </a:lnTo>
                  <a:lnTo>
                    <a:pt x="158462" y="1192261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2" name="Google Shape;3142;p195"/>
            <p:cNvSpPr/>
            <p:nvPr/>
          </p:nvSpPr>
          <p:spPr>
            <a:xfrm>
              <a:off x="5305043" y="2316479"/>
              <a:ext cx="888600" cy="81390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3" name="Google Shape;3143;p195"/>
            <p:cNvSpPr/>
            <p:nvPr/>
          </p:nvSpPr>
          <p:spPr>
            <a:xfrm>
              <a:off x="5347207" y="2409443"/>
              <a:ext cx="734060" cy="657860"/>
            </a:xfrm>
            <a:custGeom>
              <a:rect b="b" l="l" r="r" t="t"/>
              <a:pathLst>
                <a:path extrusionOk="0" h="657860" w="734060">
                  <a:moveTo>
                    <a:pt x="719618" y="12559"/>
                  </a:moveTo>
                  <a:lnTo>
                    <a:pt x="710182" y="14499"/>
                  </a:lnTo>
                  <a:lnTo>
                    <a:pt x="0" y="650620"/>
                  </a:lnTo>
                  <a:lnTo>
                    <a:pt x="6350" y="657732"/>
                  </a:lnTo>
                  <a:lnTo>
                    <a:pt x="716751" y="21414"/>
                  </a:lnTo>
                  <a:lnTo>
                    <a:pt x="719618" y="12559"/>
                  </a:lnTo>
                  <a:close/>
                </a:path>
                <a:path extrusionOk="0" h="657860" w="734060">
                  <a:moveTo>
                    <a:pt x="732818" y="2667"/>
                  </a:moveTo>
                  <a:lnTo>
                    <a:pt x="723391" y="2667"/>
                  </a:lnTo>
                  <a:lnTo>
                    <a:pt x="729741" y="9779"/>
                  </a:lnTo>
                  <a:lnTo>
                    <a:pt x="716751" y="21414"/>
                  </a:lnTo>
                  <a:lnTo>
                    <a:pt x="694943" y="88773"/>
                  </a:lnTo>
                  <a:lnTo>
                    <a:pt x="694181" y="91312"/>
                  </a:lnTo>
                  <a:lnTo>
                    <a:pt x="695578" y="93980"/>
                  </a:lnTo>
                  <a:lnTo>
                    <a:pt x="697991" y="94742"/>
                  </a:lnTo>
                  <a:lnTo>
                    <a:pt x="700531" y="95504"/>
                  </a:lnTo>
                  <a:lnTo>
                    <a:pt x="703199" y="94233"/>
                  </a:lnTo>
                  <a:lnTo>
                    <a:pt x="704210" y="91312"/>
                  </a:lnTo>
                  <a:lnTo>
                    <a:pt x="732818" y="2667"/>
                  </a:lnTo>
                  <a:close/>
                </a:path>
                <a:path extrusionOk="0" h="657860" w="734060">
                  <a:moveTo>
                    <a:pt x="733678" y="0"/>
                  </a:moveTo>
                  <a:lnTo>
                    <a:pt x="636651" y="19812"/>
                  </a:lnTo>
                  <a:lnTo>
                    <a:pt x="635000" y="22351"/>
                  </a:lnTo>
                  <a:lnTo>
                    <a:pt x="636015" y="27558"/>
                  </a:lnTo>
                  <a:lnTo>
                    <a:pt x="638555" y="29210"/>
                  </a:lnTo>
                  <a:lnTo>
                    <a:pt x="710182" y="14499"/>
                  </a:lnTo>
                  <a:lnTo>
                    <a:pt x="723391" y="2667"/>
                  </a:lnTo>
                  <a:lnTo>
                    <a:pt x="732818" y="2667"/>
                  </a:lnTo>
                  <a:lnTo>
                    <a:pt x="733678" y="0"/>
                  </a:lnTo>
                  <a:close/>
                </a:path>
                <a:path extrusionOk="0" h="657860" w="734060">
                  <a:moveTo>
                    <a:pt x="725319" y="4825"/>
                  </a:moveTo>
                  <a:lnTo>
                    <a:pt x="722121" y="4825"/>
                  </a:lnTo>
                  <a:lnTo>
                    <a:pt x="727582" y="10922"/>
                  </a:lnTo>
                  <a:lnTo>
                    <a:pt x="719618" y="12559"/>
                  </a:lnTo>
                  <a:lnTo>
                    <a:pt x="716751" y="21414"/>
                  </a:lnTo>
                  <a:lnTo>
                    <a:pt x="729741" y="9779"/>
                  </a:lnTo>
                  <a:lnTo>
                    <a:pt x="725319" y="4825"/>
                  </a:lnTo>
                  <a:close/>
                </a:path>
                <a:path extrusionOk="0" h="657860" w="734060">
                  <a:moveTo>
                    <a:pt x="723391" y="2667"/>
                  </a:moveTo>
                  <a:lnTo>
                    <a:pt x="710182" y="14499"/>
                  </a:lnTo>
                  <a:lnTo>
                    <a:pt x="719618" y="12559"/>
                  </a:lnTo>
                  <a:lnTo>
                    <a:pt x="722121" y="4825"/>
                  </a:lnTo>
                  <a:lnTo>
                    <a:pt x="725319" y="4825"/>
                  </a:lnTo>
                  <a:lnTo>
                    <a:pt x="723391" y="2667"/>
                  </a:lnTo>
                  <a:close/>
                </a:path>
                <a:path extrusionOk="0" h="657860" w="734060">
                  <a:moveTo>
                    <a:pt x="722121" y="4825"/>
                  </a:moveTo>
                  <a:lnTo>
                    <a:pt x="719618" y="12559"/>
                  </a:lnTo>
                  <a:lnTo>
                    <a:pt x="727582" y="10922"/>
                  </a:lnTo>
                  <a:lnTo>
                    <a:pt x="722121" y="48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4" name="Google Shape;3144;p195"/>
            <p:cNvSpPr/>
            <p:nvPr/>
          </p:nvSpPr>
          <p:spPr>
            <a:xfrm>
              <a:off x="6141719" y="1348739"/>
              <a:ext cx="562500" cy="1017900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5" name="Google Shape;3145;p195"/>
            <p:cNvSpPr/>
            <p:nvPr/>
          </p:nvSpPr>
          <p:spPr>
            <a:xfrm>
              <a:off x="6184264" y="1441068"/>
              <a:ext cx="416559" cy="862964"/>
            </a:xfrm>
            <a:custGeom>
              <a:rect b="b" l="l" r="r" t="t"/>
              <a:pathLst>
                <a:path extrusionOk="0" h="862964" w="416559">
                  <a:moveTo>
                    <a:pt x="399642" y="17227"/>
                  </a:moveTo>
                  <a:lnTo>
                    <a:pt x="391765" y="22653"/>
                  </a:lnTo>
                  <a:lnTo>
                    <a:pt x="0" y="858519"/>
                  </a:lnTo>
                  <a:lnTo>
                    <a:pt x="8636" y="862583"/>
                  </a:lnTo>
                  <a:lnTo>
                    <a:pt x="400478" y="26554"/>
                  </a:lnTo>
                  <a:lnTo>
                    <a:pt x="399642" y="17227"/>
                  </a:lnTo>
                  <a:close/>
                </a:path>
                <a:path extrusionOk="0" h="862964" w="416559">
                  <a:moveTo>
                    <a:pt x="408264" y="6603"/>
                  </a:moveTo>
                  <a:lnTo>
                    <a:pt x="399288" y="6603"/>
                  </a:lnTo>
                  <a:lnTo>
                    <a:pt x="407924" y="10667"/>
                  </a:lnTo>
                  <a:lnTo>
                    <a:pt x="400478" y="26554"/>
                  </a:lnTo>
                  <a:lnTo>
                    <a:pt x="407035" y="99567"/>
                  </a:lnTo>
                  <a:lnTo>
                    <a:pt x="409320" y="101472"/>
                  </a:lnTo>
                  <a:lnTo>
                    <a:pt x="414655" y="100964"/>
                  </a:lnTo>
                  <a:lnTo>
                    <a:pt x="416560" y="98678"/>
                  </a:lnTo>
                  <a:lnTo>
                    <a:pt x="416306" y="96011"/>
                  </a:lnTo>
                  <a:lnTo>
                    <a:pt x="408264" y="6603"/>
                  </a:lnTo>
                  <a:close/>
                </a:path>
                <a:path extrusionOk="0" h="862964" w="416559">
                  <a:moveTo>
                    <a:pt x="407669" y="0"/>
                  </a:moveTo>
                  <a:lnTo>
                    <a:pt x="328421" y="54863"/>
                  </a:lnTo>
                  <a:lnTo>
                    <a:pt x="326136" y="56260"/>
                  </a:lnTo>
                  <a:lnTo>
                    <a:pt x="325628" y="59308"/>
                  </a:lnTo>
                  <a:lnTo>
                    <a:pt x="328676" y="63626"/>
                  </a:lnTo>
                  <a:lnTo>
                    <a:pt x="331596" y="64134"/>
                  </a:lnTo>
                  <a:lnTo>
                    <a:pt x="333756" y="62610"/>
                  </a:lnTo>
                  <a:lnTo>
                    <a:pt x="391765" y="22653"/>
                  </a:lnTo>
                  <a:lnTo>
                    <a:pt x="399288" y="6603"/>
                  </a:lnTo>
                  <a:lnTo>
                    <a:pt x="408264" y="6603"/>
                  </a:lnTo>
                  <a:lnTo>
                    <a:pt x="407669" y="0"/>
                  </a:lnTo>
                  <a:close/>
                </a:path>
                <a:path extrusionOk="0" h="862964" w="416559">
                  <a:moveTo>
                    <a:pt x="404415" y="9016"/>
                  </a:moveTo>
                  <a:lnTo>
                    <a:pt x="398907" y="9016"/>
                  </a:lnTo>
                  <a:lnTo>
                    <a:pt x="406400" y="12572"/>
                  </a:lnTo>
                  <a:lnTo>
                    <a:pt x="399642" y="17227"/>
                  </a:lnTo>
                  <a:lnTo>
                    <a:pt x="400478" y="26554"/>
                  </a:lnTo>
                  <a:lnTo>
                    <a:pt x="407924" y="10667"/>
                  </a:lnTo>
                  <a:lnTo>
                    <a:pt x="404415" y="9016"/>
                  </a:lnTo>
                  <a:close/>
                </a:path>
                <a:path extrusionOk="0" h="862964" w="416559">
                  <a:moveTo>
                    <a:pt x="399288" y="6603"/>
                  </a:moveTo>
                  <a:lnTo>
                    <a:pt x="391765" y="22653"/>
                  </a:lnTo>
                  <a:lnTo>
                    <a:pt x="399642" y="17227"/>
                  </a:lnTo>
                  <a:lnTo>
                    <a:pt x="398907" y="9016"/>
                  </a:lnTo>
                  <a:lnTo>
                    <a:pt x="404415" y="9016"/>
                  </a:lnTo>
                  <a:lnTo>
                    <a:pt x="399288" y="6603"/>
                  </a:lnTo>
                  <a:close/>
                </a:path>
                <a:path extrusionOk="0" h="862964" w="416559">
                  <a:moveTo>
                    <a:pt x="398907" y="9016"/>
                  </a:moveTo>
                  <a:lnTo>
                    <a:pt x="399642" y="17227"/>
                  </a:lnTo>
                  <a:lnTo>
                    <a:pt x="406400" y="12572"/>
                  </a:lnTo>
                  <a:lnTo>
                    <a:pt x="398907" y="90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6" name="Google Shape;3146;p195"/>
            <p:cNvSpPr/>
            <p:nvPr/>
          </p:nvSpPr>
          <p:spPr>
            <a:xfrm>
              <a:off x="6598919" y="1394459"/>
              <a:ext cx="813900" cy="126810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7" name="Google Shape;3147;p195"/>
            <p:cNvSpPr/>
            <p:nvPr/>
          </p:nvSpPr>
          <p:spPr>
            <a:xfrm>
              <a:off x="6641718" y="1416430"/>
              <a:ext cx="658495" cy="1113789"/>
            </a:xfrm>
            <a:custGeom>
              <a:rect b="b" l="l" r="r" t="t"/>
              <a:pathLst>
                <a:path extrusionOk="0" h="1113789" w="658495">
                  <a:moveTo>
                    <a:pt x="576579" y="1057148"/>
                  </a:moveTo>
                  <a:lnTo>
                    <a:pt x="573658" y="1057910"/>
                  </a:lnTo>
                  <a:lnTo>
                    <a:pt x="571119" y="1062482"/>
                  </a:lnTo>
                  <a:lnTo>
                    <a:pt x="572007" y="1065403"/>
                  </a:lnTo>
                  <a:lnTo>
                    <a:pt x="658367" y="1113790"/>
                  </a:lnTo>
                  <a:lnTo>
                    <a:pt x="658345" y="1108075"/>
                  </a:lnTo>
                  <a:lnTo>
                    <a:pt x="649477" y="1108075"/>
                  </a:lnTo>
                  <a:lnTo>
                    <a:pt x="640654" y="1093087"/>
                  </a:lnTo>
                  <a:lnTo>
                    <a:pt x="576579" y="1057148"/>
                  </a:lnTo>
                  <a:close/>
                </a:path>
                <a:path extrusionOk="0" h="1113789" w="658495">
                  <a:moveTo>
                    <a:pt x="640654" y="1093087"/>
                  </a:moveTo>
                  <a:lnTo>
                    <a:pt x="649477" y="1108075"/>
                  </a:lnTo>
                  <a:lnTo>
                    <a:pt x="653542" y="1105662"/>
                  </a:lnTo>
                  <a:lnTo>
                    <a:pt x="648715" y="1105662"/>
                  </a:lnTo>
                  <a:lnTo>
                    <a:pt x="648693" y="1097596"/>
                  </a:lnTo>
                  <a:lnTo>
                    <a:pt x="640654" y="1093087"/>
                  </a:lnTo>
                  <a:close/>
                </a:path>
                <a:path extrusionOk="0" h="1113789" w="658495">
                  <a:moveTo>
                    <a:pt x="655827" y="1012698"/>
                  </a:moveTo>
                  <a:lnTo>
                    <a:pt x="650494" y="1012698"/>
                  </a:lnTo>
                  <a:lnTo>
                    <a:pt x="648461" y="1014857"/>
                  </a:lnTo>
                  <a:lnTo>
                    <a:pt x="648666" y="1088064"/>
                  </a:lnTo>
                  <a:lnTo>
                    <a:pt x="657605" y="1103249"/>
                  </a:lnTo>
                  <a:lnTo>
                    <a:pt x="649477" y="1108075"/>
                  </a:lnTo>
                  <a:lnTo>
                    <a:pt x="658345" y="1108075"/>
                  </a:lnTo>
                  <a:lnTo>
                    <a:pt x="657986" y="1017524"/>
                  </a:lnTo>
                  <a:lnTo>
                    <a:pt x="657986" y="1014857"/>
                  </a:lnTo>
                  <a:lnTo>
                    <a:pt x="655827" y="1012698"/>
                  </a:lnTo>
                  <a:close/>
                </a:path>
                <a:path extrusionOk="0" h="1113789" w="658495">
                  <a:moveTo>
                    <a:pt x="648693" y="1097596"/>
                  </a:moveTo>
                  <a:lnTo>
                    <a:pt x="648715" y="1105662"/>
                  </a:lnTo>
                  <a:lnTo>
                    <a:pt x="655827" y="1101598"/>
                  </a:lnTo>
                  <a:lnTo>
                    <a:pt x="648693" y="1097596"/>
                  </a:lnTo>
                  <a:close/>
                </a:path>
                <a:path extrusionOk="0" h="1113789" w="658495">
                  <a:moveTo>
                    <a:pt x="648666" y="1088064"/>
                  </a:moveTo>
                  <a:lnTo>
                    <a:pt x="648693" y="1097596"/>
                  </a:lnTo>
                  <a:lnTo>
                    <a:pt x="655827" y="1101598"/>
                  </a:lnTo>
                  <a:lnTo>
                    <a:pt x="648715" y="1105662"/>
                  </a:lnTo>
                  <a:lnTo>
                    <a:pt x="653542" y="1105662"/>
                  </a:lnTo>
                  <a:lnTo>
                    <a:pt x="657605" y="1103249"/>
                  </a:lnTo>
                  <a:lnTo>
                    <a:pt x="648666" y="1088064"/>
                  </a:lnTo>
                  <a:close/>
                </a:path>
                <a:path extrusionOk="0" h="1113789" w="658495">
                  <a:moveTo>
                    <a:pt x="8127" y="0"/>
                  </a:moveTo>
                  <a:lnTo>
                    <a:pt x="0" y="4826"/>
                  </a:lnTo>
                  <a:lnTo>
                    <a:pt x="640654" y="1093087"/>
                  </a:lnTo>
                  <a:lnTo>
                    <a:pt x="648693" y="1097596"/>
                  </a:lnTo>
                  <a:lnTo>
                    <a:pt x="648666" y="1088064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8" name="Google Shape;3148;p195"/>
            <p:cNvSpPr/>
            <p:nvPr/>
          </p:nvSpPr>
          <p:spPr>
            <a:xfrm>
              <a:off x="6167627" y="2328672"/>
              <a:ext cx="1222200" cy="388500"/>
            </a:xfrm>
            <a:prstGeom prst="rect">
              <a:avLst/>
            </a:pr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9" name="Google Shape;3149;p195"/>
            <p:cNvSpPr/>
            <p:nvPr/>
          </p:nvSpPr>
          <p:spPr>
            <a:xfrm>
              <a:off x="6209918" y="2350897"/>
              <a:ext cx="1068070" cy="264160"/>
            </a:xfrm>
            <a:custGeom>
              <a:rect b="b" l="l" r="r" t="t"/>
              <a:pathLst>
                <a:path extrusionOk="0" h="264160" w="1068070">
                  <a:moveTo>
                    <a:pt x="1040278" y="232241"/>
                  </a:moveTo>
                  <a:lnTo>
                    <a:pt x="973327" y="254253"/>
                  </a:lnTo>
                  <a:lnTo>
                    <a:pt x="970787" y="255015"/>
                  </a:lnTo>
                  <a:lnTo>
                    <a:pt x="969390" y="257682"/>
                  </a:lnTo>
                  <a:lnTo>
                    <a:pt x="970279" y="260222"/>
                  </a:lnTo>
                  <a:lnTo>
                    <a:pt x="971041" y="262763"/>
                  </a:lnTo>
                  <a:lnTo>
                    <a:pt x="973708" y="264159"/>
                  </a:lnTo>
                  <a:lnTo>
                    <a:pt x="976249" y="263270"/>
                  </a:lnTo>
                  <a:lnTo>
                    <a:pt x="1059668" y="235965"/>
                  </a:lnTo>
                  <a:lnTo>
                    <a:pt x="1057655" y="235965"/>
                  </a:lnTo>
                  <a:lnTo>
                    <a:pt x="1040278" y="232241"/>
                  </a:lnTo>
                  <a:close/>
                </a:path>
                <a:path extrusionOk="0" h="264160" w="1068070">
                  <a:moveTo>
                    <a:pt x="1049291" y="229278"/>
                  </a:moveTo>
                  <a:lnTo>
                    <a:pt x="1040278" y="232241"/>
                  </a:lnTo>
                  <a:lnTo>
                    <a:pt x="1057655" y="235965"/>
                  </a:lnTo>
                  <a:lnTo>
                    <a:pt x="1057887" y="234822"/>
                  </a:lnTo>
                  <a:lnTo>
                    <a:pt x="1055370" y="234822"/>
                  </a:lnTo>
                  <a:lnTo>
                    <a:pt x="1049291" y="229278"/>
                  </a:lnTo>
                  <a:close/>
                </a:path>
                <a:path extrusionOk="0" h="264160" w="1068070">
                  <a:moveTo>
                    <a:pt x="994663" y="166496"/>
                  </a:moveTo>
                  <a:lnTo>
                    <a:pt x="991615" y="166623"/>
                  </a:lnTo>
                  <a:lnTo>
                    <a:pt x="989837" y="168655"/>
                  </a:lnTo>
                  <a:lnTo>
                    <a:pt x="988059" y="170560"/>
                  </a:lnTo>
                  <a:lnTo>
                    <a:pt x="988186" y="173608"/>
                  </a:lnTo>
                  <a:lnTo>
                    <a:pt x="990219" y="175386"/>
                  </a:lnTo>
                  <a:lnTo>
                    <a:pt x="1042257" y="222860"/>
                  </a:lnTo>
                  <a:lnTo>
                    <a:pt x="1059560" y="226567"/>
                  </a:lnTo>
                  <a:lnTo>
                    <a:pt x="1057655" y="235965"/>
                  </a:lnTo>
                  <a:lnTo>
                    <a:pt x="1059668" y="235965"/>
                  </a:lnTo>
                  <a:lnTo>
                    <a:pt x="1067815" y="233298"/>
                  </a:lnTo>
                  <a:lnTo>
                    <a:pt x="996569" y="168275"/>
                  </a:lnTo>
                  <a:lnTo>
                    <a:pt x="994663" y="166496"/>
                  </a:lnTo>
                  <a:close/>
                </a:path>
                <a:path extrusionOk="0" h="264160" w="1068070">
                  <a:moveTo>
                    <a:pt x="1057148" y="226694"/>
                  </a:moveTo>
                  <a:lnTo>
                    <a:pt x="1049291" y="229278"/>
                  </a:lnTo>
                  <a:lnTo>
                    <a:pt x="1055370" y="234822"/>
                  </a:lnTo>
                  <a:lnTo>
                    <a:pt x="1057148" y="226694"/>
                  </a:lnTo>
                  <a:close/>
                </a:path>
                <a:path extrusionOk="0" h="264160" w="1068070">
                  <a:moveTo>
                    <a:pt x="1059535" y="226694"/>
                  </a:moveTo>
                  <a:lnTo>
                    <a:pt x="1057148" y="226694"/>
                  </a:lnTo>
                  <a:lnTo>
                    <a:pt x="1055370" y="234822"/>
                  </a:lnTo>
                  <a:lnTo>
                    <a:pt x="1057887" y="234822"/>
                  </a:lnTo>
                  <a:lnTo>
                    <a:pt x="1059535" y="226694"/>
                  </a:lnTo>
                  <a:close/>
                </a:path>
                <a:path extrusionOk="0" h="264160" w="1068070">
                  <a:moveTo>
                    <a:pt x="2031" y="0"/>
                  </a:moveTo>
                  <a:lnTo>
                    <a:pt x="0" y="9270"/>
                  </a:lnTo>
                  <a:lnTo>
                    <a:pt x="1040278" y="232241"/>
                  </a:lnTo>
                  <a:lnTo>
                    <a:pt x="1049291" y="229278"/>
                  </a:lnTo>
                  <a:lnTo>
                    <a:pt x="1042257" y="222860"/>
                  </a:lnTo>
                  <a:lnTo>
                    <a:pt x="2031" y="0"/>
                  </a:lnTo>
                  <a:close/>
                </a:path>
                <a:path extrusionOk="0" h="264160" w="1068070">
                  <a:moveTo>
                    <a:pt x="1042257" y="222860"/>
                  </a:moveTo>
                  <a:lnTo>
                    <a:pt x="1049291" y="229278"/>
                  </a:lnTo>
                  <a:lnTo>
                    <a:pt x="1057148" y="226694"/>
                  </a:lnTo>
                  <a:lnTo>
                    <a:pt x="1059535" y="226694"/>
                  </a:lnTo>
                  <a:lnTo>
                    <a:pt x="1059560" y="226567"/>
                  </a:lnTo>
                  <a:lnTo>
                    <a:pt x="1042257" y="2228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0" name="Google Shape;3150;p195"/>
            <p:cNvSpPr/>
            <p:nvPr/>
          </p:nvSpPr>
          <p:spPr>
            <a:xfrm>
              <a:off x="5260847" y="2610611"/>
              <a:ext cx="2083200" cy="640200"/>
            </a:xfrm>
            <a:prstGeom prst="rect">
              <a:avLst/>
            </a:pr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1" name="Google Shape;3151;p195"/>
            <p:cNvSpPr/>
            <p:nvPr/>
          </p:nvSpPr>
          <p:spPr>
            <a:xfrm>
              <a:off x="5372734" y="2633344"/>
              <a:ext cx="1928495" cy="512444"/>
            </a:xfrm>
            <a:custGeom>
              <a:rect b="b" l="l" r="r" t="t"/>
              <a:pathLst>
                <a:path extrusionOk="0" h="512444" w="1928495">
                  <a:moveTo>
                    <a:pt x="73913" y="415163"/>
                  </a:moveTo>
                  <a:lnTo>
                    <a:pt x="70865" y="415163"/>
                  </a:lnTo>
                  <a:lnTo>
                    <a:pt x="69087" y="416941"/>
                  </a:lnTo>
                  <a:lnTo>
                    <a:pt x="0" y="484250"/>
                  </a:lnTo>
                  <a:lnTo>
                    <a:pt x="94995" y="511937"/>
                  </a:lnTo>
                  <a:lnTo>
                    <a:pt x="97662" y="510540"/>
                  </a:lnTo>
                  <a:lnTo>
                    <a:pt x="99187" y="505460"/>
                  </a:lnTo>
                  <a:lnTo>
                    <a:pt x="97662" y="502793"/>
                  </a:lnTo>
                  <a:lnTo>
                    <a:pt x="41852" y="486537"/>
                  </a:lnTo>
                  <a:lnTo>
                    <a:pt x="10287" y="486537"/>
                  </a:lnTo>
                  <a:lnTo>
                    <a:pt x="8000" y="477266"/>
                  </a:lnTo>
                  <a:lnTo>
                    <a:pt x="25040" y="473026"/>
                  </a:lnTo>
                  <a:lnTo>
                    <a:pt x="75691" y="423799"/>
                  </a:lnTo>
                  <a:lnTo>
                    <a:pt x="77597" y="422021"/>
                  </a:lnTo>
                  <a:lnTo>
                    <a:pt x="77597" y="418973"/>
                  </a:lnTo>
                  <a:lnTo>
                    <a:pt x="75691" y="416941"/>
                  </a:lnTo>
                  <a:lnTo>
                    <a:pt x="73913" y="415163"/>
                  </a:lnTo>
                  <a:close/>
                </a:path>
                <a:path extrusionOk="0" h="512444" w="1928495">
                  <a:moveTo>
                    <a:pt x="25040" y="473026"/>
                  </a:moveTo>
                  <a:lnTo>
                    <a:pt x="8000" y="477266"/>
                  </a:lnTo>
                  <a:lnTo>
                    <a:pt x="10287" y="486537"/>
                  </a:lnTo>
                  <a:lnTo>
                    <a:pt x="15391" y="485267"/>
                  </a:lnTo>
                  <a:lnTo>
                    <a:pt x="12445" y="485267"/>
                  </a:lnTo>
                  <a:lnTo>
                    <a:pt x="10413" y="477393"/>
                  </a:lnTo>
                  <a:lnTo>
                    <a:pt x="20547" y="477393"/>
                  </a:lnTo>
                  <a:lnTo>
                    <a:pt x="25040" y="473026"/>
                  </a:lnTo>
                  <a:close/>
                </a:path>
                <a:path extrusionOk="0" h="512444" w="1928495">
                  <a:moveTo>
                    <a:pt x="27299" y="482304"/>
                  </a:moveTo>
                  <a:lnTo>
                    <a:pt x="10287" y="486537"/>
                  </a:lnTo>
                  <a:lnTo>
                    <a:pt x="41852" y="486537"/>
                  </a:lnTo>
                  <a:lnTo>
                    <a:pt x="27299" y="482304"/>
                  </a:lnTo>
                  <a:close/>
                </a:path>
                <a:path extrusionOk="0" h="512444" w="1928495">
                  <a:moveTo>
                    <a:pt x="10413" y="477393"/>
                  </a:moveTo>
                  <a:lnTo>
                    <a:pt x="12445" y="485267"/>
                  </a:lnTo>
                  <a:lnTo>
                    <a:pt x="18213" y="479661"/>
                  </a:lnTo>
                  <a:lnTo>
                    <a:pt x="10413" y="477393"/>
                  </a:lnTo>
                  <a:close/>
                </a:path>
                <a:path extrusionOk="0" h="512444" w="1928495">
                  <a:moveTo>
                    <a:pt x="18213" y="479661"/>
                  </a:moveTo>
                  <a:lnTo>
                    <a:pt x="12445" y="485267"/>
                  </a:lnTo>
                  <a:lnTo>
                    <a:pt x="15391" y="485267"/>
                  </a:lnTo>
                  <a:lnTo>
                    <a:pt x="27299" y="482304"/>
                  </a:lnTo>
                  <a:lnTo>
                    <a:pt x="18213" y="479661"/>
                  </a:lnTo>
                  <a:close/>
                </a:path>
                <a:path extrusionOk="0" h="512444" w="1928495">
                  <a:moveTo>
                    <a:pt x="1926209" y="0"/>
                  </a:moveTo>
                  <a:lnTo>
                    <a:pt x="25040" y="473026"/>
                  </a:lnTo>
                  <a:lnTo>
                    <a:pt x="18213" y="479661"/>
                  </a:lnTo>
                  <a:lnTo>
                    <a:pt x="27299" y="482304"/>
                  </a:lnTo>
                  <a:lnTo>
                    <a:pt x="1928494" y="9271"/>
                  </a:lnTo>
                  <a:lnTo>
                    <a:pt x="1926209" y="0"/>
                  </a:lnTo>
                  <a:close/>
                </a:path>
                <a:path extrusionOk="0" h="512444" w="1928495">
                  <a:moveTo>
                    <a:pt x="20547" y="477393"/>
                  </a:moveTo>
                  <a:lnTo>
                    <a:pt x="10413" y="477393"/>
                  </a:lnTo>
                  <a:lnTo>
                    <a:pt x="18213" y="479661"/>
                  </a:lnTo>
                  <a:lnTo>
                    <a:pt x="20547" y="4773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52" name="Google Shape;3152;p195"/>
          <p:cNvSpPr txBox="1"/>
          <p:nvPr/>
        </p:nvSpPr>
        <p:spPr>
          <a:xfrm>
            <a:off x="4741164" y="1960203"/>
            <a:ext cx="58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(0.1)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Google Shape;3153;p195"/>
          <p:cNvSpPr txBox="1"/>
          <p:nvPr/>
        </p:nvSpPr>
        <p:spPr>
          <a:xfrm>
            <a:off x="5028946" y="4232757"/>
            <a:ext cx="58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(0.2)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p195"/>
          <p:cNvSpPr txBox="1"/>
          <p:nvPr/>
        </p:nvSpPr>
        <p:spPr>
          <a:xfrm>
            <a:off x="7526781" y="3498765"/>
            <a:ext cx="82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195"/>
          <p:cNvSpPr txBox="1"/>
          <p:nvPr/>
        </p:nvSpPr>
        <p:spPr>
          <a:xfrm>
            <a:off x="7433818" y="3382940"/>
            <a:ext cx="703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(0.183)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195"/>
          <p:cNvSpPr txBox="1"/>
          <p:nvPr/>
        </p:nvSpPr>
        <p:spPr>
          <a:xfrm>
            <a:off x="6036564" y="3216825"/>
            <a:ext cx="754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(0.383)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195"/>
          <p:cNvSpPr txBox="1"/>
          <p:nvPr/>
        </p:nvSpPr>
        <p:spPr>
          <a:xfrm>
            <a:off x="6532753" y="1451863"/>
            <a:ext cx="754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(0.133)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8" name="Google Shape;3158;p195"/>
          <p:cNvGrpSpPr/>
          <p:nvPr/>
        </p:nvGrpSpPr>
        <p:grpSpPr>
          <a:xfrm>
            <a:off x="6022847" y="1859233"/>
            <a:ext cx="562500" cy="1357166"/>
            <a:chOff x="6022847" y="1394460"/>
            <a:chExt cx="562500" cy="1017900"/>
          </a:xfrm>
        </p:grpSpPr>
        <p:sp>
          <p:nvSpPr>
            <p:cNvPr id="3159" name="Google Shape;3159;p195"/>
            <p:cNvSpPr/>
            <p:nvPr/>
          </p:nvSpPr>
          <p:spPr>
            <a:xfrm>
              <a:off x="6022847" y="1394460"/>
              <a:ext cx="562500" cy="1017900"/>
            </a:xfrm>
            <a:prstGeom prst="rect">
              <a:avLst/>
            </a:prstGeom>
            <a:blipFill rotWithShape="1">
              <a:blip r:embed="rId2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0" name="Google Shape;3160;p195"/>
            <p:cNvSpPr/>
            <p:nvPr/>
          </p:nvSpPr>
          <p:spPr>
            <a:xfrm>
              <a:off x="6125844" y="1416812"/>
              <a:ext cx="416559" cy="862964"/>
            </a:xfrm>
            <a:custGeom>
              <a:rect b="b" l="l" r="r" t="t"/>
              <a:pathLst>
                <a:path extrusionOk="0" h="862964" w="416559">
                  <a:moveTo>
                    <a:pt x="7112" y="761111"/>
                  </a:moveTo>
                  <a:lnTo>
                    <a:pt x="1904" y="761619"/>
                  </a:lnTo>
                  <a:lnTo>
                    <a:pt x="0" y="763905"/>
                  </a:lnTo>
                  <a:lnTo>
                    <a:pt x="253" y="766571"/>
                  </a:lnTo>
                  <a:lnTo>
                    <a:pt x="8889" y="862583"/>
                  </a:lnTo>
                  <a:lnTo>
                    <a:pt x="18429" y="855980"/>
                  </a:lnTo>
                  <a:lnTo>
                    <a:pt x="17144" y="855980"/>
                  </a:lnTo>
                  <a:lnTo>
                    <a:pt x="8508" y="851915"/>
                  </a:lnTo>
                  <a:lnTo>
                    <a:pt x="16040" y="835852"/>
                  </a:lnTo>
                  <a:lnTo>
                    <a:pt x="9651" y="765682"/>
                  </a:lnTo>
                  <a:lnTo>
                    <a:pt x="9525" y="763015"/>
                  </a:lnTo>
                  <a:lnTo>
                    <a:pt x="7112" y="761111"/>
                  </a:lnTo>
                  <a:close/>
                </a:path>
                <a:path extrusionOk="0" h="862964" w="416559">
                  <a:moveTo>
                    <a:pt x="16040" y="835852"/>
                  </a:moveTo>
                  <a:lnTo>
                    <a:pt x="8508" y="851915"/>
                  </a:lnTo>
                  <a:lnTo>
                    <a:pt x="17144" y="855980"/>
                  </a:lnTo>
                  <a:lnTo>
                    <a:pt x="18276" y="853567"/>
                  </a:lnTo>
                  <a:lnTo>
                    <a:pt x="17652" y="853567"/>
                  </a:lnTo>
                  <a:lnTo>
                    <a:pt x="10159" y="850011"/>
                  </a:lnTo>
                  <a:lnTo>
                    <a:pt x="16906" y="845364"/>
                  </a:lnTo>
                  <a:lnTo>
                    <a:pt x="16040" y="835852"/>
                  </a:lnTo>
                  <a:close/>
                </a:path>
                <a:path extrusionOk="0" h="862964" w="416559">
                  <a:moveTo>
                    <a:pt x="84962" y="798449"/>
                  </a:moveTo>
                  <a:lnTo>
                    <a:pt x="82803" y="799973"/>
                  </a:lnTo>
                  <a:lnTo>
                    <a:pt x="24610" y="840057"/>
                  </a:lnTo>
                  <a:lnTo>
                    <a:pt x="17144" y="855980"/>
                  </a:lnTo>
                  <a:lnTo>
                    <a:pt x="18429" y="855980"/>
                  </a:lnTo>
                  <a:lnTo>
                    <a:pt x="88137" y="807719"/>
                  </a:lnTo>
                  <a:lnTo>
                    <a:pt x="90296" y="806323"/>
                  </a:lnTo>
                  <a:lnTo>
                    <a:pt x="90931" y="803275"/>
                  </a:lnTo>
                  <a:lnTo>
                    <a:pt x="87883" y="798957"/>
                  </a:lnTo>
                  <a:lnTo>
                    <a:pt x="84962" y="798449"/>
                  </a:lnTo>
                  <a:close/>
                </a:path>
                <a:path extrusionOk="0" h="862964" w="416559">
                  <a:moveTo>
                    <a:pt x="16906" y="845364"/>
                  </a:moveTo>
                  <a:lnTo>
                    <a:pt x="10159" y="850011"/>
                  </a:lnTo>
                  <a:lnTo>
                    <a:pt x="17652" y="853567"/>
                  </a:lnTo>
                  <a:lnTo>
                    <a:pt x="16906" y="845364"/>
                  </a:lnTo>
                  <a:close/>
                </a:path>
                <a:path extrusionOk="0" h="862964" w="416559">
                  <a:moveTo>
                    <a:pt x="24610" y="840057"/>
                  </a:moveTo>
                  <a:lnTo>
                    <a:pt x="16906" y="845364"/>
                  </a:lnTo>
                  <a:lnTo>
                    <a:pt x="17652" y="853567"/>
                  </a:lnTo>
                  <a:lnTo>
                    <a:pt x="18276" y="853567"/>
                  </a:lnTo>
                  <a:lnTo>
                    <a:pt x="24610" y="840057"/>
                  </a:lnTo>
                  <a:close/>
                </a:path>
                <a:path extrusionOk="0" h="862964" w="416559">
                  <a:moveTo>
                    <a:pt x="407924" y="0"/>
                  </a:moveTo>
                  <a:lnTo>
                    <a:pt x="16040" y="835852"/>
                  </a:lnTo>
                  <a:lnTo>
                    <a:pt x="16906" y="845364"/>
                  </a:lnTo>
                  <a:lnTo>
                    <a:pt x="24610" y="840057"/>
                  </a:lnTo>
                  <a:lnTo>
                    <a:pt x="416559" y="4063"/>
                  </a:lnTo>
                  <a:lnTo>
                    <a:pt x="4079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61" name="Google Shape;3161;p195"/>
          <p:cNvSpPr txBox="1"/>
          <p:nvPr>
            <p:ph type="title"/>
          </p:nvPr>
        </p:nvSpPr>
        <p:spPr>
          <a:xfrm>
            <a:off x="917244" y="968925"/>
            <a:ext cx="11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Iteration 2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6" name="Google Shape;3166;p196"/>
          <p:cNvGrpSpPr/>
          <p:nvPr/>
        </p:nvGrpSpPr>
        <p:grpSpPr>
          <a:xfrm>
            <a:off x="303277" y="499864"/>
            <a:ext cx="8574000" cy="5506662"/>
            <a:chOff x="303277" y="374907"/>
            <a:chExt cx="8574000" cy="4130100"/>
          </a:xfrm>
        </p:grpSpPr>
        <p:sp>
          <p:nvSpPr>
            <p:cNvPr id="3167" name="Google Shape;3167;p196"/>
            <p:cNvSpPr/>
            <p:nvPr/>
          </p:nvSpPr>
          <p:spPr>
            <a:xfrm>
              <a:off x="303277" y="374907"/>
              <a:ext cx="8574000" cy="4130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8" name="Google Shape;3168;p196"/>
            <p:cNvSpPr/>
            <p:nvPr/>
          </p:nvSpPr>
          <p:spPr>
            <a:xfrm>
              <a:off x="341198" y="390626"/>
              <a:ext cx="8498205" cy="4053840"/>
            </a:xfrm>
            <a:custGeom>
              <a:rect b="b" l="l" r="r" t="t"/>
              <a:pathLst>
                <a:path extrusionOk="0" h="4053840" w="8498205">
                  <a:moveTo>
                    <a:pt x="8497951" y="0"/>
                  </a:moveTo>
                  <a:lnTo>
                    <a:pt x="0" y="0"/>
                  </a:lnTo>
                  <a:lnTo>
                    <a:pt x="0" y="4053332"/>
                  </a:lnTo>
                  <a:lnTo>
                    <a:pt x="8497951" y="4053332"/>
                  </a:lnTo>
                  <a:lnTo>
                    <a:pt x="8497951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9" name="Google Shape;3169;p196"/>
            <p:cNvSpPr/>
            <p:nvPr/>
          </p:nvSpPr>
          <p:spPr>
            <a:xfrm>
              <a:off x="341198" y="390626"/>
              <a:ext cx="8498205" cy="4053840"/>
            </a:xfrm>
            <a:custGeom>
              <a:rect b="b" l="l" r="r" t="t"/>
              <a:pathLst>
                <a:path extrusionOk="0" h="4053840" w="8498205">
                  <a:moveTo>
                    <a:pt x="0" y="4053332"/>
                  </a:moveTo>
                  <a:lnTo>
                    <a:pt x="8497951" y="4053332"/>
                  </a:lnTo>
                  <a:lnTo>
                    <a:pt x="8497951" y="0"/>
                  </a:lnTo>
                  <a:lnTo>
                    <a:pt x="0" y="0"/>
                  </a:lnTo>
                  <a:lnTo>
                    <a:pt x="0" y="4053332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70" name="Google Shape;3170;p196"/>
          <p:cNvSpPr txBox="1"/>
          <p:nvPr/>
        </p:nvSpPr>
        <p:spPr>
          <a:xfrm>
            <a:off x="6836409" y="863769"/>
            <a:ext cx="951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196"/>
          <p:cNvSpPr txBox="1"/>
          <p:nvPr/>
        </p:nvSpPr>
        <p:spPr>
          <a:xfrm>
            <a:off x="1958594" y="863769"/>
            <a:ext cx="723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p196"/>
          <p:cNvSpPr txBox="1"/>
          <p:nvPr/>
        </p:nvSpPr>
        <p:spPr>
          <a:xfrm>
            <a:off x="3178175" y="863769"/>
            <a:ext cx="723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p196"/>
          <p:cNvSpPr txBox="1"/>
          <p:nvPr/>
        </p:nvSpPr>
        <p:spPr>
          <a:xfrm>
            <a:off x="4397375" y="863769"/>
            <a:ext cx="497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p196"/>
          <p:cNvSpPr txBox="1"/>
          <p:nvPr/>
        </p:nvSpPr>
        <p:spPr>
          <a:xfrm>
            <a:off x="5616828" y="863769"/>
            <a:ext cx="496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5" name="Google Shape;3175;p196"/>
          <p:cNvGrpSpPr/>
          <p:nvPr/>
        </p:nvGrpSpPr>
        <p:grpSpPr>
          <a:xfrm>
            <a:off x="1828800" y="1214936"/>
            <a:ext cx="990600" cy="1422364"/>
            <a:chOff x="1828800" y="911225"/>
            <a:chExt cx="990600" cy="1066800"/>
          </a:xfrm>
        </p:grpSpPr>
        <p:sp>
          <p:nvSpPr>
            <p:cNvPr id="3176" name="Google Shape;3176;p196"/>
            <p:cNvSpPr/>
            <p:nvPr/>
          </p:nvSpPr>
          <p:spPr>
            <a:xfrm>
              <a:off x="1905000" y="9112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9144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" y="381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77" name="Google Shape;3177;p196"/>
            <p:cNvSpPr/>
            <p:nvPr/>
          </p:nvSpPr>
          <p:spPr>
            <a:xfrm>
              <a:off x="1905000" y="9112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0" y="381000"/>
                  </a:moveTo>
                  <a:lnTo>
                    <a:pt x="914400" y="3810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78" name="Google Shape;3178;p196"/>
            <p:cNvSpPr/>
            <p:nvPr/>
          </p:nvSpPr>
          <p:spPr>
            <a:xfrm>
              <a:off x="1828800" y="1597025"/>
              <a:ext cx="457200" cy="381000"/>
            </a:xfrm>
            <a:custGeom>
              <a:rect b="b" l="l" r="r" t="t"/>
              <a:pathLst>
                <a:path extrusionOk="0" h="381000" w="4572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AAC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79" name="Google Shape;3179;p196"/>
          <p:cNvSpPr txBox="1"/>
          <p:nvPr/>
        </p:nvSpPr>
        <p:spPr>
          <a:xfrm>
            <a:off x="1828800" y="2129367"/>
            <a:ext cx="457200" cy="507900"/>
          </a:xfrm>
          <a:prstGeom prst="rect">
            <a:avLst/>
          </a:prstGeom>
          <a:noFill/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0" name="Google Shape;3180;p196"/>
          <p:cNvSpPr/>
          <p:nvPr/>
        </p:nvSpPr>
        <p:spPr>
          <a:xfrm>
            <a:off x="2438400" y="2129367"/>
            <a:ext cx="457200" cy="507683"/>
          </a:xfrm>
          <a:custGeom>
            <a:rect b="b" l="l" r="r" t="t"/>
            <a:pathLst>
              <a:path extrusionOk="0" h="381000" w="457200">
                <a:moveTo>
                  <a:pt x="457200" y="0"/>
                </a:moveTo>
                <a:lnTo>
                  <a:pt x="0" y="0"/>
                </a:lnTo>
                <a:lnTo>
                  <a:pt x="0" y="381000"/>
                </a:lnTo>
                <a:lnTo>
                  <a:pt x="457200" y="381000"/>
                </a:lnTo>
                <a:lnTo>
                  <a:pt x="457200" y="0"/>
                </a:lnTo>
                <a:close/>
              </a:path>
            </a:pathLst>
          </a:custGeom>
          <a:solidFill>
            <a:srgbClr val="8063A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81" name="Google Shape;3181;p196"/>
          <p:cNvSpPr txBox="1"/>
          <p:nvPr/>
        </p:nvSpPr>
        <p:spPr>
          <a:xfrm>
            <a:off x="2438400" y="2129367"/>
            <a:ext cx="457200" cy="507900"/>
          </a:xfrm>
          <a:prstGeom prst="rect">
            <a:avLst/>
          </a:prstGeom>
          <a:noFill/>
          <a:ln cap="flat" cmpd="sng" w="25400">
            <a:solidFill>
              <a:srgbClr val="5C4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2" name="Google Shape;3182;p196"/>
          <p:cNvGrpSpPr/>
          <p:nvPr/>
        </p:nvGrpSpPr>
        <p:grpSpPr>
          <a:xfrm>
            <a:off x="1918716" y="1214936"/>
            <a:ext cx="2119884" cy="1422364"/>
            <a:chOff x="1918716" y="911225"/>
            <a:chExt cx="2119884" cy="1066800"/>
          </a:xfrm>
        </p:grpSpPr>
        <p:sp>
          <p:nvSpPr>
            <p:cNvPr id="3183" name="Google Shape;3183;p196"/>
            <p:cNvSpPr/>
            <p:nvPr/>
          </p:nvSpPr>
          <p:spPr>
            <a:xfrm>
              <a:off x="2388108" y="1263395"/>
              <a:ext cx="417600" cy="49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4" name="Google Shape;3184;p196"/>
            <p:cNvSpPr/>
            <p:nvPr/>
          </p:nvSpPr>
          <p:spPr>
            <a:xfrm>
              <a:off x="2430780" y="1286509"/>
              <a:ext cx="236219" cy="311150"/>
            </a:xfrm>
            <a:custGeom>
              <a:rect b="b" l="l" r="r" t="t"/>
              <a:pathLst>
                <a:path extrusionOk="0" h="311150" w="236219">
                  <a:moveTo>
                    <a:pt x="142494" y="250316"/>
                  </a:moveTo>
                  <a:lnTo>
                    <a:pt x="136906" y="252602"/>
                  </a:lnTo>
                  <a:lnTo>
                    <a:pt x="134874" y="257428"/>
                  </a:lnTo>
                  <a:lnTo>
                    <a:pt x="132842" y="262381"/>
                  </a:lnTo>
                  <a:lnTo>
                    <a:pt x="135127" y="267969"/>
                  </a:lnTo>
                  <a:lnTo>
                    <a:pt x="236219" y="310641"/>
                  </a:lnTo>
                  <a:lnTo>
                    <a:pt x="235128" y="301243"/>
                  </a:lnTo>
                  <a:lnTo>
                    <a:pt x="217296" y="301243"/>
                  </a:lnTo>
                  <a:lnTo>
                    <a:pt x="196052" y="272909"/>
                  </a:lnTo>
                  <a:lnTo>
                    <a:pt x="142494" y="250316"/>
                  </a:lnTo>
                  <a:close/>
                </a:path>
                <a:path extrusionOk="0" h="311150" w="236219">
                  <a:moveTo>
                    <a:pt x="196052" y="272909"/>
                  </a:moveTo>
                  <a:lnTo>
                    <a:pt x="217296" y="301243"/>
                  </a:lnTo>
                  <a:lnTo>
                    <a:pt x="223562" y="296544"/>
                  </a:lnTo>
                  <a:lnTo>
                    <a:pt x="215392" y="296544"/>
                  </a:lnTo>
                  <a:lnTo>
                    <a:pt x="213505" y="280271"/>
                  </a:lnTo>
                  <a:lnTo>
                    <a:pt x="196052" y="272909"/>
                  </a:lnTo>
                  <a:close/>
                </a:path>
                <a:path extrusionOk="0" h="311150" w="236219">
                  <a:moveTo>
                    <a:pt x="218820" y="197738"/>
                  </a:moveTo>
                  <a:lnTo>
                    <a:pt x="208406" y="199009"/>
                  </a:lnTo>
                  <a:lnTo>
                    <a:pt x="204724" y="203707"/>
                  </a:lnTo>
                  <a:lnTo>
                    <a:pt x="205231" y="208914"/>
                  </a:lnTo>
                  <a:lnTo>
                    <a:pt x="211332" y="261533"/>
                  </a:lnTo>
                  <a:lnTo>
                    <a:pt x="232537" y="289813"/>
                  </a:lnTo>
                  <a:lnTo>
                    <a:pt x="217296" y="301243"/>
                  </a:lnTo>
                  <a:lnTo>
                    <a:pt x="235128" y="301243"/>
                  </a:lnTo>
                  <a:lnTo>
                    <a:pt x="224155" y="206755"/>
                  </a:lnTo>
                  <a:lnTo>
                    <a:pt x="223646" y="201549"/>
                  </a:lnTo>
                  <a:lnTo>
                    <a:pt x="218820" y="197738"/>
                  </a:lnTo>
                  <a:close/>
                </a:path>
                <a:path extrusionOk="0" h="311150" w="236219">
                  <a:moveTo>
                    <a:pt x="213505" y="280271"/>
                  </a:moveTo>
                  <a:lnTo>
                    <a:pt x="215392" y="296544"/>
                  </a:lnTo>
                  <a:lnTo>
                    <a:pt x="228600" y="286638"/>
                  </a:lnTo>
                  <a:lnTo>
                    <a:pt x="213505" y="280271"/>
                  </a:lnTo>
                  <a:close/>
                </a:path>
                <a:path extrusionOk="0" h="311150" w="236219">
                  <a:moveTo>
                    <a:pt x="211332" y="261533"/>
                  </a:moveTo>
                  <a:lnTo>
                    <a:pt x="213505" y="280271"/>
                  </a:lnTo>
                  <a:lnTo>
                    <a:pt x="228600" y="286638"/>
                  </a:lnTo>
                  <a:lnTo>
                    <a:pt x="215392" y="296544"/>
                  </a:lnTo>
                  <a:lnTo>
                    <a:pt x="223562" y="296544"/>
                  </a:lnTo>
                  <a:lnTo>
                    <a:pt x="232537" y="289813"/>
                  </a:lnTo>
                  <a:lnTo>
                    <a:pt x="211332" y="261533"/>
                  </a:lnTo>
                  <a:close/>
                </a:path>
                <a:path extrusionOk="0" h="311150" w="236219">
                  <a:moveTo>
                    <a:pt x="15239" y="0"/>
                  </a:moveTo>
                  <a:lnTo>
                    <a:pt x="0" y="11429"/>
                  </a:lnTo>
                  <a:lnTo>
                    <a:pt x="196052" y="272909"/>
                  </a:lnTo>
                  <a:lnTo>
                    <a:pt x="213505" y="280271"/>
                  </a:lnTo>
                  <a:lnTo>
                    <a:pt x="211332" y="261533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5" name="Google Shape;3185;p196"/>
            <p:cNvSpPr/>
            <p:nvPr/>
          </p:nvSpPr>
          <p:spPr>
            <a:xfrm>
              <a:off x="1918716" y="1263395"/>
              <a:ext cx="417600" cy="49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6" name="Google Shape;3186;p196"/>
            <p:cNvSpPr/>
            <p:nvPr/>
          </p:nvSpPr>
          <p:spPr>
            <a:xfrm>
              <a:off x="2057400" y="1286509"/>
              <a:ext cx="236219" cy="311150"/>
            </a:xfrm>
            <a:custGeom>
              <a:rect b="b" l="l" r="r" t="t"/>
              <a:pathLst>
                <a:path extrusionOk="0" h="311150" w="236219">
                  <a:moveTo>
                    <a:pt x="17399" y="197738"/>
                  </a:moveTo>
                  <a:lnTo>
                    <a:pt x="12573" y="201549"/>
                  </a:lnTo>
                  <a:lnTo>
                    <a:pt x="12064" y="206755"/>
                  </a:lnTo>
                  <a:lnTo>
                    <a:pt x="0" y="310641"/>
                  </a:lnTo>
                  <a:lnTo>
                    <a:pt x="22261" y="301243"/>
                  </a:lnTo>
                  <a:lnTo>
                    <a:pt x="18923" y="301243"/>
                  </a:lnTo>
                  <a:lnTo>
                    <a:pt x="3682" y="289813"/>
                  </a:lnTo>
                  <a:lnTo>
                    <a:pt x="24887" y="261533"/>
                  </a:lnTo>
                  <a:lnTo>
                    <a:pt x="30987" y="208914"/>
                  </a:lnTo>
                  <a:lnTo>
                    <a:pt x="31495" y="203707"/>
                  </a:lnTo>
                  <a:lnTo>
                    <a:pt x="27812" y="199009"/>
                  </a:lnTo>
                  <a:lnTo>
                    <a:pt x="17399" y="197738"/>
                  </a:lnTo>
                  <a:close/>
                </a:path>
                <a:path extrusionOk="0" h="311150" w="236219">
                  <a:moveTo>
                    <a:pt x="24887" y="261533"/>
                  </a:moveTo>
                  <a:lnTo>
                    <a:pt x="3682" y="289813"/>
                  </a:lnTo>
                  <a:lnTo>
                    <a:pt x="18923" y="301243"/>
                  </a:lnTo>
                  <a:lnTo>
                    <a:pt x="22446" y="296544"/>
                  </a:lnTo>
                  <a:lnTo>
                    <a:pt x="20827" y="296544"/>
                  </a:lnTo>
                  <a:lnTo>
                    <a:pt x="7619" y="286638"/>
                  </a:lnTo>
                  <a:lnTo>
                    <a:pt x="22714" y="280271"/>
                  </a:lnTo>
                  <a:lnTo>
                    <a:pt x="24887" y="261533"/>
                  </a:lnTo>
                  <a:close/>
                </a:path>
                <a:path extrusionOk="0" h="311150" w="236219">
                  <a:moveTo>
                    <a:pt x="93725" y="250316"/>
                  </a:moveTo>
                  <a:lnTo>
                    <a:pt x="40167" y="272909"/>
                  </a:lnTo>
                  <a:lnTo>
                    <a:pt x="18923" y="301243"/>
                  </a:lnTo>
                  <a:lnTo>
                    <a:pt x="22261" y="301243"/>
                  </a:lnTo>
                  <a:lnTo>
                    <a:pt x="101092" y="267969"/>
                  </a:lnTo>
                  <a:lnTo>
                    <a:pt x="103377" y="262381"/>
                  </a:lnTo>
                  <a:lnTo>
                    <a:pt x="101345" y="257428"/>
                  </a:lnTo>
                  <a:lnTo>
                    <a:pt x="99313" y="252602"/>
                  </a:lnTo>
                  <a:lnTo>
                    <a:pt x="93725" y="250316"/>
                  </a:lnTo>
                  <a:close/>
                </a:path>
                <a:path extrusionOk="0" h="311150" w="236219">
                  <a:moveTo>
                    <a:pt x="22714" y="280271"/>
                  </a:moveTo>
                  <a:lnTo>
                    <a:pt x="7619" y="286638"/>
                  </a:lnTo>
                  <a:lnTo>
                    <a:pt x="20827" y="296544"/>
                  </a:lnTo>
                  <a:lnTo>
                    <a:pt x="22714" y="280271"/>
                  </a:lnTo>
                  <a:close/>
                </a:path>
                <a:path extrusionOk="0" h="311150" w="236219">
                  <a:moveTo>
                    <a:pt x="40167" y="272909"/>
                  </a:moveTo>
                  <a:lnTo>
                    <a:pt x="22714" y="280271"/>
                  </a:lnTo>
                  <a:lnTo>
                    <a:pt x="20827" y="296544"/>
                  </a:lnTo>
                  <a:lnTo>
                    <a:pt x="22446" y="296544"/>
                  </a:lnTo>
                  <a:lnTo>
                    <a:pt x="40167" y="272909"/>
                  </a:lnTo>
                  <a:close/>
                </a:path>
                <a:path extrusionOk="0" h="311150" w="236219">
                  <a:moveTo>
                    <a:pt x="220980" y="0"/>
                  </a:moveTo>
                  <a:lnTo>
                    <a:pt x="24887" y="261533"/>
                  </a:lnTo>
                  <a:lnTo>
                    <a:pt x="22714" y="280271"/>
                  </a:lnTo>
                  <a:lnTo>
                    <a:pt x="40167" y="272909"/>
                  </a:lnTo>
                  <a:lnTo>
                    <a:pt x="236219" y="11429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7" name="Google Shape;3187;p196"/>
            <p:cNvSpPr/>
            <p:nvPr/>
          </p:nvSpPr>
          <p:spPr>
            <a:xfrm>
              <a:off x="3124200" y="9112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9144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" y="381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AAC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8" name="Google Shape;3188;p196"/>
            <p:cNvSpPr/>
            <p:nvPr/>
          </p:nvSpPr>
          <p:spPr>
            <a:xfrm>
              <a:off x="3124200" y="9112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0" y="381000"/>
                  </a:moveTo>
                  <a:lnTo>
                    <a:pt x="914400" y="3810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357C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9" name="Google Shape;3189;p196"/>
            <p:cNvSpPr/>
            <p:nvPr/>
          </p:nvSpPr>
          <p:spPr>
            <a:xfrm>
              <a:off x="3048000" y="1597025"/>
              <a:ext cx="457200" cy="381000"/>
            </a:xfrm>
            <a:custGeom>
              <a:rect b="b" l="l" r="r" t="t"/>
              <a:pathLst>
                <a:path extrusionOk="0" h="381000" w="457200">
                  <a:moveTo>
                    <a:pt x="457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57200" y="381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90" name="Google Shape;3190;p196"/>
          <p:cNvSpPr txBox="1"/>
          <p:nvPr/>
        </p:nvSpPr>
        <p:spPr>
          <a:xfrm>
            <a:off x="3048000" y="2129367"/>
            <a:ext cx="457200" cy="507900"/>
          </a:xfrm>
          <a:prstGeom prst="rect">
            <a:avLst/>
          </a:prstGeom>
          <a:noFill/>
          <a:ln cap="flat" cmpd="sng" w="25400">
            <a:solidFill>
              <a:srgbClr val="7088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p196"/>
          <p:cNvSpPr/>
          <p:nvPr/>
        </p:nvSpPr>
        <p:spPr>
          <a:xfrm>
            <a:off x="3657600" y="2129367"/>
            <a:ext cx="457200" cy="507683"/>
          </a:xfrm>
          <a:custGeom>
            <a:rect b="b" l="l" r="r" t="t"/>
            <a:pathLst>
              <a:path extrusionOk="0" h="381000" w="457200">
                <a:moveTo>
                  <a:pt x="457200" y="0"/>
                </a:moveTo>
                <a:lnTo>
                  <a:pt x="0" y="0"/>
                </a:lnTo>
                <a:lnTo>
                  <a:pt x="0" y="381000"/>
                </a:lnTo>
                <a:lnTo>
                  <a:pt x="457200" y="381000"/>
                </a:lnTo>
                <a:lnTo>
                  <a:pt x="457200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92" name="Google Shape;3192;p196"/>
          <p:cNvSpPr txBox="1"/>
          <p:nvPr/>
        </p:nvSpPr>
        <p:spPr>
          <a:xfrm>
            <a:off x="3657600" y="2129367"/>
            <a:ext cx="457200" cy="507900"/>
          </a:xfrm>
          <a:prstGeom prst="rect">
            <a:avLst/>
          </a:pr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3" name="Google Shape;3193;p196"/>
          <p:cNvGrpSpPr/>
          <p:nvPr/>
        </p:nvGrpSpPr>
        <p:grpSpPr>
          <a:xfrm>
            <a:off x="3137916" y="1214936"/>
            <a:ext cx="4696991" cy="1125932"/>
            <a:chOff x="3137916" y="911225"/>
            <a:chExt cx="4696991" cy="844470"/>
          </a:xfrm>
        </p:grpSpPr>
        <p:sp>
          <p:nvSpPr>
            <p:cNvPr id="3194" name="Google Shape;3194;p196"/>
            <p:cNvSpPr/>
            <p:nvPr/>
          </p:nvSpPr>
          <p:spPr>
            <a:xfrm>
              <a:off x="3607308" y="1263395"/>
              <a:ext cx="417600" cy="49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5" name="Google Shape;3195;p196"/>
            <p:cNvSpPr/>
            <p:nvPr/>
          </p:nvSpPr>
          <p:spPr>
            <a:xfrm>
              <a:off x="3649980" y="1286509"/>
              <a:ext cx="236220" cy="311150"/>
            </a:xfrm>
            <a:custGeom>
              <a:rect b="b" l="l" r="r" t="t"/>
              <a:pathLst>
                <a:path extrusionOk="0" h="311150" w="236220">
                  <a:moveTo>
                    <a:pt x="142494" y="250316"/>
                  </a:moveTo>
                  <a:lnTo>
                    <a:pt x="136906" y="252602"/>
                  </a:lnTo>
                  <a:lnTo>
                    <a:pt x="134874" y="257428"/>
                  </a:lnTo>
                  <a:lnTo>
                    <a:pt x="132842" y="262381"/>
                  </a:lnTo>
                  <a:lnTo>
                    <a:pt x="135128" y="267969"/>
                  </a:lnTo>
                  <a:lnTo>
                    <a:pt x="236220" y="310641"/>
                  </a:lnTo>
                  <a:lnTo>
                    <a:pt x="235128" y="301243"/>
                  </a:lnTo>
                  <a:lnTo>
                    <a:pt x="217297" y="301243"/>
                  </a:lnTo>
                  <a:lnTo>
                    <a:pt x="196052" y="272909"/>
                  </a:lnTo>
                  <a:lnTo>
                    <a:pt x="142494" y="250316"/>
                  </a:lnTo>
                  <a:close/>
                </a:path>
                <a:path extrusionOk="0" h="311150" w="236220">
                  <a:moveTo>
                    <a:pt x="196052" y="272909"/>
                  </a:moveTo>
                  <a:lnTo>
                    <a:pt x="217297" y="301243"/>
                  </a:lnTo>
                  <a:lnTo>
                    <a:pt x="223562" y="296544"/>
                  </a:lnTo>
                  <a:lnTo>
                    <a:pt x="215392" y="296544"/>
                  </a:lnTo>
                  <a:lnTo>
                    <a:pt x="213505" y="280271"/>
                  </a:lnTo>
                  <a:lnTo>
                    <a:pt x="196052" y="272909"/>
                  </a:lnTo>
                  <a:close/>
                </a:path>
                <a:path extrusionOk="0" h="311150" w="236220">
                  <a:moveTo>
                    <a:pt x="218821" y="197738"/>
                  </a:moveTo>
                  <a:lnTo>
                    <a:pt x="208407" y="199009"/>
                  </a:lnTo>
                  <a:lnTo>
                    <a:pt x="204724" y="203707"/>
                  </a:lnTo>
                  <a:lnTo>
                    <a:pt x="205232" y="208914"/>
                  </a:lnTo>
                  <a:lnTo>
                    <a:pt x="211332" y="261533"/>
                  </a:lnTo>
                  <a:lnTo>
                    <a:pt x="232537" y="289813"/>
                  </a:lnTo>
                  <a:lnTo>
                    <a:pt x="217297" y="301243"/>
                  </a:lnTo>
                  <a:lnTo>
                    <a:pt x="235128" y="301243"/>
                  </a:lnTo>
                  <a:lnTo>
                    <a:pt x="224155" y="206755"/>
                  </a:lnTo>
                  <a:lnTo>
                    <a:pt x="223647" y="201549"/>
                  </a:lnTo>
                  <a:lnTo>
                    <a:pt x="218821" y="197738"/>
                  </a:lnTo>
                  <a:close/>
                </a:path>
                <a:path extrusionOk="0" h="311150" w="236220">
                  <a:moveTo>
                    <a:pt x="213505" y="280271"/>
                  </a:moveTo>
                  <a:lnTo>
                    <a:pt x="215392" y="296544"/>
                  </a:lnTo>
                  <a:lnTo>
                    <a:pt x="228600" y="286638"/>
                  </a:lnTo>
                  <a:lnTo>
                    <a:pt x="213505" y="280271"/>
                  </a:lnTo>
                  <a:close/>
                </a:path>
                <a:path extrusionOk="0" h="311150" w="236220">
                  <a:moveTo>
                    <a:pt x="211332" y="261533"/>
                  </a:moveTo>
                  <a:lnTo>
                    <a:pt x="213505" y="280271"/>
                  </a:lnTo>
                  <a:lnTo>
                    <a:pt x="228600" y="286638"/>
                  </a:lnTo>
                  <a:lnTo>
                    <a:pt x="215392" y="296544"/>
                  </a:lnTo>
                  <a:lnTo>
                    <a:pt x="223562" y="296544"/>
                  </a:lnTo>
                  <a:lnTo>
                    <a:pt x="232537" y="289813"/>
                  </a:lnTo>
                  <a:lnTo>
                    <a:pt x="211332" y="261533"/>
                  </a:lnTo>
                  <a:close/>
                </a:path>
                <a:path extrusionOk="0" h="311150" w="236220">
                  <a:moveTo>
                    <a:pt x="15240" y="0"/>
                  </a:moveTo>
                  <a:lnTo>
                    <a:pt x="0" y="11429"/>
                  </a:lnTo>
                  <a:lnTo>
                    <a:pt x="196052" y="272909"/>
                  </a:lnTo>
                  <a:lnTo>
                    <a:pt x="213505" y="280271"/>
                  </a:lnTo>
                  <a:lnTo>
                    <a:pt x="211332" y="261533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6" name="Google Shape;3196;p196"/>
            <p:cNvSpPr/>
            <p:nvPr/>
          </p:nvSpPr>
          <p:spPr>
            <a:xfrm>
              <a:off x="3137916" y="1263395"/>
              <a:ext cx="417600" cy="49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7" name="Google Shape;3197;p196"/>
            <p:cNvSpPr/>
            <p:nvPr/>
          </p:nvSpPr>
          <p:spPr>
            <a:xfrm>
              <a:off x="3276600" y="1286509"/>
              <a:ext cx="236220" cy="311150"/>
            </a:xfrm>
            <a:custGeom>
              <a:rect b="b" l="l" r="r" t="t"/>
              <a:pathLst>
                <a:path extrusionOk="0" h="311150" w="236220">
                  <a:moveTo>
                    <a:pt x="17399" y="197738"/>
                  </a:moveTo>
                  <a:lnTo>
                    <a:pt x="12573" y="201549"/>
                  </a:lnTo>
                  <a:lnTo>
                    <a:pt x="12064" y="206755"/>
                  </a:lnTo>
                  <a:lnTo>
                    <a:pt x="0" y="310641"/>
                  </a:lnTo>
                  <a:lnTo>
                    <a:pt x="22261" y="301243"/>
                  </a:lnTo>
                  <a:lnTo>
                    <a:pt x="18923" y="301243"/>
                  </a:lnTo>
                  <a:lnTo>
                    <a:pt x="3683" y="289813"/>
                  </a:lnTo>
                  <a:lnTo>
                    <a:pt x="24887" y="261533"/>
                  </a:lnTo>
                  <a:lnTo>
                    <a:pt x="30987" y="208914"/>
                  </a:lnTo>
                  <a:lnTo>
                    <a:pt x="31496" y="203707"/>
                  </a:lnTo>
                  <a:lnTo>
                    <a:pt x="27812" y="199009"/>
                  </a:lnTo>
                  <a:lnTo>
                    <a:pt x="17399" y="197738"/>
                  </a:lnTo>
                  <a:close/>
                </a:path>
                <a:path extrusionOk="0" h="311150" w="236220">
                  <a:moveTo>
                    <a:pt x="24887" y="261533"/>
                  </a:moveTo>
                  <a:lnTo>
                    <a:pt x="3683" y="289813"/>
                  </a:lnTo>
                  <a:lnTo>
                    <a:pt x="18923" y="301243"/>
                  </a:lnTo>
                  <a:lnTo>
                    <a:pt x="22446" y="296544"/>
                  </a:lnTo>
                  <a:lnTo>
                    <a:pt x="20827" y="296544"/>
                  </a:lnTo>
                  <a:lnTo>
                    <a:pt x="7620" y="286638"/>
                  </a:lnTo>
                  <a:lnTo>
                    <a:pt x="22714" y="280271"/>
                  </a:lnTo>
                  <a:lnTo>
                    <a:pt x="24887" y="261533"/>
                  </a:lnTo>
                  <a:close/>
                </a:path>
                <a:path extrusionOk="0" h="311150" w="236220">
                  <a:moveTo>
                    <a:pt x="93725" y="250316"/>
                  </a:moveTo>
                  <a:lnTo>
                    <a:pt x="40167" y="272909"/>
                  </a:lnTo>
                  <a:lnTo>
                    <a:pt x="18923" y="301243"/>
                  </a:lnTo>
                  <a:lnTo>
                    <a:pt x="22261" y="301243"/>
                  </a:lnTo>
                  <a:lnTo>
                    <a:pt x="101091" y="267969"/>
                  </a:lnTo>
                  <a:lnTo>
                    <a:pt x="103377" y="262381"/>
                  </a:lnTo>
                  <a:lnTo>
                    <a:pt x="101346" y="257428"/>
                  </a:lnTo>
                  <a:lnTo>
                    <a:pt x="99313" y="252602"/>
                  </a:lnTo>
                  <a:lnTo>
                    <a:pt x="93725" y="250316"/>
                  </a:lnTo>
                  <a:close/>
                </a:path>
                <a:path extrusionOk="0" h="311150" w="236220">
                  <a:moveTo>
                    <a:pt x="22714" y="280271"/>
                  </a:moveTo>
                  <a:lnTo>
                    <a:pt x="7620" y="286638"/>
                  </a:lnTo>
                  <a:lnTo>
                    <a:pt x="20827" y="296544"/>
                  </a:lnTo>
                  <a:lnTo>
                    <a:pt x="22714" y="280271"/>
                  </a:lnTo>
                  <a:close/>
                </a:path>
                <a:path extrusionOk="0" h="311150" w="236220">
                  <a:moveTo>
                    <a:pt x="40167" y="272909"/>
                  </a:moveTo>
                  <a:lnTo>
                    <a:pt x="22714" y="280271"/>
                  </a:lnTo>
                  <a:lnTo>
                    <a:pt x="20827" y="296544"/>
                  </a:lnTo>
                  <a:lnTo>
                    <a:pt x="22446" y="296544"/>
                  </a:lnTo>
                  <a:lnTo>
                    <a:pt x="40167" y="272909"/>
                  </a:lnTo>
                  <a:close/>
                </a:path>
                <a:path extrusionOk="0" h="311150" w="236220">
                  <a:moveTo>
                    <a:pt x="220979" y="0"/>
                  </a:moveTo>
                  <a:lnTo>
                    <a:pt x="24887" y="261533"/>
                  </a:lnTo>
                  <a:lnTo>
                    <a:pt x="22714" y="280271"/>
                  </a:lnTo>
                  <a:lnTo>
                    <a:pt x="40167" y="272909"/>
                  </a:lnTo>
                  <a:lnTo>
                    <a:pt x="236220" y="11429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8" name="Google Shape;3198;p196"/>
            <p:cNvSpPr/>
            <p:nvPr/>
          </p:nvSpPr>
          <p:spPr>
            <a:xfrm>
              <a:off x="6781800" y="9112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9144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" y="381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9" name="Google Shape;3199;p196"/>
            <p:cNvSpPr/>
            <p:nvPr/>
          </p:nvSpPr>
          <p:spPr>
            <a:xfrm>
              <a:off x="6781800" y="9112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0" y="381000"/>
                  </a:moveTo>
                  <a:lnTo>
                    <a:pt x="914400" y="3810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00" name="Google Shape;3200;p196"/>
            <p:cNvSpPr/>
            <p:nvPr/>
          </p:nvSpPr>
          <p:spPr>
            <a:xfrm>
              <a:off x="7417307" y="1263395"/>
              <a:ext cx="417600" cy="49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01" name="Google Shape;3201;p196"/>
            <p:cNvSpPr/>
            <p:nvPr/>
          </p:nvSpPr>
          <p:spPr>
            <a:xfrm>
              <a:off x="7459980" y="1286509"/>
              <a:ext cx="236220" cy="311150"/>
            </a:xfrm>
            <a:custGeom>
              <a:rect b="b" l="l" r="r" t="t"/>
              <a:pathLst>
                <a:path extrusionOk="0" h="311150" w="236220">
                  <a:moveTo>
                    <a:pt x="142494" y="250316"/>
                  </a:moveTo>
                  <a:lnTo>
                    <a:pt x="136905" y="252602"/>
                  </a:lnTo>
                  <a:lnTo>
                    <a:pt x="134874" y="257428"/>
                  </a:lnTo>
                  <a:lnTo>
                    <a:pt x="132842" y="262381"/>
                  </a:lnTo>
                  <a:lnTo>
                    <a:pt x="135127" y="267969"/>
                  </a:lnTo>
                  <a:lnTo>
                    <a:pt x="236220" y="310641"/>
                  </a:lnTo>
                  <a:lnTo>
                    <a:pt x="235128" y="301243"/>
                  </a:lnTo>
                  <a:lnTo>
                    <a:pt x="217297" y="301243"/>
                  </a:lnTo>
                  <a:lnTo>
                    <a:pt x="196052" y="272909"/>
                  </a:lnTo>
                  <a:lnTo>
                    <a:pt x="142494" y="250316"/>
                  </a:lnTo>
                  <a:close/>
                </a:path>
                <a:path extrusionOk="0" h="311150" w="236220">
                  <a:moveTo>
                    <a:pt x="196052" y="272909"/>
                  </a:moveTo>
                  <a:lnTo>
                    <a:pt x="217297" y="301243"/>
                  </a:lnTo>
                  <a:lnTo>
                    <a:pt x="223562" y="296544"/>
                  </a:lnTo>
                  <a:lnTo>
                    <a:pt x="215392" y="296544"/>
                  </a:lnTo>
                  <a:lnTo>
                    <a:pt x="213505" y="280271"/>
                  </a:lnTo>
                  <a:lnTo>
                    <a:pt x="196052" y="272909"/>
                  </a:lnTo>
                  <a:close/>
                </a:path>
                <a:path extrusionOk="0" h="311150" w="236220">
                  <a:moveTo>
                    <a:pt x="218821" y="197738"/>
                  </a:moveTo>
                  <a:lnTo>
                    <a:pt x="208406" y="199009"/>
                  </a:lnTo>
                  <a:lnTo>
                    <a:pt x="204724" y="203707"/>
                  </a:lnTo>
                  <a:lnTo>
                    <a:pt x="205231" y="208914"/>
                  </a:lnTo>
                  <a:lnTo>
                    <a:pt x="211332" y="261533"/>
                  </a:lnTo>
                  <a:lnTo>
                    <a:pt x="232537" y="289813"/>
                  </a:lnTo>
                  <a:lnTo>
                    <a:pt x="217297" y="301243"/>
                  </a:lnTo>
                  <a:lnTo>
                    <a:pt x="235128" y="301243"/>
                  </a:lnTo>
                  <a:lnTo>
                    <a:pt x="224154" y="206755"/>
                  </a:lnTo>
                  <a:lnTo>
                    <a:pt x="223647" y="201549"/>
                  </a:lnTo>
                  <a:lnTo>
                    <a:pt x="218821" y="197738"/>
                  </a:lnTo>
                  <a:close/>
                </a:path>
                <a:path extrusionOk="0" h="311150" w="236220">
                  <a:moveTo>
                    <a:pt x="213505" y="280271"/>
                  </a:moveTo>
                  <a:lnTo>
                    <a:pt x="215392" y="296544"/>
                  </a:lnTo>
                  <a:lnTo>
                    <a:pt x="228600" y="286638"/>
                  </a:lnTo>
                  <a:lnTo>
                    <a:pt x="213505" y="280271"/>
                  </a:lnTo>
                  <a:close/>
                </a:path>
                <a:path extrusionOk="0" h="311150" w="236220">
                  <a:moveTo>
                    <a:pt x="211332" y="261533"/>
                  </a:moveTo>
                  <a:lnTo>
                    <a:pt x="213505" y="280271"/>
                  </a:lnTo>
                  <a:lnTo>
                    <a:pt x="228600" y="286638"/>
                  </a:lnTo>
                  <a:lnTo>
                    <a:pt x="215392" y="296544"/>
                  </a:lnTo>
                  <a:lnTo>
                    <a:pt x="223562" y="296544"/>
                  </a:lnTo>
                  <a:lnTo>
                    <a:pt x="232537" y="289813"/>
                  </a:lnTo>
                  <a:lnTo>
                    <a:pt x="211332" y="261533"/>
                  </a:lnTo>
                  <a:close/>
                </a:path>
                <a:path extrusionOk="0" h="311150" w="236220">
                  <a:moveTo>
                    <a:pt x="15240" y="0"/>
                  </a:moveTo>
                  <a:lnTo>
                    <a:pt x="0" y="11429"/>
                  </a:lnTo>
                  <a:lnTo>
                    <a:pt x="196052" y="272909"/>
                  </a:lnTo>
                  <a:lnTo>
                    <a:pt x="213505" y="280271"/>
                  </a:lnTo>
                  <a:lnTo>
                    <a:pt x="211332" y="261533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02" name="Google Shape;3202;p196"/>
            <p:cNvSpPr/>
            <p:nvPr/>
          </p:nvSpPr>
          <p:spPr>
            <a:xfrm>
              <a:off x="6643116" y="1263395"/>
              <a:ext cx="417600" cy="49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03" name="Google Shape;3203;p196"/>
            <p:cNvSpPr/>
            <p:nvPr/>
          </p:nvSpPr>
          <p:spPr>
            <a:xfrm>
              <a:off x="6781800" y="1286509"/>
              <a:ext cx="236220" cy="311150"/>
            </a:xfrm>
            <a:custGeom>
              <a:rect b="b" l="l" r="r" t="t"/>
              <a:pathLst>
                <a:path extrusionOk="0" h="311150" w="236220">
                  <a:moveTo>
                    <a:pt x="17399" y="197738"/>
                  </a:moveTo>
                  <a:lnTo>
                    <a:pt x="12573" y="201549"/>
                  </a:lnTo>
                  <a:lnTo>
                    <a:pt x="12065" y="206755"/>
                  </a:lnTo>
                  <a:lnTo>
                    <a:pt x="0" y="310641"/>
                  </a:lnTo>
                  <a:lnTo>
                    <a:pt x="22261" y="301243"/>
                  </a:lnTo>
                  <a:lnTo>
                    <a:pt x="18923" y="301243"/>
                  </a:lnTo>
                  <a:lnTo>
                    <a:pt x="3682" y="289813"/>
                  </a:lnTo>
                  <a:lnTo>
                    <a:pt x="24887" y="261533"/>
                  </a:lnTo>
                  <a:lnTo>
                    <a:pt x="30988" y="208914"/>
                  </a:lnTo>
                  <a:lnTo>
                    <a:pt x="31496" y="203707"/>
                  </a:lnTo>
                  <a:lnTo>
                    <a:pt x="27813" y="199009"/>
                  </a:lnTo>
                  <a:lnTo>
                    <a:pt x="17399" y="197738"/>
                  </a:lnTo>
                  <a:close/>
                </a:path>
                <a:path extrusionOk="0" h="311150" w="236220">
                  <a:moveTo>
                    <a:pt x="24887" y="261533"/>
                  </a:moveTo>
                  <a:lnTo>
                    <a:pt x="3682" y="289813"/>
                  </a:lnTo>
                  <a:lnTo>
                    <a:pt x="18923" y="301243"/>
                  </a:lnTo>
                  <a:lnTo>
                    <a:pt x="22446" y="296544"/>
                  </a:lnTo>
                  <a:lnTo>
                    <a:pt x="20827" y="296544"/>
                  </a:lnTo>
                  <a:lnTo>
                    <a:pt x="7620" y="286638"/>
                  </a:lnTo>
                  <a:lnTo>
                    <a:pt x="22714" y="280271"/>
                  </a:lnTo>
                  <a:lnTo>
                    <a:pt x="24887" y="261533"/>
                  </a:lnTo>
                  <a:close/>
                </a:path>
                <a:path extrusionOk="0" h="311150" w="236220">
                  <a:moveTo>
                    <a:pt x="93725" y="250316"/>
                  </a:moveTo>
                  <a:lnTo>
                    <a:pt x="40167" y="272909"/>
                  </a:lnTo>
                  <a:lnTo>
                    <a:pt x="18923" y="301243"/>
                  </a:lnTo>
                  <a:lnTo>
                    <a:pt x="22261" y="301243"/>
                  </a:lnTo>
                  <a:lnTo>
                    <a:pt x="101092" y="267969"/>
                  </a:lnTo>
                  <a:lnTo>
                    <a:pt x="103377" y="262381"/>
                  </a:lnTo>
                  <a:lnTo>
                    <a:pt x="101346" y="257428"/>
                  </a:lnTo>
                  <a:lnTo>
                    <a:pt x="99314" y="252602"/>
                  </a:lnTo>
                  <a:lnTo>
                    <a:pt x="93725" y="250316"/>
                  </a:lnTo>
                  <a:close/>
                </a:path>
                <a:path extrusionOk="0" h="311150" w="236220">
                  <a:moveTo>
                    <a:pt x="22714" y="280271"/>
                  </a:moveTo>
                  <a:lnTo>
                    <a:pt x="7620" y="286638"/>
                  </a:lnTo>
                  <a:lnTo>
                    <a:pt x="20827" y="296544"/>
                  </a:lnTo>
                  <a:lnTo>
                    <a:pt x="22714" y="280271"/>
                  </a:lnTo>
                  <a:close/>
                </a:path>
                <a:path extrusionOk="0" h="311150" w="236220">
                  <a:moveTo>
                    <a:pt x="40167" y="272909"/>
                  </a:moveTo>
                  <a:lnTo>
                    <a:pt x="22714" y="280271"/>
                  </a:lnTo>
                  <a:lnTo>
                    <a:pt x="20827" y="296544"/>
                  </a:lnTo>
                  <a:lnTo>
                    <a:pt x="22446" y="296544"/>
                  </a:lnTo>
                  <a:lnTo>
                    <a:pt x="40167" y="272909"/>
                  </a:lnTo>
                  <a:close/>
                </a:path>
                <a:path extrusionOk="0" h="311150" w="236220">
                  <a:moveTo>
                    <a:pt x="220979" y="0"/>
                  </a:moveTo>
                  <a:lnTo>
                    <a:pt x="24887" y="261533"/>
                  </a:lnTo>
                  <a:lnTo>
                    <a:pt x="22714" y="280271"/>
                  </a:lnTo>
                  <a:lnTo>
                    <a:pt x="40167" y="272909"/>
                  </a:lnTo>
                  <a:lnTo>
                    <a:pt x="236220" y="11429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04" name="Google Shape;3204;p196"/>
          <p:cNvSpPr txBox="1"/>
          <p:nvPr/>
        </p:nvSpPr>
        <p:spPr>
          <a:xfrm>
            <a:off x="6629400" y="2129367"/>
            <a:ext cx="304800" cy="507900"/>
          </a:xfrm>
          <a:prstGeom prst="rect">
            <a:avLst/>
          </a:prstGeom>
          <a:solidFill>
            <a:srgbClr val="F79546"/>
          </a:solidFill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81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196"/>
          <p:cNvSpPr/>
          <p:nvPr/>
        </p:nvSpPr>
        <p:spPr>
          <a:xfrm>
            <a:off x="7086600" y="2129367"/>
            <a:ext cx="304800" cy="507683"/>
          </a:xfrm>
          <a:custGeom>
            <a:rect b="b" l="l" r="r" t="t"/>
            <a:pathLst>
              <a:path extrusionOk="0" h="381000" w="304800">
                <a:moveTo>
                  <a:pt x="304800" y="0"/>
                </a:moveTo>
                <a:lnTo>
                  <a:pt x="0" y="0"/>
                </a:lnTo>
                <a:lnTo>
                  <a:pt x="0" y="381000"/>
                </a:lnTo>
                <a:lnTo>
                  <a:pt x="304800" y="381000"/>
                </a:lnTo>
                <a:lnTo>
                  <a:pt x="304800" y="0"/>
                </a:lnTo>
                <a:close/>
              </a:path>
            </a:pathLst>
          </a:custGeom>
          <a:solidFill>
            <a:srgbClr val="4AAC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06" name="Google Shape;3206;p196"/>
          <p:cNvSpPr txBox="1"/>
          <p:nvPr/>
        </p:nvSpPr>
        <p:spPr>
          <a:xfrm>
            <a:off x="7086600" y="2129367"/>
            <a:ext cx="304800" cy="507900"/>
          </a:xfrm>
          <a:prstGeom prst="rect">
            <a:avLst/>
          </a:prstGeom>
          <a:noFill/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81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196"/>
          <p:cNvSpPr txBox="1"/>
          <p:nvPr/>
        </p:nvSpPr>
        <p:spPr>
          <a:xfrm>
            <a:off x="7543800" y="2129367"/>
            <a:ext cx="304800" cy="507900"/>
          </a:xfrm>
          <a:prstGeom prst="rect">
            <a:avLst/>
          </a:prstGeom>
          <a:solidFill>
            <a:srgbClr val="9BBA58"/>
          </a:solidFill>
          <a:ln cap="flat" cmpd="sng" w="25400">
            <a:solidFill>
              <a:srgbClr val="7088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81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8" name="Google Shape;3208;p196"/>
          <p:cNvGrpSpPr/>
          <p:nvPr/>
        </p:nvGrpSpPr>
        <p:grpSpPr>
          <a:xfrm>
            <a:off x="4343400" y="1214936"/>
            <a:ext cx="3032616" cy="1422364"/>
            <a:chOff x="4343400" y="911225"/>
            <a:chExt cx="3032616" cy="1066800"/>
          </a:xfrm>
        </p:grpSpPr>
        <p:sp>
          <p:nvSpPr>
            <p:cNvPr id="3209" name="Google Shape;3209;p196"/>
            <p:cNvSpPr/>
            <p:nvPr/>
          </p:nvSpPr>
          <p:spPr>
            <a:xfrm>
              <a:off x="7100316" y="1271015"/>
              <a:ext cx="275700" cy="484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0" name="Google Shape;3210;p196"/>
            <p:cNvSpPr/>
            <p:nvPr/>
          </p:nvSpPr>
          <p:spPr>
            <a:xfrm>
              <a:off x="7183373" y="1292986"/>
              <a:ext cx="111125" cy="305434"/>
            </a:xfrm>
            <a:custGeom>
              <a:rect b="b" l="l" r="r" t="t"/>
              <a:pathLst>
                <a:path extrusionOk="0" h="305434" w="111125">
                  <a:moveTo>
                    <a:pt x="10668" y="198754"/>
                  </a:moveTo>
                  <a:lnTo>
                    <a:pt x="6096" y="201295"/>
                  </a:lnTo>
                  <a:lnTo>
                    <a:pt x="1524" y="203962"/>
                  </a:lnTo>
                  <a:lnTo>
                    <a:pt x="0" y="209803"/>
                  </a:lnTo>
                  <a:lnTo>
                    <a:pt x="2667" y="214375"/>
                  </a:lnTo>
                  <a:lnTo>
                    <a:pt x="54864" y="304926"/>
                  </a:lnTo>
                  <a:lnTo>
                    <a:pt x="65945" y="286130"/>
                  </a:lnTo>
                  <a:lnTo>
                    <a:pt x="45466" y="286003"/>
                  </a:lnTo>
                  <a:lnTo>
                    <a:pt x="45557" y="267178"/>
                  </a:lnTo>
                  <a:lnTo>
                    <a:pt x="45566" y="250765"/>
                  </a:lnTo>
                  <a:lnTo>
                    <a:pt x="19176" y="204850"/>
                  </a:lnTo>
                  <a:lnTo>
                    <a:pt x="16509" y="200278"/>
                  </a:lnTo>
                  <a:lnTo>
                    <a:pt x="10668" y="198754"/>
                  </a:lnTo>
                  <a:close/>
                </a:path>
                <a:path extrusionOk="0" h="305434" w="111125">
                  <a:moveTo>
                    <a:pt x="45637" y="250889"/>
                  </a:moveTo>
                  <a:lnTo>
                    <a:pt x="45466" y="286003"/>
                  </a:lnTo>
                  <a:lnTo>
                    <a:pt x="64516" y="286130"/>
                  </a:lnTo>
                  <a:lnTo>
                    <a:pt x="64539" y="281304"/>
                  </a:lnTo>
                  <a:lnTo>
                    <a:pt x="46735" y="281177"/>
                  </a:lnTo>
                  <a:lnTo>
                    <a:pt x="54999" y="267178"/>
                  </a:lnTo>
                  <a:lnTo>
                    <a:pt x="45637" y="250889"/>
                  </a:lnTo>
                  <a:close/>
                </a:path>
                <a:path extrusionOk="0" h="305434" w="111125">
                  <a:moveTo>
                    <a:pt x="100075" y="199136"/>
                  </a:moveTo>
                  <a:lnTo>
                    <a:pt x="94233" y="200660"/>
                  </a:lnTo>
                  <a:lnTo>
                    <a:pt x="91567" y="205232"/>
                  </a:lnTo>
                  <a:lnTo>
                    <a:pt x="64688" y="250765"/>
                  </a:lnTo>
                  <a:lnTo>
                    <a:pt x="64516" y="286130"/>
                  </a:lnTo>
                  <a:lnTo>
                    <a:pt x="65945" y="286130"/>
                  </a:lnTo>
                  <a:lnTo>
                    <a:pt x="107950" y="214884"/>
                  </a:lnTo>
                  <a:lnTo>
                    <a:pt x="110617" y="210312"/>
                  </a:lnTo>
                  <a:lnTo>
                    <a:pt x="109093" y="204470"/>
                  </a:lnTo>
                  <a:lnTo>
                    <a:pt x="104648" y="201802"/>
                  </a:lnTo>
                  <a:lnTo>
                    <a:pt x="100075" y="199136"/>
                  </a:lnTo>
                  <a:close/>
                </a:path>
                <a:path extrusionOk="0" h="305434" w="111125">
                  <a:moveTo>
                    <a:pt x="54999" y="267178"/>
                  </a:moveTo>
                  <a:lnTo>
                    <a:pt x="46735" y="281177"/>
                  </a:lnTo>
                  <a:lnTo>
                    <a:pt x="63119" y="281304"/>
                  </a:lnTo>
                  <a:lnTo>
                    <a:pt x="54999" y="267178"/>
                  </a:lnTo>
                  <a:close/>
                </a:path>
                <a:path extrusionOk="0" h="305434" w="111125">
                  <a:moveTo>
                    <a:pt x="64688" y="250765"/>
                  </a:moveTo>
                  <a:lnTo>
                    <a:pt x="54999" y="267178"/>
                  </a:lnTo>
                  <a:lnTo>
                    <a:pt x="63119" y="281304"/>
                  </a:lnTo>
                  <a:lnTo>
                    <a:pt x="64539" y="281304"/>
                  </a:lnTo>
                  <a:lnTo>
                    <a:pt x="64688" y="250765"/>
                  </a:lnTo>
                  <a:close/>
                </a:path>
                <a:path extrusionOk="0" h="305434" w="111125">
                  <a:moveTo>
                    <a:pt x="46862" y="0"/>
                  </a:moveTo>
                  <a:lnTo>
                    <a:pt x="45637" y="250889"/>
                  </a:lnTo>
                  <a:lnTo>
                    <a:pt x="54999" y="267178"/>
                  </a:lnTo>
                  <a:lnTo>
                    <a:pt x="64688" y="250765"/>
                  </a:lnTo>
                  <a:lnTo>
                    <a:pt x="65912" y="126"/>
                  </a:lnTo>
                  <a:lnTo>
                    <a:pt x="468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1" name="Google Shape;3211;p196"/>
            <p:cNvSpPr/>
            <p:nvPr/>
          </p:nvSpPr>
          <p:spPr>
            <a:xfrm>
              <a:off x="4343400" y="9112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9144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" y="381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2" name="Google Shape;3212;p196"/>
            <p:cNvSpPr/>
            <p:nvPr/>
          </p:nvSpPr>
          <p:spPr>
            <a:xfrm>
              <a:off x="4343400" y="9112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0" y="381000"/>
                  </a:moveTo>
                  <a:lnTo>
                    <a:pt x="914400" y="3810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7088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3" name="Google Shape;3213;p196"/>
            <p:cNvSpPr/>
            <p:nvPr/>
          </p:nvSpPr>
          <p:spPr>
            <a:xfrm>
              <a:off x="4343400" y="15970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9144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" y="381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8063A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14" name="Google Shape;3214;p196"/>
          <p:cNvSpPr txBox="1"/>
          <p:nvPr/>
        </p:nvSpPr>
        <p:spPr>
          <a:xfrm>
            <a:off x="4343400" y="2129367"/>
            <a:ext cx="914400" cy="507900"/>
          </a:xfrm>
          <a:prstGeom prst="rect">
            <a:avLst/>
          </a:prstGeom>
          <a:noFill/>
          <a:ln cap="flat" cmpd="sng" w="25400">
            <a:solidFill>
              <a:srgbClr val="5C4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5" name="Google Shape;3215;p196"/>
          <p:cNvGrpSpPr/>
          <p:nvPr/>
        </p:nvGrpSpPr>
        <p:grpSpPr>
          <a:xfrm>
            <a:off x="4661915" y="1214936"/>
            <a:ext cx="1815084" cy="1422364"/>
            <a:chOff x="4661915" y="911225"/>
            <a:chExt cx="1815084" cy="1066800"/>
          </a:xfrm>
        </p:grpSpPr>
        <p:sp>
          <p:nvSpPr>
            <p:cNvPr id="3216" name="Google Shape;3216;p196"/>
            <p:cNvSpPr/>
            <p:nvPr/>
          </p:nvSpPr>
          <p:spPr>
            <a:xfrm>
              <a:off x="4661915" y="1271015"/>
              <a:ext cx="275700" cy="484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7" name="Google Shape;3217;p196"/>
            <p:cNvSpPr/>
            <p:nvPr/>
          </p:nvSpPr>
          <p:spPr>
            <a:xfrm>
              <a:off x="4744973" y="1292986"/>
              <a:ext cx="111125" cy="305434"/>
            </a:xfrm>
            <a:custGeom>
              <a:rect b="b" l="l" r="r" t="t"/>
              <a:pathLst>
                <a:path extrusionOk="0" h="305434" w="111125">
                  <a:moveTo>
                    <a:pt x="10667" y="198754"/>
                  </a:moveTo>
                  <a:lnTo>
                    <a:pt x="6096" y="201295"/>
                  </a:lnTo>
                  <a:lnTo>
                    <a:pt x="1524" y="203962"/>
                  </a:lnTo>
                  <a:lnTo>
                    <a:pt x="0" y="209803"/>
                  </a:lnTo>
                  <a:lnTo>
                    <a:pt x="2666" y="214375"/>
                  </a:lnTo>
                  <a:lnTo>
                    <a:pt x="54863" y="304926"/>
                  </a:lnTo>
                  <a:lnTo>
                    <a:pt x="65945" y="286130"/>
                  </a:lnTo>
                  <a:lnTo>
                    <a:pt x="45465" y="286003"/>
                  </a:lnTo>
                  <a:lnTo>
                    <a:pt x="45638" y="250757"/>
                  </a:lnTo>
                  <a:lnTo>
                    <a:pt x="19176" y="204850"/>
                  </a:lnTo>
                  <a:lnTo>
                    <a:pt x="16510" y="200278"/>
                  </a:lnTo>
                  <a:lnTo>
                    <a:pt x="10667" y="198754"/>
                  </a:lnTo>
                  <a:close/>
                </a:path>
                <a:path extrusionOk="0" h="305434" w="111125">
                  <a:moveTo>
                    <a:pt x="45638" y="250757"/>
                  </a:moveTo>
                  <a:lnTo>
                    <a:pt x="45465" y="286003"/>
                  </a:lnTo>
                  <a:lnTo>
                    <a:pt x="64515" y="286130"/>
                  </a:lnTo>
                  <a:lnTo>
                    <a:pt x="64539" y="281304"/>
                  </a:lnTo>
                  <a:lnTo>
                    <a:pt x="46736" y="281177"/>
                  </a:lnTo>
                  <a:lnTo>
                    <a:pt x="55052" y="267089"/>
                  </a:lnTo>
                  <a:lnTo>
                    <a:pt x="45638" y="250757"/>
                  </a:lnTo>
                  <a:close/>
                </a:path>
                <a:path extrusionOk="0" h="305434" w="111125">
                  <a:moveTo>
                    <a:pt x="100075" y="199136"/>
                  </a:moveTo>
                  <a:lnTo>
                    <a:pt x="94234" y="200660"/>
                  </a:lnTo>
                  <a:lnTo>
                    <a:pt x="91566" y="205232"/>
                  </a:lnTo>
                  <a:lnTo>
                    <a:pt x="64693" y="250757"/>
                  </a:lnTo>
                  <a:lnTo>
                    <a:pt x="64515" y="286130"/>
                  </a:lnTo>
                  <a:lnTo>
                    <a:pt x="65945" y="286130"/>
                  </a:lnTo>
                  <a:lnTo>
                    <a:pt x="107950" y="214884"/>
                  </a:lnTo>
                  <a:lnTo>
                    <a:pt x="110616" y="210312"/>
                  </a:lnTo>
                  <a:lnTo>
                    <a:pt x="109092" y="204470"/>
                  </a:lnTo>
                  <a:lnTo>
                    <a:pt x="104648" y="201802"/>
                  </a:lnTo>
                  <a:lnTo>
                    <a:pt x="100075" y="199136"/>
                  </a:lnTo>
                  <a:close/>
                </a:path>
                <a:path extrusionOk="0" h="305434" w="111125">
                  <a:moveTo>
                    <a:pt x="55052" y="267089"/>
                  </a:moveTo>
                  <a:lnTo>
                    <a:pt x="46736" y="281177"/>
                  </a:lnTo>
                  <a:lnTo>
                    <a:pt x="63246" y="281304"/>
                  </a:lnTo>
                  <a:lnTo>
                    <a:pt x="55052" y="267089"/>
                  </a:lnTo>
                  <a:close/>
                </a:path>
                <a:path extrusionOk="0" h="305434" w="111125">
                  <a:moveTo>
                    <a:pt x="64688" y="250765"/>
                  </a:moveTo>
                  <a:lnTo>
                    <a:pt x="55052" y="267089"/>
                  </a:lnTo>
                  <a:lnTo>
                    <a:pt x="63246" y="281304"/>
                  </a:lnTo>
                  <a:lnTo>
                    <a:pt x="64539" y="281304"/>
                  </a:lnTo>
                  <a:lnTo>
                    <a:pt x="64688" y="250765"/>
                  </a:lnTo>
                  <a:close/>
                </a:path>
                <a:path extrusionOk="0" h="305434" w="111125">
                  <a:moveTo>
                    <a:pt x="46862" y="0"/>
                  </a:moveTo>
                  <a:lnTo>
                    <a:pt x="45642" y="250765"/>
                  </a:lnTo>
                  <a:lnTo>
                    <a:pt x="55052" y="267089"/>
                  </a:lnTo>
                  <a:lnTo>
                    <a:pt x="64688" y="250757"/>
                  </a:lnTo>
                  <a:lnTo>
                    <a:pt x="65912" y="126"/>
                  </a:lnTo>
                  <a:lnTo>
                    <a:pt x="468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8" name="Google Shape;3218;p196"/>
            <p:cNvSpPr/>
            <p:nvPr/>
          </p:nvSpPr>
          <p:spPr>
            <a:xfrm>
              <a:off x="5562599" y="9112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9144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" y="381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8063A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9" name="Google Shape;3219;p196"/>
            <p:cNvSpPr/>
            <p:nvPr/>
          </p:nvSpPr>
          <p:spPr>
            <a:xfrm>
              <a:off x="5562599" y="9112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0" y="381000"/>
                  </a:moveTo>
                  <a:lnTo>
                    <a:pt x="914400" y="3810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5C467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20" name="Google Shape;3220;p196"/>
            <p:cNvSpPr/>
            <p:nvPr/>
          </p:nvSpPr>
          <p:spPr>
            <a:xfrm>
              <a:off x="5562599" y="1597025"/>
              <a:ext cx="914400" cy="381000"/>
            </a:xfrm>
            <a:custGeom>
              <a:rect b="b" l="l" r="r" t="t"/>
              <a:pathLst>
                <a:path extrusionOk="0" h="381000" w="914400">
                  <a:moveTo>
                    <a:pt x="9144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" y="381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21" name="Google Shape;3221;p196"/>
          <p:cNvSpPr txBox="1"/>
          <p:nvPr/>
        </p:nvSpPr>
        <p:spPr>
          <a:xfrm>
            <a:off x="5562600" y="2129367"/>
            <a:ext cx="914400" cy="507900"/>
          </a:xfrm>
          <a:prstGeom prst="rect">
            <a:avLst/>
          </a:pr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2" name="Google Shape;3222;p196"/>
          <p:cNvGrpSpPr/>
          <p:nvPr/>
        </p:nvGrpSpPr>
        <p:grpSpPr>
          <a:xfrm>
            <a:off x="5881115" y="1694646"/>
            <a:ext cx="275700" cy="645984"/>
            <a:chOff x="5881115" y="1271016"/>
            <a:chExt cx="275700" cy="484500"/>
          </a:xfrm>
        </p:grpSpPr>
        <p:sp>
          <p:nvSpPr>
            <p:cNvPr id="3223" name="Google Shape;3223;p196"/>
            <p:cNvSpPr/>
            <p:nvPr/>
          </p:nvSpPr>
          <p:spPr>
            <a:xfrm>
              <a:off x="5881115" y="1271016"/>
              <a:ext cx="275700" cy="484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24" name="Google Shape;3224;p196"/>
            <p:cNvSpPr/>
            <p:nvPr/>
          </p:nvSpPr>
          <p:spPr>
            <a:xfrm>
              <a:off x="5964173" y="1292987"/>
              <a:ext cx="111125" cy="305434"/>
            </a:xfrm>
            <a:custGeom>
              <a:rect b="b" l="l" r="r" t="t"/>
              <a:pathLst>
                <a:path extrusionOk="0" h="305434" w="111125">
                  <a:moveTo>
                    <a:pt x="10667" y="198754"/>
                  </a:moveTo>
                  <a:lnTo>
                    <a:pt x="6096" y="201295"/>
                  </a:lnTo>
                  <a:lnTo>
                    <a:pt x="1524" y="203962"/>
                  </a:lnTo>
                  <a:lnTo>
                    <a:pt x="0" y="209803"/>
                  </a:lnTo>
                  <a:lnTo>
                    <a:pt x="2666" y="214375"/>
                  </a:lnTo>
                  <a:lnTo>
                    <a:pt x="54863" y="304926"/>
                  </a:lnTo>
                  <a:lnTo>
                    <a:pt x="65945" y="286130"/>
                  </a:lnTo>
                  <a:lnTo>
                    <a:pt x="45465" y="286003"/>
                  </a:lnTo>
                  <a:lnTo>
                    <a:pt x="45557" y="267178"/>
                  </a:lnTo>
                  <a:lnTo>
                    <a:pt x="45566" y="250765"/>
                  </a:lnTo>
                  <a:lnTo>
                    <a:pt x="19176" y="204850"/>
                  </a:lnTo>
                  <a:lnTo>
                    <a:pt x="16510" y="200278"/>
                  </a:lnTo>
                  <a:lnTo>
                    <a:pt x="10667" y="198754"/>
                  </a:lnTo>
                  <a:close/>
                </a:path>
                <a:path extrusionOk="0" h="305434" w="111125">
                  <a:moveTo>
                    <a:pt x="45637" y="250889"/>
                  </a:moveTo>
                  <a:lnTo>
                    <a:pt x="45465" y="286003"/>
                  </a:lnTo>
                  <a:lnTo>
                    <a:pt x="64515" y="286130"/>
                  </a:lnTo>
                  <a:lnTo>
                    <a:pt x="64539" y="281304"/>
                  </a:lnTo>
                  <a:lnTo>
                    <a:pt x="46736" y="281177"/>
                  </a:lnTo>
                  <a:lnTo>
                    <a:pt x="54999" y="267178"/>
                  </a:lnTo>
                  <a:lnTo>
                    <a:pt x="45637" y="250889"/>
                  </a:lnTo>
                  <a:close/>
                </a:path>
                <a:path extrusionOk="0" h="305434" w="111125">
                  <a:moveTo>
                    <a:pt x="100075" y="199136"/>
                  </a:moveTo>
                  <a:lnTo>
                    <a:pt x="94234" y="200660"/>
                  </a:lnTo>
                  <a:lnTo>
                    <a:pt x="91566" y="205232"/>
                  </a:lnTo>
                  <a:lnTo>
                    <a:pt x="64688" y="250765"/>
                  </a:lnTo>
                  <a:lnTo>
                    <a:pt x="64515" y="286130"/>
                  </a:lnTo>
                  <a:lnTo>
                    <a:pt x="65945" y="286130"/>
                  </a:lnTo>
                  <a:lnTo>
                    <a:pt x="107950" y="214884"/>
                  </a:lnTo>
                  <a:lnTo>
                    <a:pt x="110616" y="210312"/>
                  </a:lnTo>
                  <a:lnTo>
                    <a:pt x="109092" y="204470"/>
                  </a:lnTo>
                  <a:lnTo>
                    <a:pt x="104648" y="201802"/>
                  </a:lnTo>
                  <a:lnTo>
                    <a:pt x="100075" y="199136"/>
                  </a:lnTo>
                  <a:close/>
                </a:path>
                <a:path extrusionOk="0" h="305434" w="111125">
                  <a:moveTo>
                    <a:pt x="54999" y="267178"/>
                  </a:moveTo>
                  <a:lnTo>
                    <a:pt x="46736" y="281177"/>
                  </a:lnTo>
                  <a:lnTo>
                    <a:pt x="63118" y="281304"/>
                  </a:lnTo>
                  <a:lnTo>
                    <a:pt x="54999" y="267178"/>
                  </a:lnTo>
                  <a:close/>
                </a:path>
                <a:path extrusionOk="0" h="305434" w="111125">
                  <a:moveTo>
                    <a:pt x="64688" y="250765"/>
                  </a:moveTo>
                  <a:lnTo>
                    <a:pt x="54999" y="267178"/>
                  </a:lnTo>
                  <a:lnTo>
                    <a:pt x="63118" y="281304"/>
                  </a:lnTo>
                  <a:lnTo>
                    <a:pt x="64539" y="281304"/>
                  </a:lnTo>
                  <a:lnTo>
                    <a:pt x="64688" y="250765"/>
                  </a:lnTo>
                  <a:close/>
                </a:path>
                <a:path extrusionOk="0" h="305434" w="111125">
                  <a:moveTo>
                    <a:pt x="46862" y="0"/>
                  </a:moveTo>
                  <a:lnTo>
                    <a:pt x="45637" y="250889"/>
                  </a:lnTo>
                  <a:lnTo>
                    <a:pt x="54999" y="267178"/>
                  </a:lnTo>
                  <a:lnTo>
                    <a:pt x="64688" y="250765"/>
                  </a:lnTo>
                  <a:lnTo>
                    <a:pt x="65912" y="126"/>
                  </a:lnTo>
                  <a:lnTo>
                    <a:pt x="468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25" name="Google Shape;3225;p196"/>
          <p:cNvSpPr txBox="1"/>
          <p:nvPr/>
        </p:nvSpPr>
        <p:spPr>
          <a:xfrm>
            <a:off x="2286000" y="3297767"/>
            <a:ext cx="457200" cy="507900"/>
          </a:xfrm>
          <a:prstGeom prst="rect">
            <a:avLst/>
          </a:prstGeom>
          <a:solidFill>
            <a:srgbClr val="4AACC5"/>
          </a:solidFill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6" name="Google Shape;3226;p196"/>
          <p:cNvSpPr txBox="1"/>
          <p:nvPr/>
        </p:nvSpPr>
        <p:spPr>
          <a:xfrm>
            <a:off x="4724400" y="3297767"/>
            <a:ext cx="457200" cy="507900"/>
          </a:xfrm>
          <a:prstGeom prst="rect">
            <a:avLst/>
          </a:prstGeom>
          <a:solidFill>
            <a:srgbClr val="8063A1"/>
          </a:solidFill>
          <a:ln cap="flat" cmpd="sng" w="25400">
            <a:solidFill>
              <a:srgbClr val="5C4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7" name="Google Shape;3227;p196"/>
          <p:cNvSpPr txBox="1"/>
          <p:nvPr/>
        </p:nvSpPr>
        <p:spPr>
          <a:xfrm>
            <a:off x="3505200" y="3297767"/>
            <a:ext cx="457200" cy="507900"/>
          </a:xfrm>
          <a:prstGeom prst="rect">
            <a:avLst/>
          </a:prstGeom>
          <a:solidFill>
            <a:srgbClr val="9BBA58"/>
          </a:solidFill>
          <a:ln cap="flat" cmpd="sng" w="25400">
            <a:solidFill>
              <a:srgbClr val="7088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Google Shape;3228;p196"/>
          <p:cNvSpPr txBox="1"/>
          <p:nvPr/>
        </p:nvSpPr>
        <p:spPr>
          <a:xfrm>
            <a:off x="6553200" y="3297767"/>
            <a:ext cx="457200" cy="5079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127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9" name="Google Shape;3229;p196"/>
          <p:cNvSpPr txBox="1"/>
          <p:nvPr/>
        </p:nvSpPr>
        <p:spPr>
          <a:xfrm>
            <a:off x="1600200" y="3297767"/>
            <a:ext cx="304800" cy="507900"/>
          </a:xfrm>
          <a:prstGeom prst="rect">
            <a:avLst/>
          </a:prstGeom>
          <a:solidFill>
            <a:srgbClr val="F79546"/>
          </a:solidFill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806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0" name="Google Shape;3230;p196"/>
          <p:cNvSpPr txBox="1"/>
          <p:nvPr/>
        </p:nvSpPr>
        <p:spPr>
          <a:xfrm>
            <a:off x="2895600" y="3297767"/>
            <a:ext cx="304800" cy="507900"/>
          </a:xfrm>
          <a:prstGeom prst="rect">
            <a:avLst/>
          </a:prstGeom>
          <a:solidFill>
            <a:srgbClr val="4AACC5"/>
          </a:solidFill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81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1" name="Google Shape;3231;p196"/>
          <p:cNvSpPr txBox="1"/>
          <p:nvPr/>
        </p:nvSpPr>
        <p:spPr>
          <a:xfrm>
            <a:off x="4114800" y="3297767"/>
            <a:ext cx="304800" cy="507900"/>
          </a:xfrm>
          <a:prstGeom prst="rect">
            <a:avLst/>
          </a:prstGeom>
          <a:solidFill>
            <a:srgbClr val="9BBA58"/>
          </a:solidFill>
          <a:ln cap="flat" cmpd="sng" w="25400">
            <a:solidFill>
              <a:srgbClr val="7088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81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2" name="Google Shape;3232;p196"/>
          <p:cNvSpPr txBox="1"/>
          <p:nvPr/>
        </p:nvSpPr>
        <p:spPr>
          <a:xfrm>
            <a:off x="5334000" y="3297767"/>
            <a:ext cx="914400" cy="507900"/>
          </a:xfrm>
          <a:prstGeom prst="rect">
            <a:avLst/>
          </a:prstGeom>
          <a:solidFill>
            <a:srgbClr val="8063A1"/>
          </a:solidFill>
          <a:ln cap="flat" cmpd="sng" w="25400">
            <a:solidFill>
              <a:srgbClr val="5C4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3" name="Google Shape;3233;p196"/>
          <p:cNvSpPr txBox="1"/>
          <p:nvPr/>
        </p:nvSpPr>
        <p:spPr>
          <a:xfrm>
            <a:off x="7162800" y="3297767"/>
            <a:ext cx="914400" cy="5079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0" lvl="0" marL="127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4" name="Google Shape;3234;p196"/>
          <p:cNvGrpSpPr/>
          <p:nvPr/>
        </p:nvGrpSpPr>
        <p:grpSpPr>
          <a:xfrm>
            <a:off x="1600200" y="3769266"/>
            <a:ext cx="6400800" cy="1001582"/>
            <a:chOff x="1600200" y="2827020"/>
            <a:chExt cx="6400800" cy="751205"/>
          </a:xfrm>
        </p:grpSpPr>
        <p:sp>
          <p:nvSpPr>
            <p:cNvPr id="3235" name="Google Shape;3235;p196"/>
            <p:cNvSpPr/>
            <p:nvPr/>
          </p:nvSpPr>
          <p:spPr>
            <a:xfrm>
              <a:off x="1600200" y="3197225"/>
              <a:ext cx="304800" cy="381000"/>
            </a:xfrm>
            <a:custGeom>
              <a:rect b="b" l="l" r="r" t="t"/>
              <a:pathLst>
                <a:path extrusionOk="0" h="381000" w="304800">
                  <a:moveTo>
                    <a:pt x="3048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04800" y="3810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6" name="Google Shape;3236;p196"/>
            <p:cNvSpPr/>
            <p:nvPr/>
          </p:nvSpPr>
          <p:spPr>
            <a:xfrm>
              <a:off x="1600200" y="3197225"/>
              <a:ext cx="304800" cy="381000"/>
            </a:xfrm>
            <a:custGeom>
              <a:rect b="b" l="l" r="r" t="t"/>
              <a:pathLst>
                <a:path extrusionOk="0" h="381000" w="304800">
                  <a:moveTo>
                    <a:pt x="0" y="381000"/>
                  </a:moveTo>
                  <a:lnTo>
                    <a:pt x="304800" y="3810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7" name="Google Shape;3237;p196"/>
            <p:cNvSpPr/>
            <p:nvPr/>
          </p:nvSpPr>
          <p:spPr>
            <a:xfrm>
              <a:off x="2362200" y="3197225"/>
              <a:ext cx="762000" cy="381000"/>
            </a:xfrm>
            <a:custGeom>
              <a:rect b="b" l="l" r="r" t="t"/>
              <a:pathLst>
                <a:path extrusionOk="0" h="381000" w="762000">
                  <a:moveTo>
                    <a:pt x="762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762000" y="3810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4AAC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8" name="Google Shape;3238;p196"/>
            <p:cNvSpPr/>
            <p:nvPr/>
          </p:nvSpPr>
          <p:spPr>
            <a:xfrm>
              <a:off x="2362200" y="3197225"/>
              <a:ext cx="762000" cy="381000"/>
            </a:xfrm>
            <a:custGeom>
              <a:rect b="b" l="l" r="r" t="t"/>
              <a:pathLst>
                <a:path extrusionOk="0" h="381000" w="762000">
                  <a:moveTo>
                    <a:pt x="0" y="381000"/>
                  </a:moveTo>
                  <a:lnTo>
                    <a:pt x="762000" y="3810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357C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9" name="Google Shape;3239;p196"/>
            <p:cNvSpPr/>
            <p:nvPr/>
          </p:nvSpPr>
          <p:spPr>
            <a:xfrm>
              <a:off x="3581400" y="3197225"/>
              <a:ext cx="762000" cy="381000"/>
            </a:xfrm>
            <a:custGeom>
              <a:rect b="b" l="l" r="r" t="t"/>
              <a:pathLst>
                <a:path extrusionOk="0" h="381000" w="762000">
                  <a:moveTo>
                    <a:pt x="762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762000" y="3810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0" name="Google Shape;3240;p196"/>
            <p:cNvSpPr/>
            <p:nvPr/>
          </p:nvSpPr>
          <p:spPr>
            <a:xfrm>
              <a:off x="3581400" y="3197225"/>
              <a:ext cx="762000" cy="381000"/>
            </a:xfrm>
            <a:custGeom>
              <a:rect b="b" l="l" r="r" t="t"/>
              <a:pathLst>
                <a:path extrusionOk="0" h="381000" w="762000">
                  <a:moveTo>
                    <a:pt x="0" y="381000"/>
                  </a:moveTo>
                  <a:lnTo>
                    <a:pt x="762000" y="3810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7088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1" name="Google Shape;3241;p196"/>
            <p:cNvSpPr/>
            <p:nvPr/>
          </p:nvSpPr>
          <p:spPr>
            <a:xfrm>
              <a:off x="4800600" y="3197225"/>
              <a:ext cx="1371600" cy="381000"/>
            </a:xfrm>
            <a:custGeom>
              <a:rect b="b" l="l" r="r" t="t"/>
              <a:pathLst>
                <a:path extrusionOk="0" h="381000" w="1371600">
                  <a:moveTo>
                    <a:pt x="13716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371600" y="3810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8063A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2" name="Google Shape;3242;p196"/>
            <p:cNvSpPr/>
            <p:nvPr/>
          </p:nvSpPr>
          <p:spPr>
            <a:xfrm>
              <a:off x="4800600" y="3197225"/>
              <a:ext cx="1371600" cy="381000"/>
            </a:xfrm>
            <a:custGeom>
              <a:rect b="b" l="l" r="r" t="t"/>
              <a:pathLst>
                <a:path extrusionOk="0" h="381000" w="1371600">
                  <a:moveTo>
                    <a:pt x="0" y="381000"/>
                  </a:moveTo>
                  <a:lnTo>
                    <a:pt x="1371600" y="381000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5C467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3" name="Google Shape;3243;p196"/>
            <p:cNvSpPr/>
            <p:nvPr/>
          </p:nvSpPr>
          <p:spPr>
            <a:xfrm>
              <a:off x="6629400" y="3197225"/>
              <a:ext cx="1371600" cy="381000"/>
            </a:xfrm>
            <a:custGeom>
              <a:rect b="b" l="l" r="r" t="t"/>
              <a:pathLst>
                <a:path extrusionOk="0" h="381000" w="1371600">
                  <a:moveTo>
                    <a:pt x="13716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371600" y="3810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4" name="Google Shape;3244;p196"/>
            <p:cNvSpPr/>
            <p:nvPr/>
          </p:nvSpPr>
          <p:spPr>
            <a:xfrm>
              <a:off x="6629400" y="3197225"/>
              <a:ext cx="1371600" cy="381000"/>
            </a:xfrm>
            <a:custGeom>
              <a:rect b="b" l="l" r="r" t="t"/>
              <a:pathLst>
                <a:path extrusionOk="0" h="381000" w="1371600">
                  <a:moveTo>
                    <a:pt x="0" y="381000"/>
                  </a:moveTo>
                  <a:lnTo>
                    <a:pt x="1371600" y="381000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5" name="Google Shape;3245;p196"/>
            <p:cNvSpPr/>
            <p:nvPr/>
          </p:nvSpPr>
          <p:spPr>
            <a:xfrm>
              <a:off x="1621536" y="2833116"/>
              <a:ext cx="260700" cy="5151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6" name="Google Shape;3246;p196"/>
            <p:cNvSpPr/>
            <p:nvPr/>
          </p:nvSpPr>
          <p:spPr>
            <a:xfrm>
              <a:off x="1698752" y="2855087"/>
              <a:ext cx="107314" cy="343535"/>
            </a:xfrm>
            <a:custGeom>
              <a:rect b="b" l="l" r="r" t="t"/>
              <a:pathLst>
                <a:path extrusionOk="0" h="343535" w="107314">
                  <a:moveTo>
                    <a:pt x="8890" y="241807"/>
                  </a:moveTo>
                  <a:lnTo>
                    <a:pt x="1270" y="246125"/>
                  </a:lnTo>
                  <a:lnTo>
                    <a:pt x="0" y="251079"/>
                  </a:lnTo>
                  <a:lnTo>
                    <a:pt x="2159" y="254888"/>
                  </a:lnTo>
                  <a:lnTo>
                    <a:pt x="53086" y="343026"/>
                  </a:lnTo>
                  <a:lnTo>
                    <a:pt x="62361" y="327279"/>
                  </a:lnTo>
                  <a:lnTo>
                    <a:pt x="45212" y="327279"/>
                  </a:lnTo>
                  <a:lnTo>
                    <a:pt x="45285" y="311521"/>
                  </a:lnTo>
                  <a:lnTo>
                    <a:pt x="45227" y="297810"/>
                  </a:lnTo>
                  <a:lnTo>
                    <a:pt x="15875" y="246887"/>
                  </a:lnTo>
                  <a:lnTo>
                    <a:pt x="13716" y="243077"/>
                  </a:lnTo>
                  <a:lnTo>
                    <a:pt x="8890" y="241807"/>
                  </a:lnTo>
                  <a:close/>
                </a:path>
                <a:path extrusionOk="0" h="343535" w="107314">
                  <a:moveTo>
                    <a:pt x="45348" y="298020"/>
                  </a:moveTo>
                  <a:lnTo>
                    <a:pt x="45212" y="327279"/>
                  </a:lnTo>
                  <a:lnTo>
                    <a:pt x="61087" y="327279"/>
                  </a:lnTo>
                  <a:lnTo>
                    <a:pt x="61105" y="323342"/>
                  </a:lnTo>
                  <a:lnTo>
                    <a:pt x="46228" y="323214"/>
                  </a:lnTo>
                  <a:lnTo>
                    <a:pt x="53130" y="311521"/>
                  </a:lnTo>
                  <a:lnTo>
                    <a:pt x="45348" y="298020"/>
                  </a:lnTo>
                  <a:close/>
                </a:path>
                <a:path extrusionOk="0" h="343535" w="107314">
                  <a:moveTo>
                    <a:pt x="98171" y="242188"/>
                  </a:moveTo>
                  <a:lnTo>
                    <a:pt x="93345" y="243458"/>
                  </a:lnTo>
                  <a:lnTo>
                    <a:pt x="91059" y="247269"/>
                  </a:lnTo>
                  <a:lnTo>
                    <a:pt x="61224" y="297810"/>
                  </a:lnTo>
                  <a:lnTo>
                    <a:pt x="61087" y="327279"/>
                  </a:lnTo>
                  <a:lnTo>
                    <a:pt x="62361" y="327279"/>
                  </a:lnTo>
                  <a:lnTo>
                    <a:pt x="106934" y="251587"/>
                  </a:lnTo>
                  <a:lnTo>
                    <a:pt x="105791" y="246633"/>
                  </a:lnTo>
                  <a:lnTo>
                    <a:pt x="101981" y="244475"/>
                  </a:lnTo>
                  <a:lnTo>
                    <a:pt x="98171" y="242188"/>
                  </a:lnTo>
                  <a:close/>
                </a:path>
                <a:path extrusionOk="0" h="343535" w="107314">
                  <a:moveTo>
                    <a:pt x="53130" y="311521"/>
                  </a:moveTo>
                  <a:lnTo>
                    <a:pt x="46228" y="323214"/>
                  </a:lnTo>
                  <a:lnTo>
                    <a:pt x="59943" y="323342"/>
                  </a:lnTo>
                  <a:lnTo>
                    <a:pt x="53130" y="311521"/>
                  </a:lnTo>
                  <a:close/>
                </a:path>
                <a:path extrusionOk="0" h="343535" w="107314">
                  <a:moveTo>
                    <a:pt x="61224" y="297810"/>
                  </a:moveTo>
                  <a:lnTo>
                    <a:pt x="53130" y="311521"/>
                  </a:lnTo>
                  <a:lnTo>
                    <a:pt x="59943" y="323342"/>
                  </a:lnTo>
                  <a:lnTo>
                    <a:pt x="61105" y="323342"/>
                  </a:lnTo>
                  <a:lnTo>
                    <a:pt x="61224" y="297810"/>
                  </a:lnTo>
                  <a:close/>
                </a:path>
                <a:path extrusionOk="0" h="343535" w="107314">
                  <a:moveTo>
                    <a:pt x="46736" y="0"/>
                  </a:moveTo>
                  <a:lnTo>
                    <a:pt x="45348" y="298020"/>
                  </a:lnTo>
                  <a:lnTo>
                    <a:pt x="53130" y="311521"/>
                  </a:lnTo>
                  <a:lnTo>
                    <a:pt x="61224" y="297810"/>
                  </a:lnTo>
                  <a:lnTo>
                    <a:pt x="62611" y="126"/>
                  </a:lnTo>
                  <a:lnTo>
                    <a:pt x="467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7" name="Google Shape;3247;p196"/>
            <p:cNvSpPr/>
            <p:nvPr/>
          </p:nvSpPr>
          <p:spPr>
            <a:xfrm>
              <a:off x="2461260" y="2830068"/>
              <a:ext cx="259200" cy="5166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8" name="Google Shape;3248;p196"/>
            <p:cNvSpPr/>
            <p:nvPr/>
          </p:nvSpPr>
          <p:spPr>
            <a:xfrm>
              <a:off x="2506852" y="2852674"/>
              <a:ext cx="116839" cy="344805"/>
            </a:xfrm>
            <a:custGeom>
              <a:rect b="b" l="l" r="r" t="t"/>
              <a:pathLst>
                <a:path extrusionOk="0" h="344805" w="116839">
                  <a:moveTo>
                    <a:pt x="18415" y="255650"/>
                  </a:moveTo>
                  <a:lnTo>
                    <a:pt x="15240" y="258699"/>
                  </a:lnTo>
                  <a:lnTo>
                    <a:pt x="12065" y="261619"/>
                  </a:lnTo>
                  <a:lnTo>
                    <a:pt x="11811" y="266700"/>
                  </a:lnTo>
                  <a:lnTo>
                    <a:pt x="83947" y="344677"/>
                  </a:lnTo>
                  <a:lnTo>
                    <a:pt x="88327" y="330962"/>
                  </a:lnTo>
                  <a:lnTo>
                    <a:pt x="72771" y="330962"/>
                  </a:lnTo>
                  <a:lnTo>
                    <a:pt x="66397" y="302273"/>
                  </a:lnTo>
                  <a:lnTo>
                    <a:pt x="23495" y="255905"/>
                  </a:lnTo>
                  <a:lnTo>
                    <a:pt x="18415" y="255650"/>
                  </a:lnTo>
                  <a:close/>
                </a:path>
                <a:path extrusionOk="0" h="344805" w="116839">
                  <a:moveTo>
                    <a:pt x="66397" y="302273"/>
                  </a:moveTo>
                  <a:lnTo>
                    <a:pt x="72771" y="330962"/>
                  </a:lnTo>
                  <a:lnTo>
                    <a:pt x="88265" y="327532"/>
                  </a:lnTo>
                  <a:lnTo>
                    <a:pt x="88123" y="326898"/>
                  </a:lnTo>
                  <a:lnTo>
                    <a:pt x="73025" y="326898"/>
                  </a:lnTo>
                  <a:lnTo>
                    <a:pt x="77164" y="313911"/>
                  </a:lnTo>
                  <a:lnTo>
                    <a:pt x="66397" y="302273"/>
                  </a:lnTo>
                  <a:close/>
                </a:path>
                <a:path extrusionOk="0" h="344805" w="116839">
                  <a:moveTo>
                    <a:pt x="105664" y="236346"/>
                  </a:moveTo>
                  <a:lnTo>
                    <a:pt x="101219" y="238632"/>
                  </a:lnTo>
                  <a:lnTo>
                    <a:pt x="99822" y="242824"/>
                  </a:lnTo>
                  <a:lnTo>
                    <a:pt x="81922" y="298984"/>
                  </a:lnTo>
                  <a:lnTo>
                    <a:pt x="88265" y="327532"/>
                  </a:lnTo>
                  <a:lnTo>
                    <a:pt x="72771" y="330962"/>
                  </a:lnTo>
                  <a:lnTo>
                    <a:pt x="88327" y="330962"/>
                  </a:lnTo>
                  <a:lnTo>
                    <a:pt x="114935" y="247650"/>
                  </a:lnTo>
                  <a:lnTo>
                    <a:pt x="116332" y="243458"/>
                  </a:lnTo>
                  <a:lnTo>
                    <a:pt x="114046" y="239013"/>
                  </a:lnTo>
                  <a:lnTo>
                    <a:pt x="109855" y="237617"/>
                  </a:lnTo>
                  <a:lnTo>
                    <a:pt x="105664" y="236346"/>
                  </a:lnTo>
                  <a:close/>
                </a:path>
                <a:path extrusionOk="0" h="344805" w="116839">
                  <a:moveTo>
                    <a:pt x="77164" y="313911"/>
                  </a:moveTo>
                  <a:lnTo>
                    <a:pt x="73025" y="326898"/>
                  </a:lnTo>
                  <a:lnTo>
                    <a:pt x="86360" y="323850"/>
                  </a:lnTo>
                  <a:lnTo>
                    <a:pt x="77164" y="313911"/>
                  </a:lnTo>
                  <a:close/>
                </a:path>
                <a:path extrusionOk="0" h="344805" w="116839">
                  <a:moveTo>
                    <a:pt x="81922" y="298984"/>
                  </a:moveTo>
                  <a:lnTo>
                    <a:pt x="77164" y="313911"/>
                  </a:lnTo>
                  <a:lnTo>
                    <a:pt x="86360" y="323850"/>
                  </a:lnTo>
                  <a:lnTo>
                    <a:pt x="73025" y="326898"/>
                  </a:lnTo>
                  <a:lnTo>
                    <a:pt x="88123" y="326898"/>
                  </a:lnTo>
                  <a:lnTo>
                    <a:pt x="81922" y="298984"/>
                  </a:lnTo>
                  <a:close/>
                </a:path>
                <a:path extrusionOk="0" h="344805" w="116839">
                  <a:moveTo>
                    <a:pt x="15494" y="0"/>
                  </a:moveTo>
                  <a:lnTo>
                    <a:pt x="0" y="3428"/>
                  </a:lnTo>
                  <a:lnTo>
                    <a:pt x="66397" y="302273"/>
                  </a:lnTo>
                  <a:lnTo>
                    <a:pt x="77164" y="313911"/>
                  </a:lnTo>
                  <a:lnTo>
                    <a:pt x="81922" y="298984"/>
                  </a:lnTo>
                  <a:lnTo>
                    <a:pt x="15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9" name="Google Shape;3249;p196"/>
            <p:cNvSpPr/>
            <p:nvPr/>
          </p:nvSpPr>
          <p:spPr>
            <a:xfrm>
              <a:off x="2766060" y="2828544"/>
              <a:ext cx="332100" cy="5181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0" name="Google Shape;3250;p196"/>
            <p:cNvSpPr/>
            <p:nvPr/>
          </p:nvSpPr>
          <p:spPr>
            <a:xfrm>
              <a:off x="2883916" y="2851150"/>
              <a:ext cx="171450" cy="346710"/>
            </a:xfrm>
            <a:custGeom>
              <a:rect b="b" l="l" r="r" t="t"/>
              <a:pathLst>
                <a:path extrusionOk="0" h="346710" w="171450">
                  <a:moveTo>
                    <a:pt x="11937" y="235712"/>
                  </a:moveTo>
                  <a:lnTo>
                    <a:pt x="3175" y="236727"/>
                  </a:lnTo>
                  <a:lnTo>
                    <a:pt x="0" y="240537"/>
                  </a:lnTo>
                  <a:lnTo>
                    <a:pt x="507" y="244982"/>
                  </a:lnTo>
                  <a:lnTo>
                    <a:pt x="11683" y="346201"/>
                  </a:lnTo>
                  <a:lnTo>
                    <a:pt x="27173" y="335025"/>
                  </a:lnTo>
                  <a:lnTo>
                    <a:pt x="25272" y="335025"/>
                  </a:lnTo>
                  <a:lnTo>
                    <a:pt x="10794" y="328549"/>
                  </a:lnTo>
                  <a:lnTo>
                    <a:pt x="22705" y="301756"/>
                  </a:lnTo>
                  <a:lnTo>
                    <a:pt x="16256" y="243205"/>
                  </a:lnTo>
                  <a:lnTo>
                    <a:pt x="15747" y="238887"/>
                  </a:lnTo>
                  <a:lnTo>
                    <a:pt x="11937" y="235712"/>
                  </a:lnTo>
                  <a:close/>
                </a:path>
                <a:path extrusionOk="0" h="346710" w="171450">
                  <a:moveTo>
                    <a:pt x="22705" y="301756"/>
                  </a:moveTo>
                  <a:lnTo>
                    <a:pt x="10794" y="328549"/>
                  </a:lnTo>
                  <a:lnTo>
                    <a:pt x="25272" y="335025"/>
                  </a:lnTo>
                  <a:lnTo>
                    <a:pt x="27136" y="330835"/>
                  </a:lnTo>
                  <a:lnTo>
                    <a:pt x="25907" y="330835"/>
                  </a:lnTo>
                  <a:lnTo>
                    <a:pt x="13461" y="325374"/>
                  </a:lnTo>
                  <a:lnTo>
                    <a:pt x="24432" y="317442"/>
                  </a:lnTo>
                  <a:lnTo>
                    <a:pt x="22705" y="301756"/>
                  </a:lnTo>
                  <a:close/>
                </a:path>
                <a:path extrusionOk="0" h="346710" w="171450">
                  <a:moveTo>
                    <a:pt x="88518" y="271144"/>
                  </a:moveTo>
                  <a:lnTo>
                    <a:pt x="37188" y="308222"/>
                  </a:lnTo>
                  <a:lnTo>
                    <a:pt x="25272" y="335025"/>
                  </a:lnTo>
                  <a:lnTo>
                    <a:pt x="27173" y="335025"/>
                  </a:lnTo>
                  <a:lnTo>
                    <a:pt x="97789" y="284099"/>
                  </a:lnTo>
                  <a:lnTo>
                    <a:pt x="98678" y="279145"/>
                  </a:lnTo>
                  <a:lnTo>
                    <a:pt x="96011" y="275589"/>
                  </a:lnTo>
                  <a:lnTo>
                    <a:pt x="93471" y="272033"/>
                  </a:lnTo>
                  <a:lnTo>
                    <a:pt x="88518" y="271144"/>
                  </a:lnTo>
                  <a:close/>
                </a:path>
                <a:path extrusionOk="0" h="346710" w="171450">
                  <a:moveTo>
                    <a:pt x="24432" y="317442"/>
                  </a:moveTo>
                  <a:lnTo>
                    <a:pt x="13461" y="325374"/>
                  </a:lnTo>
                  <a:lnTo>
                    <a:pt x="25907" y="330835"/>
                  </a:lnTo>
                  <a:lnTo>
                    <a:pt x="24432" y="317442"/>
                  </a:lnTo>
                  <a:close/>
                </a:path>
                <a:path extrusionOk="0" h="346710" w="171450">
                  <a:moveTo>
                    <a:pt x="37188" y="308222"/>
                  </a:moveTo>
                  <a:lnTo>
                    <a:pt x="24432" y="317442"/>
                  </a:lnTo>
                  <a:lnTo>
                    <a:pt x="25907" y="330835"/>
                  </a:lnTo>
                  <a:lnTo>
                    <a:pt x="27136" y="330835"/>
                  </a:lnTo>
                  <a:lnTo>
                    <a:pt x="37188" y="308222"/>
                  </a:lnTo>
                  <a:close/>
                </a:path>
                <a:path extrusionOk="0" h="346710" w="171450">
                  <a:moveTo>
                    <a:pt x="156844" y="0"/>
                  </a:moveTo>
                  <a:lnTo>
                    <a:pt x="22705" y="301756"/>
                  </a:lnTo>
                  <a:lnTo>
                    <a:pt x="24432" y="317442"/>
                  </a:lnTo>
                  <a:lnTo>
                    <a:pt x="37188" y="308222"/>
                  </a:lnTo>
                  <a:lnTo>
                    <a:pt x="171322" y="6476"/>
                  </a:lnTo>
                  <a:lnTo>
                    <a:pt x="156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1" name="Google Shape;3251;p196"/>
            <p:cNvSpPr/>
            <p:nvPr/>
          </p:nvSpPr>
          <p:spPr>
            <a:xfrm>
              <a:off x="3680460" y="2830068"/>
              <a:ext cx="259200" cy="5166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2" name="Google Shape;3252;p196"/>
            <p:cNvSpPr/>
            <p:nvPr/>
          </p:nvSpPr>
          <p:spPr>
            <a:xfrm>
              <a:off x="3726052" y="2852674"/>
              <a:ext cx="116839" cy="344805"/>
            </a:xfrm>
            <a:custGeom>
              <a:rect b="b" l="l" r="r" t="t"/>
              <a:pathLst>
                <a:path extrusionOk="0" h="344805" w="116839">
                  <a:moveTo>
                    <a:pt x="18414" y="255650"/>
                  </a:moveTo>
                  <a:lnTo>
                    <a:pt x="15239" y="258699"/>
                  </a:lnTo>
                  <a:lnTo>
                    <a:pt x="12064" y="261619"/>
                  </a:lnTo>
                  <a:lnTo>
                    <a:pt x="11811" y="266700"/>
                  </a:lnTo>
                  <a:lnTo>
                    <a:pt x="83947" y="344677"/>
                  </a:lnTo>
                  <a:lnTo>
                    <a:pt x="88327" y="330962"/>
                  </a:lnTo>
                  <a:lnTo>
                    <a:pt x="72771" y="330962"/>
                  </a:lnTo>
                  <a:lnTo>
                    <a:pt x="66397" y="302273"/>
                  </a:lnTo>
                  <a:lnTo>
                    <a:pt x="23495" y="255905"/>
                  </a:lnTo>
                  <a:lnTo>
                    <a:pt x="18414" y="255650"/>
                  </a:lnTo>
                  <a:close/>
                </a:path>
                <a:path extrusionOk="0" h="344805" w="116839">
                  <a:moveTo>
                    <a:pt x="66397" y="302273"/>
                  </a:moveTo>
                  <a:lnTo>
                    <a:pt x="72771" y="330962"/>
                  </a:lnTo>
                  <a:lnTo>
                    <a:pt x="88264" y="327532"/>
                  </a:lnTo>
                  <a:lnTo>
                    <a:pt x="88123" y="326898"/>
                  </a:lnTo>
                  <a:lnTo>
                    <a:pt x="73025" y="326898"/>
                  </a:lnTo>
                  <a:lnTo>
                    <a:pt x="77164" y="313911"/>
                  </a:lnTo>
                  <a:lnTo>
                    <a:pt x="66397" y="302273"/>
                  </a:lnTo>
                  <a:close/>
                </a:path>
                <a:path extrusionOk="0" h="344805" w="116839">
                  <a:moveTo>
                    <a:pt x="105663" y="236346"/>
                  </a:moveTo>
                  <a:lnTo>
                    <a:pt x="101219" y="238632"/>
                  </a:lnTo>
                  <a:lnTo>
                    <a:pt x="99822" y="242824"/>
                  </a:lnTo>
                  <a:lnTo>
                    <a:pt x="81922" y="298984"/>
                  </a:lnTo>
                  <a:lnTo>
                    <a:pt x="88264" y="327532"/>
                  </a:lnTo>
                  <a:lnTo>
                    <a:pt x="72771" y="330962"/>
                  </a:lnTo>
                  <a:lnTo>
                    <a:pt x="88327" y="330962"/>
                  </a:lnTo>
                  <a:lnTo>
                    <a:pt x="114935" y="247650"/>
                  </a:lnTo>
                  <a:lnTo>
                    <a:pt x="116332" y="243458"/>
                  </a:lnTo>
                  <a:lnTo>
                    <a:pt x="114046" y="239013"/>
                  </a:lnTo>
                  <a:lnTo>
                    <a:pt x="109855" y="237617"/>
                  </a:lnTo>
                  <a:lnTo>
                    <a:pt x="105663" y="236346"/>
                  </a:lnTo>
                  <a:close/>
                </a:path>
                <a:path extrusionOk="0" h="344805" w="116839">
                  <a:moveTo>
                    <a:pt x="77164" y="313911"/>
                  </a:moveTo>
                  <a:lnTo>
                    <a:pt x="73025" y="326898"/>
                  </a:lnTo>
                  <a:lnTo>
                    <a:pt x="86360" y="323850"/>
                  </a:lnTo>
                  <a:lnTo>
                    <a:pt x="77164" y="313911"/>
                  </a:lnTo>
                  <a:close/>
                </a:path>
                <a:path extrusionOk="0" h="344805" w="116839">
                  <a:moveTo>
                    <a:pt x="81922" y="298984"/>
                  </a:moveTo>
                  <a:lnTo>
                    <a:pt x="77164" y="313911"/>
                  </a:lnTo>
                  <a:lnTo>
                    <a:pt x="86360" y="323850"/>
                  </a:lnTo>
                  <a:lnTo>
                    <a:pt x="73025" y="326898"/>
                  </a:lnTo>
                  <a:lnTo>
                    <a:pt x="88123" y="326898"/>
                  </a:lnTo>
                  <a:lnTo>
                    <a:pt x="81922" y="298984"/>
                  </a:lnTo>
                  <a:close/>
                </a:path>
                <a:path extrusionOk="0" h="344805" w="116839">
                  <a:moveTo>
                    <a:pt x="15494" y="0"/>
                  </a:moveTo>
                  <a:lnTo>
                    <a:pt x="0" y="3428"/>
                  </a:lnTo>
                  <a:lnTo>
                    <a:pt x="66397" y="302273"/>
                  </a:lnTo>
                  <a:lnTo>
                    <a:pt x="77164" y="313911"/>
                  </a:lnTo>
                  <a:lnTo>
                    <a:pt x="81922" y="298984"/>
                  </a:lnTo>
                  <a:lnTo>
                    <a:pt x="15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3" name="Google Shape;3253;p196"/>
            <p:cNvSpPr/>
            <p:nvPr/>
          </p:nvSpPr>
          <p:spPr>
            <a:xfrm>
              <a:off x="3985260" y="2828544"/>
              <a:ext cx="332100" cy="5181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4" name="Google Shape;3254;p196"/>
            <p:cNvSpPr/>
            <p:nvPr/>
          </p:nvSpPr>
          <p:spPr>
            <a:xfrm>
              <a:off x="4103116" y="2851150"/>
              <a:ext cx="171450" cy="346710"/>
            </a:xfrm>
            <a:custGeom>
              <a:rect b="b" l="l" r="r" t="t"/>
              <a:pathLst>
                <a:path extrusionOk="0" h="346710" w="171450">
                  <a:moveTo>
                    <a:pt x="11937" y="235712"/>
                  </a:moveTo>
                  <a:lnTo>
                    <a:pt x="3175" y="236727"/>
                  </a:lnTo>
                  <a:lnTo>
                    <a:pt x="0" y="240537"/>
                  </a:lnTo>
                  <a:lnTo>
                    <a:pt x="508" y="244982"/>
                  </a:lnTo>
                  <a:lnTo>
                    <a:pt x="11684" y="346201"/>
                  </a:lnTo>
                  <a:lnTo>
                    <a:pt x="27173" y="335025"/>
                  </a:lnTo>
                  <a:lnTo>
                    <a:pt x="25273" y="335025"/>
                  </a:lnTo>
                  <a:lnTo>
                    <a:pt x="10795" y="328549"/>
                  </a:lnTo>
                  <a:lnTo>
                    <a:pt x="22705" y="301756"/>
                  </a:lnTo>
                  <a:lnTo>
                    <a:pt x="16256" y="243205"/>
                  </a:lnTo>
                  <a:lnTo>
                    <a:pt x="15748" y="238887"/>
                  </a:lnTo>
                  <a:lnTo>
                    <a:pt x="11937" y="235712"/>
                  </a:lnTo>
                  <a:close/>
                </a:path>
                <a:path extrusionOk="0" h="346710" w="171450">
                  <a:moveTo>
                    <a:pt x="22705" y="301756"/>
                  </a:moveTo>
                  <a:lnTo>
                    <a:pt x="10795" y="328549"/>
                  </a:lnTo>
                  <a:lnTo>
                    <a:pt x="25273" y="335025"/>
                  </a:lnTo>
                  <a:lnTo>
                    <a:pt x="27136" y="330835"/>
                  </a:lnTo>
                  <a:lnTo>
                    <a:pt x="25908" y="330835"/>
                  </a:lnTo>
                  <a:lnTo>
                    <a:pt x="13462" y="325374"/>
                  </a:lnTo>
                  <a:lnTo>
                    <a:pt x="24432" y="317442"/>
                  </a:lnTo>
                  <a:lnTo>
                    <a:pt x="22705" y="301756"/>
                  </a:lnTo>
                  <a:close/>
                </a:path>
                <a:path extrusionOk="0" h="346710" w="171450">
                  <a:moveTo>
                    <a:pt x="88519" y="271144"/>
                  </a:moveTo>
                  <a:lnTo>
                    <a:pt x="37188" y="308222"/>
                  </a:lnTo>
                  <a:lnTo>
                    <a:pt x="25273" y="335025"/>
                  </a:lnTo>
                  <a:lnTo>
                    <a:pt x="27173" y="335025"/>
                  </a:lnTo>
                  <a:lnTo>
                    <a:pt x="97789" y="284099"/>
                  </a:lnTo>
                  <a:lnTo>
                    <a:pt x="98679" y="279145"/>
                  </a:lnTo>
                  <a:lnTo>
                    <a:pt x="96012" y="275589"/>
                  </a:lnTo>
                  <a:lnTo>
                    <a:pt x="93472" y="272033"/>
                  </a:lnTo>
                  <a:lnTo>
                    <a:pt x="88519" y="271144"/>
                  </a:lnTo>
                  <a:close/>
                </a:path>
                <a:path extrusionOk="0" h="346710" w="171450">
                  <a:moveTo>
                    <a:pt x="24432" y="317442"/>
                  </a:moveTo>
                  <a:lnTo>
                    <a:pt x="13462" y="325374"/>
                  </a:lnTo>
                  <a:lnTo>
                    <a:pt x="25908" y="330835"/>
                  </a:lnTo>
                  <a:lnTo>
                    <a:pt x="24432" y="317442"/>
                  </a:lnTo>
                  <a:close/>
                </a:path>
                <a:path extrusionOk="0" h="346710" w="171450">
                  <a:moveTo>
                    <a:pt x="37188" y="308222"/>
                  </a:moveTo>
                  <a:lnTo>
                    <a:pt x="24432" y="317442"/>
                  </a:lnTo>
                  <a:lnTo>
                    <a:pt x="25908" y="330835"/>
                  </a:lnTo>
                  <a:lnTo>
                    <a:pt x="27136" y="330835"/>
                  </a:lnTo>
                  <a:lnTo>
                    <a:pt x="37188" y="308222"/>
                  </a:lnTo>
                  <a:close/>
                </a:path>
                <a:path extrusionOk="0" h="346710" w="171450">
                  <a:moveTo>
                    <a:pt x="156845" y="0"/>
                  </a:moveTo>
                  <a:lnTo>
                    <a:pt x="22705" y="301756"/>
                  </a:lnTo>
                  <a:lnTo>
                    <a:pt x="24432" y="317442"/>
                  </a:lnTo>
                  <a:lnTo>
                    <a:pt x="37188" y="308222"/>
                  </a:lnTo>
                  <a:lnTo>
                    <a:pt x="171323" y="6476"/>
                  </a:lnTo>
                  <a:lnTo>
                    <a:pt x="1568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5" name="Google Shape;3255;p196"/>
            <p:cNvSpPr/>
            <p:nvPr/>
          </p:nvSpPr>
          <p:spPr>
            <a:xfrm>
              <a:off x="4904232" y="2827020"/>
              <a:ext cx="483000" cy="5196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6" name="Google Shape;3256;p196"/>
            <p:cNvSpPr/>
            <p:nvPr/>
          </p:nvSpPr>
          <p:spPr>
            <a:xfrm>
              <a:off x="4947030" y="2849118"/>
              <a:ext cx="311150" cy="348614"/>
            </a:xfrm>
            <a:custGeom>
              <a:rect b="b" l="l" r="r" t="t"/>
              <a:pathLst>
                <a:path extrusionOk="0" h="348614" w="311150">
                  <a:moveTo>
                    <a:pt x="214757" y="300100"/>
                  </a:moveTo>
                  <a:lnTo>
                    <a:pt x="210312" y="302387"/>
                  </a:lnTo>
                  <a:lnTo>
                    <a:pt x="208915" y="306577"/>
                  </a:lnTo>
                  <a:lnTo>
                    <a:pt x="207518" y="310642"/>
                  </a:lnTo>
                  <a:lnTo>
                    <a:pt x="209804" y="315213"/>
                  </a:lnTo>
                  <a:lnTo>
                    <a:pt x="213995" y="316483"/>
                  </a:lnTo>
                  <a:lnTo>
                    <a:pt x="310769" y="348233"/>
                  </a:lnTo>
                  <a:lnTo>
                    <a:pt x="309441" y="341630"/>
                  </a:lnTo>
                  <a:lnTo>
                    <a:pt x="294386" y="341630"/>
                  </a:lnTo>
                  <a:lnTo>
                    <a:pt x="274912" y="319728"/>
                  </a:lnTo>
                  <a:lnTo>
                    <a:pt x="214757" y="300100"/>
                  </a:lnTo>
                  <a:close/>
                </a:path>
                <a:path extrusionOk="0" h="348614" w="311150">
                  <a:moveTo>
                    <a:pt x="274912" y="319728"/>
                  </a:moveTo>
                  <a:lnTo>
                    <a:pt x="294386" y="341630"/>
                  </a:lnTo>
                  <a:lnTo>
                    <a:pt x="298512" y="337946"/>
                  </a:lnTo>
                  <a:lnTo>
                    <a:pt x="292481" y="337946"/>
                  </a:lnTo>
                  <a:lnTo>
                    <a:pt x="289791" y="324575"/>
                  </a:lnTo>
                  <a:lnTo>
                    <a:pt x="274912" y="319728"/>
                  </a:lnTo>
                  <a:close/>
                </a:path>
                <a:path extrusionOk="0" h="348614" w="311150">
                  <a:moveTo>
                    <a:pt x="285623" y="241300"/>
                  </a:moveTo>
                  <a:lnTo>
                    <a:pt x="281305" y="242188"/>
                  </a:lnTo>
                  <a:lnTo>
                    <a:pt x="277114" y="242950"/>
                  </a:lnTo>
                  <a:lnTo>
                    <a:pt x="274320" y="247142"/>
                  </a:lnTo>
                  <a:lnTo>
                    <a:pt x="275082" y="251459"/>
                  </a:lnTo>
                  <a:lnTo>
                    <a:pt x="286684" y="309134"/>
                  </a:lnTo>
                  <a:lnTo>
                    <a:pt x="306197" y="331088"/>
                  </a:lnTo>
                  <a:lnTo>
                    <a:pt x="294386" y="341630"/>
                  </a:lnTo>
                  <a:lnTo>
                    <a:pt x="309441" y="341630"/>
                  </a:lnTo>
                  <a:lnTo>
                    <a:pt x="290703" y="248412"/>
                  </a:lnTo>
                  <a:lnTo>
                    <a:pt x="289814" y="244094"/>
                  </a:lnTo>
                  <a:lnTo>
                    <a:pt x="285623" y="241300"/>
                  </a:lnTo>
                  <a:close/>
                </a:path>
                <a:path extrusionOk="0" h="348614" w="311150">
                  <a:moveTo>
                    <a:pt x="289791" y="324575"/>
                  </a:moveTo>
                  <a:lnTo>
                    <a:pt x="292481" y="337946"/>
                  </a:lnTo>
                  <a:lnTo>
                    <a:pt x="302768" y="328802"/>
                  </a:lnTo>
                  <a:lnTo>
                    <a:pt x="289791" y="324575"/>
                  </a:lnTo>
                  <a:close/>
                </a:path>
                <a:path extrusionOk="0" h="348614" w="311150">
                  <a:moveTo>
                    <a:pt x="286684" y="309134"/>
                  </a:moveTo>
                  <a:lnTo>
                    <a:pt x="289791" y="324575"/>
                  </a:lnTo>
                  <a:lnTo>
                    <a:pt x="302768" y="328802"/>
                  </a:lnTo>
                  <a:lnTo>
                    <a:pt x="292481" y="337946"/>
                  </a:lnTo>
                  <a:lnTo>
                    <a:pt x="298512" y="337946"/>
                  </a:lnTo>
                  <a:lnTo>
                    <a:pt x="306197" y="331088"/>
                  </a:lnTo>
                  <a:lnTo>
                    <a:pt x="286684" y="309134"/>
                  </a:lnTo>
                  <a:close/>
                </a:path>
                <a:path extrusionOk="0" h="348614" w="311150">
                  <a:moveTo>
                    <a:pt x="11938" y="0"/>
                  </a:moveTo>
                  <a:lnTo>
                    <a:pt x="0" y="10540"/>
                  </a:lnTo>
                  <a:lnTo>
                    <a:pt x="274912" y="319728"/>
                  </a:lnTo>
                  <a:lnTo>
                    <a:pt x="289791" y="324575"/>
                  </a:lnTo>
                  <a:lnTo>
                    <a:pt x="286684" y="309134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7" name="Google Shape;3257;p196"/>
            <p:cNvSpPr/>
            <p:nvPr/>
          </p:nvSpPr>
          <p:spPr>
            <a:xfrm>
              <a:off x="5585459" y="2830068"/>
              <a:ext cx="259200" cy="5166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8" name="Google Shape;3258;p196"/>
            <p:cNvSpPr/>
            <p:nvPr/>
          </p:nvSpPr>
          <p:spPr>
            <a:xfrm>
              <a:off x="5682615" y="2852674"/>
              <a:ext cx="116839" cy="344805"/>
            </a:xfrm>
            <a:custGeom>
              <a:rect b="b" l="l" r="r" t="t"/>
              <a:pathLst>
                <a:path extrusionOk="0" h="344805" w="116839">
                  <a:moveTo>
                    <a:pt x="10668" y="236346"/>
                  </a:moveTo>
                  <a:lnTo>
                    <a:pt x="6476" y="237617"/>
                  </a:lnTo>
                  <a:lnTo>
                    <a:pt x="2286" y="239013"/>
                  </a:lnTo>
                  <a:lnTo>
                    <a:pt x="0" y="243458"/>
                  </a:lnTo>
                  <a:lnTo>
                    <a:pt x="1397" y="247650"/>
                  </a:lnTo>
                  <a:lnTo>
                    <a:pt x="32385" y="344677"/>
                  </a:lnTo>
                  <a:lnTo>
                    <a:pt x="45076" y="330962"/>
                  </a:lnTo>
                  <a:lnTo>
                    <a:pt x="43561" y="330962"/>
                  </a:lnTo>
                  <a:lnTo>
                    <a:pt x="28067" y="327532"/>
                  </a:lnTo>
                  <a:lnTo>
                    <a:pt x="34409" y="298984"/>
                  </a:lnTo>
                  <a:lnTo>
                    <a:pt x="16510" y="242824"/>
                  </a:lnTo>
                  <a:lnTo>
                    <a:pt x="15112" y="238632"/>
                  </a:lnTo>
                  <a:lnTo>
                    <a:pt x="10668" y="236346"/>
                  </a:lnTo>
                  <a:close/>
                </a:path>
                <a:path extrusionOk="0" h="344805" w="116839">
                  <a:moveTo>
                    <a:pt x="34409" y="298984"/>
                  </a:moveTo>
                  <a:lnTo>
                    <a:pt x="28067" y="327532"/>
                  </a:lnTo>
                  <a:lnTo>
                    <a:pt x="43561" y="330962"/>
                  </a:lnTo>
                  <a:lnTo>
                    <a:pt x="44463" y="326898"/>
                  </a:lnTo>
                  <a:lnTo>
                    <a:pt x="43307" y="326898"/>
                  </a:lnTo>
                  <a:lnTo>
                    <a:pt x="29972" y="323850"/>
                  </a:lnTo>
                  <a:lnTo>
                    <a:pt x="39167" y="313911"/>
                  </a:lnTo>
                  <a:lnTo>
                    <a:pt x="34409" y="298984"/>
                  </a:lnTo>
                  <a:close/>
                </a:path>
                <a:path extrusionOk="0" h="344805" w="116839">
                  <a:moveTo>
                    <a:pt x="97917" y="255650"/>
                  </a:moveTo>
                  <a:lnTo>
                    <a:pt x="92837" y="255905"/>
                  </a:lnTo>
                  <a:lnTo>
                    <a:pt x="49934" y="302273"/>
                  </a:lnTo>
                  <a:lnTo>
                    <a:pt x="43561" y="330962"/>
                  </a:lnTo>
                  <a:lnTo>
                    <a:pt x="45076" y="330962"/>
                  </a:lnTo>
                  <a:lnTo>
                    <a:pt x="104521" y="266700"/>
                  </a:lnTo>
                  <a:lnTo>
                    <a:pt x="104267" y="261619"/>
                  </a:lnTo>
                  <a:lnTo>
                    <a:pt x="101092" y="258699"/>
                  </a:lnTo>
                  <a:lnTo>
                    <a:pt x="97917" y="255650"/>
                  </a:lnTo>
                  <a:close/>
                </a:path>
                <a:path extrusionOk="0" h="344805" w="116839">
                  <a:moveTo>
                    <a:pt x="39167" y="313911"/>
                  </a:moveTo>
                  <a:lnTo>
                    <a:pt x="29972" y="323850"/>
                  </a:lnTo>
                  <a:lnTo>
                    <a:pt x="43307" y="326898"/>
                  </a:lnTo>
                  <a:lnTo>
                    <a:pt x="39167" y="313911"/>
                  </a:lnTo>
                  <a:close/>
                </a:path>
                <a:path extrusionOk="0" h="344805" w="116839">
                  <a:moveTo>
                    <a:pt x="49934" y="302273"/>
                  </a:moveTo>
                  <a:lnTo>
                    <a:pt x="39167" y="313911"/>
                  </a:lnTo>
                  <a:lnTo>
                    <a:pt x="43307" y="326898"/>
                  </a:lnTo>
                  <a:lnTo>
                    <a:pt x="44463" y="326898"/>
                  </a:lnTo>
                  <a:lnTo>
                    <a:pt x="49934" y="302273"/>
                  </a:lnTo>
                  <a:close/>
                </a:path>
                <a:path extrusionOk="0" h="344805" w="116839">
                  <a:moveTo>
                    <a:pt x="100837" y="0"/>
                  </a:moveTo>
                  <a:lnTo>
                    <a:pt x="34409" y="298984"/>
                  </a:lnTo>
                  <a:lnTo>
                    <a:pt x="39167" y="313911"/>
                  </a:lnTo>
                  <a:lnTo>
                    <a:pt x="49934" y="302273"/>
                  </a:lnTo>
                  <a:lnTo>
                    <a:pt x="116332" y="3428"/>
                  </a:lnTo>
                  <a:lnTo>
                    <a:pt x="100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9" name="Google Shape;3259;p196"/>
            <p:cNvSpPr/>
            <p:nvPr/>
          </p:nvSpPr>
          <p:spPr>
            <a:xfrm>
              <a:off x="6733032" y="2827020"/>
              <a:ext cx="483000" cy="5196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60" name="Google Shape;3260;p196"/>
            <p:cNvSpPr/>
            <p:nvPr/>
          </p:nvSpPr>
          <p:spPr>
            <a:xfrm>
              <a:off x="6775830" y="2849118"/>
              <a:ext cx="311150" cy="348614"/>
            </a:xfrm>
            <a:custGeom>
              <a:rect b="b" l="l" r="r" t="t"/>
              <a:pathLst>
                <a:path extrusionOk="0" h="348614" w="311150">
                  <a:moveTo>
                    <a:pt x="214757" y="300100"/>
                  </a:moveTo>
                  <a:lnTo>
                    <a:pt x="210312" y="302387"/>
                  </a:lnTo>
                  <a:lnTo>
                    <a:pt x="208915" y="306577"/>
                  </a:lnTo>
                  <a:lnTo>
                    <a:pt x="207518" y="310642"/>
                  </a:lnTo>
                  <a:lnTo>
                    <a:pt x="209803" y="315213"/>
                  </a:lnTo>
                  <a:lnTo>
                    <a:pt x="213995" y="316483"/>
                  </a:lnTo>
                  <a:lnTo>
                    <a:pt x="310769" y="348233"/>
                  </a:lnTo>
                  <a:lnTo>
                    <a:pt x="309441" y="341630"/>
                  </a:lnTo>
                  <a:lnTo>
                    <a:pt x="294386" y="341630"/>
                  </a:lnTo>
                  <a:lnTo>
                    <a:pt x="274912" y="319728"/>
                  </a:lnTo>
                  <a:lnTo>
                    <a:pt x="214757" y="300100"/>
                  </a:lnTo>
                  <a:close/>
                </a:path>
                <a:path extrusionOk="0" h="348614" w="311150">
                  <a:moveTo>
                    <a:pt x="274912" y="319728"/>
                  </a:moveTo>
                  <a:lnTo>
                    <a:pt x="294386" y="341630"/>
                  </a:lnTo>
                  <a:lnTo>
                    <a:pt x="298512" y="337946"/>
                  </a:lnTo>
                  <a:lnTo>
                    <a:pt x="292480" y="337946"/>
                  </a:lnTo>
                  <a:lnTo>
                    <a:pt x="289791" y="324575"/>
                  </a:lnTo>
                  <a:lnTo>
                    <a:pt x="274912" y="319728"/>
                  </a:lnTo>
                  <a:close/>
                </a:path>
                <a:path extrusionOk="0" h="348614" w="311150">
                  <a:moveTo>
                    <a:pt x="285623" y="241300"/>
                  </a:moveTo>
                  <a:lnTo>
                    <a:pt x="281304" y="242188"/>
                  </a:lnTo>
                  <a:lnTo>
                    <a:pt x="277114" y="242950"/>
                  </a:lnTo>
                  <a:lnTo>
                    <a:pt x="274320" y="247142"/>
                  </a:lnTo>
                  <a:lnTo>
                    <a:pt x="275082" y="251459"/>
                  </a:lnTo>
                  <a:lnTo>
                    <a:pt x="286684" y="309134"/>
                  </a:lnTo>
                  <a:lnTo>
                    <a:pt x="306197" y="331088"/>
                  </a:lnTo>
                  <a:lnTo>
                    <a:pt x="294386" y="341630"/>
                  </a:lnTo>
                  <a:lnTo>
                    <a:pt x="309441" y="341630"/>
                  </a:lnTo>
                  <a:lnTo>
                    <a:pt x="290702" y="248412"/>
                  </a:lnTo>
                  <a:lnTo>
                    <a:pt x="289814" y="244094"/>
                  </a:lnTo>
                  <a:lnTo>
                    <a:pt x="285623" y="241300"/>
                  </a:lnTo>
                  <a:close/>
                </a:path>
                <a:path extrusionOk="0" h="348614" w="311150">
                  <a:moveTo>
                    <a:pt x="289791" y="324575"/>
                  </a:moveTo>
                  <a:lnTo>
                    <a:pt x="292480" y="337946"/>
                  </a:lnTo>
                  <a:lnTo>
                    <a:pt x="302768" y="328802"/>
                  </a:lnTo>
                  <a:lnTo>
                    <a:pt x="289791" y="324575"/>
                  </a:lnTo>
                  <a:close/>
                </a:path>
                <a:path extrusionOk="0" h="348614" w="311150">
                  <a:moveTo>
                    <a:pt x="286684" y="309134"/>
                  </a:moveTo>
                  <a:lnTo>
                    <a:pt x="289791" y="324575"/>
                  </a:lnTo>
                  <a:lnTo>
                    <a:pt x="302768" y="328802"/>
                  </a:lnTo>
                  <a:lnTo>
                    <a:pt x="292480" y="337946"/>
                  </a:lnTo>
                  <a:lnTo>
                    <a:pt x="298512" y="337946"/>
                  </a:lnTo>
                  <a:lnTo>
                    <a:pt x="306197" y="331088"/>
                  </a:lnTo>
                  <a:lnTo>
                    <a:pt x="286684" y="309134"/>
                  </a:lnTo>
                  <a:close/>
                </a:path>
                <a:path extrusionOk="0" h="348614" w="311150">
                  <a:moveTo>
                    <a:pt x="11938" y="0"/>
                  </a:moveTo>
                  <a:lnTo>
                    <a:pt x="0" y="10540"/>
                  </a:lnTo>
                  <a:lnTo>
                    <a:pt x="274912" y="319728"/>
                  </a:lnTo>
                  <a:lnTo>
                    <a:pt x="289791" y="324575"/>
                  </a:lnTo>
                  <a:lnTo>
                    <a:pt x="286684" y="309134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61" name="Google Shape;3261;p196"/>
            <p:cNvSpPr/>
            <p:nvPr/>
          </p:nvSpPr>
          <p:spPr>
            <a:xfrm>
              <a:off x="7414259" y="2830068"/>
              <a:ext cx="259200" cy="5166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62" name="Google Shape;3262;p196"/>
            <p:cNvSpPr/>
            <p:nvPr/>
          </p:nvSpPr>
          <p:spPr>
            <a:xfrm>
              <a:off x="7511415" y="2852674"/>
              <a:ext cx="116840" cy="344805"/>
            </a:xfrm>
            <a:custGeom>
              <a:rect b="b" l="l" r="r" t="t"/>
              <a:pathLst>
                <a:path extrusionOk="0" h="344805" w="116840">
                  <a:moveTo>
                    <a:pt x="10667" y="236346"/>
                  </a:moveTo>
                  <a:lnTo>
                    <a:pt x="6476" y="237617"/>
                  </a:lnTo>
                  <a:lnTo>
                    <a:pt x="2285" y="239013"/>
                  </a:lnTo>
                  <a:lnTo>
                    <a:pt x="0" y="243458"/>
                  </a:lnTo>
                  <a:lnTo>
                    <a:pt x="1396" y="247650"/>
                  </a:lnTo>
                  <a:lnTo>
                    <a:pt x="32384" y="344677"/>
                  </a:lnTo>
                  <a:lnTo>
                    <a:pt x="45076" y="330962"/>
                  </a:lnTo>
                  <a:lnTo>
                    <a:pt x="43560" y="330962"/>
                  </a:lnTo>
                  <a:lnTo>
                    <a:pt x="28066" y="327532"/>
                  </a:lnTo>
                  <a:lnTo>
                    <a:pt x="34409" y="298984"/>
                  </a:lnTo>
                  <a:lnTo>
                    <a:pt x="16509" y="242824"/>
                  </a:lnTo>
                  <a:lnTo>
                    <a:pt x="15112" y="238632"/>
                  </a:lnTo>
                  <a:lnTo>
                    <a:pt x="10667" y="236346"/>
                  </a:lnTo>
                  <a:close/>
                </a:path>
                <a:path extrusionOk="0" h="344805" w="116840">
                  <a:moveTo>
                    <a:pt x="34409" y="298984"/>
                  </a:moveTo>
                  <a:lnTo>
                    <a:pt x="28066" y="327532"/>
                  </a:lnTo>
                  <a:lnTo>
                    <a:pt x="43560" y="330962"/>
                  </a:lnTo>
                  <a:lnTo>
                    <a:pt x="44463" y="326898"/>
                  </a:lnTo>
                  <a:lnTo>
                    <a:pt x="43306" y="326898"/>
                  </a:lnTo>
                  <a:lnTo>
                    <a:pt x="29971" y="323850"/>
                  </a:lnTo>
                  <a:lnTo>
                    <a:pt x="39167" y="313911"/>
                  </a:lnTo>
                  <a:lnTo>
                    <a:pt x="34409" y="298984"/>
                  </a:lnTo>
                  <a:close/>
                </a:path>
                <a:path extrusionOk="0" h="344805" w="116840">
                  <a:moveTo>
                    <a:pt x="97916" y="255650"/>
                  </a:moveTo>
                  <a:lnTo>
                    <a:pt x="92836" y="255905"/>
                  </a:lnTo>
                  <a:lnTo>
                    <a:pt x="49934" y="302273"/>
                  </a:lnTo>
                  <a:lnTo>
                    <a:pt x="43560" y="330962"/>
                  </a:lnTo>
                  <a:lnTo>
                    <a:pt x="45076" y="330962"/>
                  </a:lnTo>
                  <a:lnTo>
                    <a:pt x="104520" y="266700"/>
                  </a:lnTo>
                  <a:lnTo>
                    <a:pt x="104266" y="261619"/>
                  </a:lnTo>
                  <a:lnTo>
                    <a:pt x="101091" y="258699"/>
                  </a:lnTo>
                  <a:lnTo>
                    <a:pt x="97916" y="255650"/>
                  </a:lnTo>
                  <a:close/>
                </a:path>
                <a:path extrusionOk="0" h="344805" w="116840">
                  <a:moveTo>
                    <a:pt x="39167" y="313911"/>
                  </a:moveTo>
                  <a:lnTo>
                    <a:pt x="29971" y="323850"/>
                  </a:lnTo>
                  <a:lnTo>
                    <a:pt x="43306" y="326898"/>
                  </a:lnTo>
                  <a:lnTo>
                    <a:pt x="39167" y="313911"/>
                  </a:lnTo>
                  <a:close/>
                </a:path>
                <a:path extrusionOk="0" h="344805" w="116840">
                  <a:moveTo>
                    <a:pt x="49934" y="302273"/>
                  </a:moveTo>
                  <a:lnTo>
                    <a:pt x="39167" y="313911"/>
                  </a:lnTo>
                  <a:lnTo>
                    <a:pt x="43306" y="326898"/>
                  </a:lnTo>
                  <a:lnTo>
                    <a:pt x="44463" y="326898"/>
                  </a:lnTo>
                  <a:lnTo>
                    <a:pt x="49934" y="302273"/>
                  </a:lnTo>
                  <a:close/>
                </a:path>
                <a:path extrusionOk="0" h="344805" w="116840">
                  <a:moveTo>
                    <a:pt x="100837" y="0"/>
                  </a:moveTo>
                  <a:lnTo>
                    <a:pt x="34409" y="298984"/>
                  </a:lnTo>
                  <a:lnTo>
                    <a:pt x="39167" y="313911"/>
                  </a:lnTo>
                  <a:lnTo>
                    <a:pt x="49934" y="302273"/>
                  </a:lnTo>
                  <a:lnTo>
                    <a:pt x="116331" y="3428"/>
                  </a:lnTo>
                  <a:lnTo>
                    <a:pt x="100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63" name="Google Shape;3263;p196"/>
          <p:cNvSpPr txBox="1"/>
          <p:nvPr/>
        </p:nvSpPr>
        <p:spPr>
          <a:xfrm>
            <a:off x="6607809" y="4844456"/>
            <a:ext cx="951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Google Shape;3264;p196"/>
          <p:cNvSpPr txBox="1"/>
          <p:nvPr/>
        </p:nvSpPr>
        <p:spPr>
          <a:xfrm>
            <a:off x="1577594" y="4844456"/>
            <a:ext cx="1486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5" name="Google Shape;3265;p196"/>
          <p:cNvSpPr txBox="1"/>
          <p:nvPr/>
        </p:nvSpPr>
        <p:spPr>
          <a:xfrm>
            <a:off x="3559175" y="4844456"/>
            <a:ext cx="496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6" name="Google Shape;3266;p196"/>
          <p:cNvSpPr txBox="1"/>
          <p:nvPr/>
        </p:nvSpPr>
        <p:spPr>
          <a:xfrm>
            <a:off x="4778628" y="4844456"/>
            <a:ext cx="496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aseline="-25000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7" name="Google Shape;3267;p196"/>
          <p:cNvSpPr txBox="1"/>
          <p:nvPr/>
        </p:nvSpPr>
        <p:spPr>
          <a:xfrm>
            <a:off x="913587" y="1759372"/>
            <a:ext cx="482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8" name="Google Shape;3268;p196"/>
          <p:cNvSpPr txBox="1"/>
          <p:nvPr/>
        </p:nvSpPr>
        <p:spPr>
          <a:xfrm>
            <a:off x="545388" y="3893819"/>
            <a:ext cx="850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3" name="Google Shape;3273;p197"/>
          <p:cNvGrpSpPr/>
          <p:nvPr/>
        </p:nvGrpSpPr>
        <p:grpSpPr>
          <a:xfrm>
            <a:off x="144224" y="813501"/>
            <a:ext cx="8639533" cy="1854407"/>
            <a:chOff x="219456" y="1292352"/>
            <a:chExt cx="8639533" cy="2141100"/>
          </a:xfrm>
        </p:grpSpPr>
        <p:sp>
          <p:nvSpPr>
            <p:cNvPr id="3274" name="Google Shape;3274;p197"/>
            <p:cNvSpPr/>
            <p:nvPr/>
          </p:nvSpPr>
          <p:spPr>
            <a:xfrm>
              <a:off x="284989" y="1328928"/>
              <a:ext cx="8574000" cy="2016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75" name="Google Shape;3275;p197"/>
            <p:cNvSpPr/>
            <p:nvPr/>
          </p:nvSpPr>
          <p:spPr>
            <a:xfrm>
              <a:off x="219456" y="1292352"/>
              <a:ext cx="7556100" cy="2141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76" name="Google Shape;3276;p197"/>
            <p:cNvSpPr/>
            <p:nvPr/>
          </p:nvSpPr>
          <p:spPr>
            <a:xfrm>
              <a:off x="323532" y="1347597"/>
              <a:ext cx="8496900" cy="1938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77" name="Google Shape;3277;p197"/>
            <p:cNvSpPr/>
            <p:nvPr/>
          </p:nvSpPr>
          <p:spPr>
            <a:xfrm>
              <a:off x="323532" y="1347597"/>
              <a:ext cx="8496935" cy="1939289"/>
            </a:xfrm>
            <a:custGeom>
              <a:rect b="b" l="l" r="r" t="t"/>
              <a:pathLst>
                <a:path extrusionOk="0" h="1939289" w="8496935">
                  <a:moveTo>
                    <a:pt x="0" y="1939035"/>
                  </a:moveTo>
                  <a:lnTo>
                    <a:pt x="8496935" y="1939035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193903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78" name="Google Shape;3278;p197"/>
          <p:cNvSpPr txBox="1"/>
          <p:nvPr/>
        </p:nvSpPr>
        <p:spPr>
          <a:xfrm>
            <a:off x="327200" y="898153"/>
            <a:ext cx="70401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class Mapper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method Map(nid 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n, node N)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p ← N.PageRank/|N.AdjacencyList|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843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(nid n,N)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84300" marR="0" rtl="0" algn="l">
              <a:lnSpc>
                <a:spcPct val="11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for all nodeid 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m </a:t>
            </a:r>
            <a:r>
              <a:rPr b="1" lang="en-US" sz="1600">
                <a:latin typeface="Verdana"/>
                <a:ea typeface="Verdana"/>
                <a:cs typeface="Verdana"/>
                <a:sym typeface="Verdana"/>
              </a:rPr>
              <a:t>∈	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N.AdjacencyList do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41500" marR="0" rtl="0" algn="l">
              <a:lnSpc>
                <a:spcPct val="11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(nid m, p)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9" name="Google Shape;3279;p197"/>
          <p:cNvSpPr txBox="1"/>
          <p:nvPr>
            <p:ph type="title"/>
          </p:nvPr>
        </p:nvSpPr>
        <p:spPr>
          <a:xfrm>
            <a:off x="2416300" y="333350"/>
            <a:ext cx="4312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PageRank: Mapper</a:t>
            </a:r>
            <a:endParaRPr sz="2200"/>
          </a:p>
        </p:txBody>
      </p:sp>
      <p:grpSp>
        <p:nvGrpSpPr>
          <p:cNvPr id="3280" name="Google Shape;3280;p197"/>
          <p:cNvGrpSpPr/>
          <p:nvPr/>
        </p:nvGrpSpPr>
        <p:grpSpPr>
          <a:xfrm>
            <a:off x="252637" y="3776324"/>
            <a:ext cx="8639533" cy="2843587"/>
            <a:chOff x="219456" y="1149096"/>
            <a:chExt cx="8639533" cy="3363600"/>
          </a:xfrm>
        </p:grpSpPr>
        <p:sp>
          <p:nvSpPr>
            <p:cNvPr id="3281" name="Google Shape;3281;p197"/>
            <p:cNvSpPr/>
            <p:nvPr/>
          </p:nvSpPr>
          <p:spPr>
            <a:xfrm>
              <a:off x="284989" y="1185672"/>
              <a:ext cx="8574000" cy="3246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82" name="Google Shape;3282;p197"/>
            <p:cNvSpPr/>
            <p:nvPr/>
          </p:nvSpPr>
          <p:spPr>
            <a:xfrm>
              <a:off x="219456" y="1149096"/>
              <a:ext cx="7556100" cy="3363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83" name="Google Shape;3283;p197"/>
            <p:cNvSpPr/>
            <p:nvPr/>
          </p:nvSpPr>
          <p:spPr>
            <a:xfrm>
              <a:off x="323532" y="1203655"/>
              <a:ext cx="8496900" cy="3170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84" name="Google Shape;3284;p197"/>
            <p:cNvSpPr/>
            <p:nvPr/>
          </p:nvSpPr>
          <p:spPr>
            <a:xfrm>
              <a:off x="323532" y="1203655"/>
              <a:ext cx="8496935" cy="3170554"/>
            </a:xfrm>
            <a:custGeom>
              <a:rect b="b" l="l" r="r" t="t"/>
              <a:pathLst>
                <a:path extrusionOk="0" h="3170554" w="8496935">
                  <a:moveTo>
                    <a:pt x="0" y="3170047"/>
                  </a:moveTo>
                  <a:lnTo>
                    <a:pt x="8496935" y="3170047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317004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85" name="Google Shape;3285;p197"/>
          <p:cNvSpPr txBox="1"/>
          <p:nvPr/>
        </p:nvSpPr>
        <p:spPr>
          <a:xfrm>
            <a:off x="435613" y="3852872"/>
            <a:ext cx="7038900" cy="28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class Reducer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method Reduce(nid 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m, [p1, p2, . . .])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84300" marR="0" rtl="0" algn="l">
              <a:lnSpc>
                <a:spcPct val="115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M ← </a:t>
            </a: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∅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1384300" marR="0" rtl="0" algn="l">
              <a:lnSpc>
                <a:spcPct val="1154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for all 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b="1" lang="en-US" sz="1600">
                <a:latin typeface="Verdana"/>
                <a:ea typeface="Verdana"/>
                <a:cs typeface="Verdana"/>
                <a:sym typeface="Verdana"/>
              </a:rPr>
              <a:t>∈	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counts [p1, p2, . . .] do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41500" marR="0" rtl="0" algn="l">
              <a:lnSpc>
                <a:spcPct val="11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if IsNode</a:t>
            </a:r>
            <a:r>
              <a:rPr b="1" i="1" lang="en-US" sz="1600">
                <a:latin typeface="Courier New"/>
                <a:ea typeface="Courier New"/>
                <a:cs typeface="Courier New"/>
                <a:sym typeface="Courier New"/>
              </a:rPr>
              <a:t>(p) then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9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M ← p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9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s ← s + p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M.PageRank ← 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8430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(nid m, node M)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6" name="Google Shape;3286;p197"/>
          <p:cNvSpPr txBox="1"/>
          <p:nvPr>
            <p:ph type="title"/>
          </p:nvPr>
        </p:nvSpPr>
        <p:spPr>
          <a:xfrm>
            <a:off x="2383900" y="3104125"/>
            <a:ext cx="43770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PageRank: Reducer</a:t>
            </a:r>
            <a:endParaRPr sz="22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198"/>
          <p:cNvSpPr txBox="1"/>
          <p:nvPr>
            <p:ph type="title"/>
          </p:nvPr>
        </p:nvSpPr>
        <p:spPr>
          <a:xfrm>
            <a:off x="2449825" y="333350"/>
            <a:ext cx="4246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Полный PageRank</a:t>
            </a:r>
            <a:endParaRPr sz="2200"/>
          </a:p>
        </p:txBody>
      </p:sp>
      <p:sp>
        <p:nvSpPr>
          <p:cNvPr id="3292" name="Google Shape;3292;p198"/>
          <p:cNvSpPr txBox="1"/>
          <p:nvPr/>
        </p:nvSpPr>
        <p:spPr>
          <a:xfrm>
            <a:off x="473275" y="1259858"/>
            <a:ext cx="6515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Обработка “подвешенных” вершин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Случайный переход (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random jump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3" name="Google Shape;3293;p198"/>
          <p:cNvSpPr/>
          <p:nvPr/>
        </p:nvSpPr>
        <p:spPr>
          <a:xfrm>
            <a:off x="1452807" y="2666667"/>
            <a:ext cx="248700" cy="39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94" name="Google Shape;3294;p198"/>
          <p:cNvSpPr/>
          <p:nvPr/>
        </p:nvSpPr>
        <p:spPr>
          <a:xfrm>
            <a:off x="1837169" y="2838756"/>
            <a:ext cx="221614" cy="16923"/>
          </a:xfrm>
          <a:custGeom>
            <a:rect b="b" l="l" r="r" t="t"/>
            <a:pathLst>
              <a:path extrusionOk="0" h="12700" w="221614">
                <a:moveTo>
                  <a:pt x="221538" y="0"/>
                </a:moveTo>
                <a:lnTo>
                  <a:pt x="0" y="0"/>
                </a:lnTo>
                <a:lnTo>
                  <a:pt x="0" y="12408"/>
                </a:lnTo>
                <a:lnTo>
                  <a:pt x="221538" y="12408"/>
                </a:lnTo>
                <a:lnTo>
                  <a:pt x="221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95" name="Google Shape;3295;p198"/>
          <p:cNvSpPr/>
          <p:nvPr/>
        </p:nvSpPr>
        <p:spPr>
          <a:xfrm>
            <a:off x="1837169" y="2915701"/>
            <a:ext cx="221614" cy="16075"/>
          </a:xfrm>
          <a:custGeom>
            <a:rect b="b" l="l" r="r" t="t"/>
            <a:pathLst>
              <a:path extrusionOk="0" h="12064" w="221614">
                <a:moveTo>
                  <a:pt x="221538" y="0"/>
                </a:moveTo>
                <a:lnTo>
                  <a:pt x="0" y="0"/>
                </a:lnTo>
                <a:lnTo>
                  <a:pt x="0" y="11788"/>
                </a:lnTo>
                <a:lnTo>
                  <a:pt x="221538" y="11788"/>
                </a:lnTo>
                <a:lnTo>
                  <a:pt x="221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96" name="Google Shape;3296;p198"/>
          <p:cNvSpPr/>
          <p:nvPr/>
        </p:nvSpPr>
        <p:spPr>
          <a:xfrm>
            <a:off x="2184499" y="2809801"/>
            <a:ext cx="187200" cy="178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97" name="Google Shape;3297;p198"/>
          <p:cNvSpPr/>
          <p:nvPr/>
        </p:nvSpPr>
        <p:spPr>
          <a:xfrm>
            <a:off x="2510886" y="2410996"/>
            <a:ext cx="165100" cy="947674"/>
          </a:xfrm>
          <a:custGeom>
            <a:rect b="b" l="l" r="r" t="t"/>
            <a:pathLst>
              <a:path extrusionOk="0" h="711200" w="165100">
                <a:moveTo>
                  <a:pt x="164902" y="0"/>
                </a:moveTo>
                <a:lnTo>
                  <a:pt x="152325" y="0"/>
                </a:lnTo>
                <a:lnTo>
                  <a:pt x="147387" y="4348"/>
                </a:lnTo>
                <a:lnTo>
                  <a:pt x="108956" y="40131"/>
                </a:lnTo>
                <a:lnTo>
                  <a:pt x="77193" y="79557"/>
                </a:lnTo>
                <a:lnTo>
                  <a:pt x="51623" y="121966"/>
                </a:lnTo>
                <a:lnTo>
                  <a:pt x="31769" y="166695"/>
                </a:lnTo>
                <a:lnTo>
                  <a:pt x="17156" y="213082"/>
                </a:lnTo>
                <a:lnTo>
                  <a:pt x="7307" y="260465"/>
                </a:lnTo>
                <a:lnTo>
                  <a:pt x="1747" y="308182"/>
                </a:lnTo>
                <a:lnTo>
                  <a:pt x="0" y="355572"/>
                </a:lnTo>
                <a:lnTo>
                  <a:pt x="1910" y="405326"/>
                </a:lnTo>
                <a:lnTo>
                  <a:pt x="7935" y="454766"/>
                </a:lnTo>
                <a:lnTo>
                  <a:pt x="18517" y="503348"/>
                </a:lnTo>
                <a:lnTo>
                  <a:pt x="34098" y="550530"/>
                </a:lnTo>
                <a:lnTo>
                  <a:pt x="55118" y="595769"/>
                </a:lnTo>
                <a:lnTo>
                  <a:pt x="82020" y="638523"/>
                </a:lnTo>
                <a:lnTo>
                  <a:pt x="115245" y="678249"/>
                </a:lnTo>
                <a:lnTo>
                  <a:pt x="148133" y="707414"/>
                </a:lnTo>
                <a:lnTo>
                  <a:pt x="152325" y="711137"/>
                </a:lnTo>
                <a:lnTo>
                  <a:pt x="164902" y="711137"/>
                </a:lnTo>
                <a:lnTo>
                  <a:pt x="164902" y="706794"/>
                </a:lnTo>
                <a:lnTo>
                  <a:pt x="164157" y="706794"/>
                </a:lnTo>
                <a:lnTo>
                  <a:pt x="163505" y="705552"/>
                </a:lnTo>
                <a:lnTo>
                  <a:pt x="122825" y="664451"/>
                </a:lnTo>
                <a:lnTo>
                  <a:pt x="81713" y="602808"/>
                </a:lnTo>
                <a:lnTo>
                  <a:pt x="61986" y="559566"/>
                </a:lnTo>
                <a:lnTo>
                  <a:pt x="46885" y="513188"/>
                </a:lnTo>
                <a:lnTo>
                  <a:pt x="36272" y="463706"/>
                </a:lnTo>
                <a:lnTo>
                  <a:pt x="30007" y="411156"/>
                </a:lnTo>
                <a:lnTo>
                  <a:pt x="27949" y="355572"/>
                </a:lnTo>
                <a:lnTo>
                  <a:pt x="29081" y="313851"/>
                </a:lnTo>
                <a:lnTo>
                  <a:pt x="33063" y="269407"/>
                </a:lnTo>
                <a:lnTo>
                  <a:pt x="40771" y="223241"/>
                </a:lnTo>
                <a:lnTo>
                  <a:pt x="53083" y="176350"/>
                </a:lnTo>
                <a:lnTo>
                  <a:pt x="70876" y="129735"/>
                </a:lnTo>
                <a:lnTo>
                  <a:pt x="95028" y="84394"/>
                </a:lnTo>
                <a:lnTo>
                  <a:pt x="133704" y="33744"/>
                </a:lnTo>
                <a:lnTo>
                  <a:pt x="163505" y="4968"/>
                </a:lnTo>
                <a:lnTo>
                  <a:pt x="164902" y="43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98" name="Google Shape;3298;p198"/>
          <p:cNvSpPr/>
          <p:nvPr/>
        </p:nvSpPr>
        <p:spPr>
          <a:xfrm>
            <a:off x="2826716" y="2453200"/>
            <a:ext cx="109800" cy="263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99" name="Google Shape;3299;p198"/>
          <p:cNvSpPr/>
          <p:nvPr/>
        </p:nvSpPr>
        <p:spPr>
          <a:xfrm>
            <a:off x="2727495" y="2877232"/>
            <a:ext cx="305435" cy="16075"/>
          </a:xfrm>
          <a:custGeom>
            <a:rect b="b" l="l" r="r" t="t"/>
            <a:pathLst>
              <a:path extrusionOk="0" h="12064" w="305435">
                <a:moveTo>
                  <a:pt x="305396" y="0"/>
                </a:moveTo>
                <a:lnTo>
                  <a:pt x="0" y="0"/>
                </a:lnTo>
                <a:lnTo>
                  <a:pt x="0" y="11789"/>
                </a:lnTo>
                <a:lnTo>
                  <a:pt x="305396" y="11789"/>
                </a:lnTo>
                <a:lnTo>
                  <a:pt x="3053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00" name="Google Shape;3300;p198"/>
          <p:cNvSpPr/>
          <p:nvPr/>
        </p:nvSpPr>
        <p:spPr>
          <a:xfrm>
            <a:off x="2740818" y="2985208"/>
            <a:ext cx="281939" cy="270764"/>
          </a:xfrm>
          <a:custGeom>
            <a:rect b="b" l="l" r="r" t="t"/>
            <a:pathLst>
              <a:path extrusionOk="0" h="203200" w="281939">
                <a:moveTo>
                  <a:pt x="75464" y="193604"/>
                </a:moveTo>
                <a:lnTo>
                  <a:pt x="3447" y="193604"/>
                </a:lnTo>
                <a:lnTo>
                  <a:pt x="0" y="194224"/>
                </a:lnTo>
                <a:lnTo>
                  <a:pt x="0" y="201672"/>
                </a:lnTo>
                <a:lnTo>
                  <a:pt x="1397" y="202912"/>
                </a:lnTo>
                <a:lnTo>
                  <a:pt x="4192" y="202912"/>
                </a:lnTo>
                <a:lnTo>
                  <a:pt x="12577" y="202718"/>
                </a:lnTo>
                <a:lnTo>
                  <a:pt x="29347" y="201866"/>
                </a:lnTo>
                <a:lnTo>
                  <a:pt x="37732" y="201672"/>
                </a:lnTo>
                <a:lnTo>
                  <a:pt x="78258" y="201672"/>
                </a:lnTo>
                <a:lnTo>
                  <a:pt x="78258" y="194224"/>
                </a:lnTo>
                <a:lnTo>
                  <a:pt x="75464" y="193604"/>
                </a:lnTo>
                <a:close/>
              </a:path>
              <a:path extrusionOk="0" h="203200" w="281939">
                <a:moveTo>
                  <a:pt x="78258" y="201672"/>
                </a:moveTo>
                <a:lnTo>
                  <a:pt x="37732" y="201672"/>
                </a:lnTo>
                <a:lnTo>
                  <a:pt x="46218" y="201866"/>
                </a:lnTo>
                <a:lnTo>
                  <a:pt x="63436" y="202718"/>
                </a:lnTo>
                <a:lnTo>
                  <a:pt x="71923" y="202912"/>
                </a:lnTo>
                <a:lnTo>
                  <a:pt x="78258" y="202912"/>
                </a:lnTo>
                <a:lnTo>
                  <a:pt x="78258" y="201672"/>
                </a:lnTo>
                <a:close/>
              </a:path>
              <a:path extrusionOk="0" h="203200" w="281939">
                <a:moveTo>
                  <a:pt x="125065" y="17368"/>
                </a:moveTo>
                <a:lnTo>
                  <a:pt x="95028" y="17368"/>
                </a:lnTo>
                <a:lnTo>
                  <a:pt x="96426" y="19236"/>
                </a:lnTo>
                <a:lnTo>
                  <a:pt x="97823" y="22336"/>
                </a:lnTo>
                <a:lnTo>
                  <a:pt x="180927" y="197324"/>
                </a:lnTo>
                <a:lnTo>
                  <a:pt x="183070" y="202292"/>
                </a:lnTo>
                <a:lnTo>
                  <a:pt x="184467" y="202912"/>
                </a:lnTo>
                <a:lnTo>
                  <a:pt x="190709" y="202912"/>
                </a:lnTo>
                <a:lnTo>
                  <a:pt x="190709" y="201672"/>
                </a:lnTo>
                <a:lnTo>
                  <a:pt x="192852" y="196704"/>
                </a:lnTo>
                <a:lnTo>
                  <a:pt x="203048" y="160719"/>
                </a:lnTo>
                <a:lnTo>
                  <a:pt x="193504" y="160719"/>
                </a:lnTo>
                <a:lnTo>
                  <a:pt x="125065" y="17368"/>
                </a:lnTo>
                <a:close/>
              </a:path>
              <a:path extrusionOk="0" h="203200" w="281939">
                <a:moveTo>
                  <a:pt x="116643" y="0"/>
                </a:moveTo>
                <a:lnTo>
                  <a:pt x="54501" y="0"/>
                </a:lnTo>
                <a:lnTo>
                  <a:pt x="54501" y="9308"/>
                </a:lnTo>
                <a:lnTo>
                  <a:pt x="86643" y="9308"/>
                </a:lnTo>
                <a:lnTo>
                  <a:pt x="86643" y="12408"/>
                </a:lnTo>
                <a:lnTo>
                  <a:pt x="41924" y="171267"/>
                </a:lnTo>
                <a:lnTo>
                  <a:pt x="5589" y="193604"/>
                </a:lnTo>
                <a:lnTo>
                  <a:pt x="71271" y="193604"/>
                </a:lnTo>
                <a:lnTo>
                  <a:pt x="52358" y="192984"/>
                </a:lnTo>
                <a:lnTo>
                  <a:pt x="49564" y="186776"/>
                </a:lnTo>
                <a:lnTo>
                  <a:pt x="49564" y="176847"/>
                </a:lnTo>
                <a:lnTo>
                  <a:pt x="50961" y="173747"/>
                </a:lnTo>
                <a:lnTo>
                  <a:pt x="95028" y="17368"/>
                </a:lnTo>
                <a:lnTo>
                  <a:pt x="125065" y="17368"/>
                </a:lnTo>
                <a:lnTo>
                  <a:pt x="119438" y="5579"/>
                </a:lnTo>
                <a:lnTo>
                  <a:pt x="116643" y="619"/>
                </a:lnTo>
                <a:lnTo>
                  <a:pt x="116643" y="0"/>
                </a:lnTo>
                <a:close/>
              </a:path>
              <a:path extrusionOk="0" h="203200" w="281939">
                <a:moveTo>
                  <a:pt x="275303" y="9308"/>
                </a:moveTo>
                <a:lnTo>
                  <a:pt x="208876" y="9308"/>
                </a:lnTo>
                <a:lnTo>
                  <a:pt x="220465" y="10732"/>
                </a:lnTo>
                <a:lnTo>
                  <a:pt x="227521" y="13726"/>
                </a:lnTo>
                <a:lnTo>
                  <a:pt x="231031" y="17768"/>
                </a:lnTo>
                <a:lnTo>
                  <a:pt x="231981" y="22336"/>
                </a:lnTo>
                <a:lnTo>
                  <a:pt x="231981" y="23576"/>
                </a:lnTo>
                <a:lnTo>
                  <a:pt x="231236" y="27924"/>
                </a:lnTo>
                <a:lnTo>
                  <a:pt x="230584" y="28544"/>
                </a:lnTo>
                <a:lnTo>
                  <a:pt x="193504" y="160719"/>
                </a:lnTo>
                <a:lnTo>
                  <a:pt x="203048" y="160719"/>
                </a:lnTo>
                <a:lnTo>
                  <a:pt x="239621" y="31644"/>
                </a:lnTo>
                <a:lnTo>
                  <a:pt x="242956" y="23094"/>
                </a:lnTo>
                <a:lnTo>
                  <a:pt x="248833" y="16288"/>
                </a:lnTo>
                <a:lnTo>
                  <a:pt x="259024" y="11576"/>
                </a:lnTo>
                <a:lnTo>
                  <a:pt x="275303" y="9308"/>
                </a:lnTo>
                <a:close/>
              </a:path>
              <a:path extrusionOk="0" h="203200" w="281939">
                <a:moveTo>
                  <a:pt x="208876" y="0"/>
                </a:moveTo>
                <a:lnTo>
                  <a:pt x="203286" y="0"/>
                </a:lnTo>
                <a:lnTo>
                  <a:pt x="203286" y="9308"/>
                </a:lnTo>
                <a:lnTo>
                  <a:pt x="281639" y="9308"/>
                </a:lnTo>
                <a:lnTo>
                  <a:pt x="281639" y="1239"/>
                </a:lnTo>
                <a:lnTo>
                  <a:pt x="243161" y="1239"/>
                </a:lnTo>
                <a:lnTo>
                  <a:pt x="234660" y="1046"/>
                </a:lnTo>
                <a:lnTo>
                  <a:pt x="217378" y="193"/>
                </a:lnTo>
                <a:lnTo>
                  <a:pt x="208876" y="0"/>
                </a:lnTo>
                <a:close/>
              </a:path>
              <a:path extrusionOk="0" h="203200" w="281939">
                <a:moveTo>
                  <a:pt x="281639" y="0"/>
                </a:moveTo>
                <a:lnTo>
                  <a:pt x="276701" y="0"/>
                </a:lnTo>
                <a:lnTo>
                  <a:pt x="268591" y="193"/>
                </a:lnTo>
                <a:lnTo>
                  <a:pt x="251638" y="1046"/>
                </a:lnTo>
                <a:lnTo>
                  <a:pt x="243161" y="1239"/>
                </a:lnTo>
                <a:lnTo>
                  <a:pt x="281639" y="1239"/>
                </a:lnTo>
                <a:lnTo>
                  <a:pt x="28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01" name="Google Shape;3301;p198"/>
          <p:cNvSpPr/>
          <p:nvPr/>
        </p:nvSpPr>
        <p:spPr>
          <a:xfrm>
            <a:off x="3084598" y="2410996"/>
            <a:ext cx="164464" cy="947674"/>
          </a:xfrm>
          <a:custGeom>
            <a:rect b="b" l="l" r="r" t="t"/>
            <a:pathLst>
              <a:path extrusionOk="0" h="711200" w="164464">
                <a:moveTo>
                  <a:pt x="12577" y="0"/>
                </a:moveTo>
                <a:lnTo>
                  <a:pt x="0" y="0"/>
                </a:lnTo>
                <a:lnTo>
                  <a:pt x="0" y="3728"/>
                </a:lnTo>
                <a:lnTo>
                  <a:pt x="2142" y="5588"/>
                </a:lnTo>
                <a:lnTo>
                  <a:pt x="12449" y="15293"/>
                </a:lnTo>
                <a:lnTo>
                  <a:pt x="41446" y="46340"/>
                </a:lnTo>
                <a:lnTo>
                  <a:pt x="82504" y="108120"/>
                </a:lnTo>
                <a:lnTo>
                  <a:pt x="102223" y="151302"/>
                </a:lnTo>
                <a:lnTo>
                  <a:pt x="117330" y="197724"/>
                </a:lnTo>
                <a:lnTo>
                  <a:pt x="127957" y="247300"/>
                </a:lnTo>
                <a:lnTo>
                  <a:pt x="134237" y="299945"/>
                </a:lnTo>
                <a:lnTo>
                  <a:pt x="136301" y="355572"/>
                </a:lnTo>
                <a:lnTo>
                  <a:pt x="135162" y="397072"/>
                </a:lnTo>
                <a:lnTo>
                  <a:pt x="131166" y="441434"/>
                </a:lnTo>
                <a:lnTo>
                  <a:pt x="123444" y="487589"/>
                </a:lnTo>
                <a:lnTo>
                  <a:pt x="111125" y="534468"/>
                </a:lnTo>
                <a:lnTo>
                  <a:pt x="93341" y="581002"/>
                </a:lnTo>
                <a:lnTo>
                  <a:pt x="69221" y="626122"/>
                </a:lnTo>
                <a:lnTo>
                  <a:pt x="30837" y="677007"/>
                </a:lnTo>
                <a:lnTo>
                  <a:pt x="1397" y="705552"/>
                </a:lnTo>
                <a:lnTo>
                  <a:pt x="745" y="706794"/>
                </a:lnTo>
                <a:lnTo>
                  <a:pt x="0" y="707414"/>
                </a:lnTo>
                <a:lnTo>
                  <a:pt x="0" y="711137"/>
                </a:lnTo>
                <a:lnTo>
                  <a:pt x="12577" y="711137"/>
                </a:lnTo>
                <a:lnTo>
                  <a:pt x="17515" y="706794"/>
                </a:lnTo>
                <a:lnTo>
                  <a:pt x="55918" y="670806"/>
                </a:lnTo>
                <a:lnTo>
                  <a:pt x="87607" y="631233"/>
                </a:lnTo>
                <a:lnTo>
                  <a:pt x="113073" y="588738"/>
                </a:lnTo>
                <a:lnTo>
                  <a:pt x="132807" y="543980"/>
                </a:lnTo>
                <a:lnTo>
                  <a:pt x="147300" y="497624"/>
                </a:lnTo>
                <a:lnTo>
                  <a:pt x="157044" y="450329"/>
                </a:lnTo>
                <a:lnTo>
                  <a:pt x="162531" y="402758"/>
                </a:lnTo>
                <a:lnTo>
                  <a:pt x="164250" y="355572"/>
                </a:lnTo>
                <a:lnTo>
                  <a:pt x="162337" y="305622"/>
                </a:lnTo>
                <a:lnTo>
                  <a:pt x="156313" y="256106"/>
                </a:lnTo>
                <a:lnTo>
                  <a:pt x="145755" y="207533"/>
                </a:lnTo>
                <a:lnTo>
                  <a:pt x="130235" y="160415"/>
                </a:lnTo>
                <a:lnTo>
                  <a:pt x="109329" y="115262"/>
                </a:lnTo>
                <a:lnTo>
                  <a:pt x="82611" y="72584"/>
                </a:lnTo>
                <a:lnTo>
                  <a:pt x="49657" y="32892"/>
                </a:lnTo>
                <a:lnTo>
                  <a:pt x="16117" y="3108"/>
                </a:lnTo>
                <a:lnTo>
                  <a:pt x="1257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02" name="Google Shape;3302;p198"/>
          <p:cNvSpPr/>
          <p:nvPr/>
        </p:nvSpPr>
        <p:spPr>
          <a:xfrm>
            <a:off x="3411690" y="2754152"/>
            <a:ext cx="222250" cy="263149"/>
          </a:xfrm>
          <a:custGeom>
            <a:rect b="b" l="l" r="r" t="t"/>
            <a:pathLst>
              <a:path extrusionOk="0" h="197485" w="222250">
                <a:moveTo>
                  <a:pt x="222211" y="93154"/>
                </a:moveTo>
                <a:lnTo>
                  <a:pt x="118046" y="93154"/>
                </a:lnTo>
                <a:lnTo>
                  <a:pt x="118046" y="0"/>
                </a:lnTo>
                <a:lnTo>
                  <a:pt x="104813" y="0"/>
                </a:lnTo>
                <a:lnTo>
                  <a:pt x="104813" y="93154"/>
                </a:lnTo>
                <a:lnTo>
                  <a:pt x="0" y="93154"/>
                </a:lnTo>
                <a:lnTo>
                  <a:pt x="0" y="103898"/>
                </a:lnTo>
                <a:lnTo>
                  <a:pt x="104813" y="103898"/>
                </a:lnTo>
                <a:lnTo>
                  <a:pt x="104813" y="197040"/>
                </a:lnTo>
                <a:lnTo>
                  <a:pt x="118046" y="197040"/>
                </a:lnTo>
                <a:lnTo>
                  <a:pt x="118046" y="103898"/>
                </a:lnTo>
                <a:lnTo>
                  <a:pt x="222211" y="103898"/>
                </a:lnTo>
                <a:lnTo>
                  <a:pt x="222211" y="93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03" name="Google Shape;3303;p198"/>
          <p:cNvSpPr/>
          <p:nvPr/>
        </p:nvSpPr>
        <p:spPr>
          <a:xfrm>
            <a:off x="3760421" y="2687344"/>
            <a:ext cx="78104" cy="395992"/>
          </a:xfrm>
          <a:custGeom>
            <a:rect b="b" l="l" r="r" t="t"/>
            <a:pathLst>
              <a:path extrusionOk="0" h="297180" w="78104">
                <a:moveTo>
                  <a:pt x="76116" y="0"/>
                </a:moveTo>
                <a:lnTo>
                  <a:pt x="74066" y="0"/>
                </a:lnTo>
                <a:lnTo>
                  <a:pt x="67026" y="3790"/>
                </a:lnTo>
                <a:lnTo>
                  <a:pt x="37015" y="33246"/>
                </a:lnTo>
                <a:lnTo>
                  <a:pt x="10612" y="82513"/>
                </a:lnTo>
                <a:lnTo>
                  <a:pt x="917" y="128317"/>
                </a:lnTo>
                <a:lnTo>
                  <a:pt x="0" y="148311"/>
                </a:lnTo>
                <a:lnTo>
                  <a:pt x="822" y="167992"/>
                </a:lnTo>
                <a:lnTo>
                  <a:pt x="10572" y="215500"/>
                </a:lnTo>
                <a:lnTo>
                  <a:pt x="37880" y="264938"/>
                </a:lnTo>
                <a:lnTo>
                  <a:pt x="67233" y="293037"/>
                </a:lnTo>
                <a:lnTo>
                  <a:pt x="74066" y="296614"/>
                </a:lnTo>
                <a:lnTo>
                  <a:pt x="76116" y="296614"/>
                </a:lnTo>
                <a:lnTo>
                  <a:pt x="77513" y="295994"/>
                </a:lnTo>
                <a:lnTo>
                  <a:pt x="77513" y="292274"/>
                </a:lnTo>
                <a:lnTo>
                  <a:pt x="71923" y="287306"/>
                </a:lnTo>
                <a:lnTo>
                  <a:pt x="46055" y="256251"/>
                </a:lnTo>
                <a:lnTo>
                  <a:pt x="30022" y="220834"/>
                </a:lnTo>
                <a:lnTo>
                  <a:pt x="21850" y="183905"/>
                </a:lnTo>
                <a:lnTo>
                  <a:pt x="19564" y="148311"/>
                </a:lnTo>
                <a:lnTo>
                  <a:pt x="22173" y="109903"/>
                </a:lnTo>
                <a:lnTo>
                  <a:pt x="31000" y="72836"/>
                </a:lnTo>
                <a:lnTo>
                  <a:pt x="47549" y="38445"/>
                </a:lnTo>
                <a:lnTo>
                  <a:pt x="73321" y="8068"/>
                </a:lnTo>
                <a:lnTo>
                  <a:pt x="77513" y="4968"/>
                </a:lnTo>
                <a:lnTo>
                  <a:pt x="77513" y="123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04" name="Google Shape;3304;p198"/>
          <p:cNvSpPr/>
          <p:nvPr/>
        </p:nvSpPr>
        <p:spPr>
          <a:xfrm>
            <a:off x="3886846" y="2721271"/>
            <a:ext cx="110400" cy="263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05" name="Google Shape;3305;p198"/>
          <p:cNvSpPr/>
          <p:nvPr/>
        </p:nvSpPr>
        <p:spPr>
          <a:xfrm>
            <a:off x="4126561" y="2877643"/>
            <a:ext cx="204470" cy="16075"/>
          </a:xfrm>
          <a:custGeom>
            <a:rect b="b" l="l" r="r" t="t"/>
            <a:pathLst>
              <a:path extrusionOk="0" h="12064" w="204470">
                <a:moveTo>
                  <a:pt x="204125" y="0"/>
                </a:moveTo>
                <a:lnTo>
                  <a:pt x="0" y="0"/>
                </a:lnTo>
                <a:lnTo>
                  <a:pt x="0" y="11788"/>
                </a:lnTo>
                <a:lnTo>
                  <a:pt x="204125" y="117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3306" name="Google Shape;3306;p198"/>
          <p:cNvGrpSpPr/>
          <p:nvPr/>
        </p:nvGrpSpPr>
        <p:grpSpPr>
          <a:xfrm>
            <a:off x="4446677" y="2687249"/>
            <a:ext cx="298254" cy="396230"/>
            <a:chOff x="5124552" y="2850408"/>
            <a:chExt cx="298254" cy="297180"/>
          </a:xfrm>
        </p:grpSpPr>
        <p:sp>
          <p:nvSpPr>
            <p:cNvPr id="3307" name="Google Shape;3307;p198"/>
            <p:cNvSpPr/>
            <p:nvPr/>
          </p:nvSpPr>
          <p:spPr>
            <a:xfrm>
              <a:off x="5124552" y="2942251"/>
              <a:ext cx="187200" cy="1341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308" name="Google Shape;3308;p198"/>
            <p:cNvSpPr/>
            <p:nvPr/>
          </p:nvSpPr>
          <p:spPr>
            <a:xfrm>
              <a:off x="5344702" y="2850408"/>
              <a:ext cx="78104" cy="297180"/>
            </a:xfrm>
            <a:custGeom>
              <a:rect b="b" l="l" r="r" t="t"/>
              <a:pathLst>
                <a:path extrusionOk="0" h="297180" w="78104">
                  <a:moveTo>
                    <a:pt x="3447" y="0"/>
                  </a:moveTo>
                  <a:lnTo>
                    <a:pt x="1397" y="0"/>
                  </a:lnTo>
                  <a:lnTo>
                    <a:pt x="0" y="1239"/>
                  </a:lnTo>
                  <a:lnTo>
                    <a:pt x="0" y="4968"/>
                  </a:lnTo>
                  <a:lnTo>
                    <a:pt x="6242" y="9928"/>
                  </a:lnTo>
                  <a:lnTo>
                    <a:pt x="28195" y="35127"/>
                  </a:lnTo>
                  <a:lnTo>
                    <a:pt x="44428" y="66785"/>
                  </a:lnTo>
                  <a:lnTo>
                    <a:pt x="54494" y="104609"/>
                  </a:lnTo>
                  <a:lnTo>
                    <a:pt x="57948" y="148311"/>
                  </a:lnTo>
                  <a:lnTo>
                    <a:pt x="55445" y="186454"/>
                  </a:lnTo>
                  <a:lnTo>
                    <a:pt x="46792" y="223551"/>
                  </a:lnTo>
                  <a:lnTo>
                    <a:pt x="30278" y="258089"/>
                  </a:lnTo>
                  <a:lnTo>
                    <a:pt x="4192" y="288554"/>
                  </a:lnTo>
                  <a:lnTo>
                    <a:pt x="0" y="292274"/>
                  </a:lnTo>
                  <a:lnTo>
                    <a:pt x="0" y="295374"/>
                  </a:lnTo>
                  <a:lnTo>
                    <a:pt x="1397" y="296614"/>
                  </a:lnTo>
                  <a:lnTo>
                    <a:pt x="3447" y="296614"/>
                  </a:lnTo>
                  <a:lnTo>
                    <a:pt x="40497" y="263891"/>
                  </a:lnTo>
                  <a:lnTo>
                    <a:pt x="66901" y="214715"/>
                  </a:lnTo>
                  <a:lnTo>
                    <a:pt x="76596" y="168660"/>
                  </a:lnTo>
                  <a:lnTo>
                    <a:pt x="77513" y="148311"/>
                  </a:lnTo>
                  <a:lnTo>
                    <a:pt x="76679" y="128888"/>
                  </a:lnTo>
                  <a:lnTo>
                    <a:pt x="66626" y="81205"/>
                  </a:lnTo>
                  <a:lnTo>
                    <a:pt x="39318" y="31676"/>
                  </a:lnTo>
                  <a:lnTo>
                    <a:pt x="10268" y="3577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3309" name="Google Shape;3309;p198"/>
          <p:cNvSpPr/>
          <p:nvPr/>
        </p:nvSpPr>
        <p:spPr>
          <a:xfrm>
            <a:off x="4893964" y="2529320"/>
            <a:ext cx="127000" cy="711602"/>
          </a:xfrm>
          <a:custGeom>
            <a:rect b="b" l="l" r="r" t="t"/>
            <a:pathLst>
              <a:path extrusionOk="0" h="534035" w="127000">
                <a:moveTo>
                  <a:pt x="126425" y="0"/>
                </a:moveTo>
                <a:lnTo>
                  <a:pt x="115245" y="0"/>
                </a:lnTo>
                <a:lnTo>
                  <a:pt x="112450" y="2479"/>
                </a:lnTo>
                <a:lnTo>
                  <a:pt x="87946" y="23851"/>
                </a:lnTo>
                <a:lnTo>
                  <a:pt x="41035" y="87299"/>
                </a:lnTo>
                <a:lnTo>
                  <a:pt x="21614" y="130306"/>
                </a:lnTo>
                <a:lnTo>
                  <a:pt x="5566" y="194616"/>
                </a:lnTo>
                <a:lnTo>
                  <a:pt x="0" y="266830"/>
                </a:lnTo>
                <a:lnTo>
                  <a:pt x="1872" y="309858"/>
                </a:lnTo>
                <a:lnTo>
                  <a:pt x="8270" y="354168"/>
                </a:lnTo>
                <a:lnTo>
                  <a:pt x="20365" y="398807"/>
                </a:lnTo>
                <a:lnTo>
                  <a:pt x="39329" y="442821"/>
                </a:lnTo>
                <a:lnTo>
                  <a:pt x="66333" y="485259"/>
                </a:lnTo>
                <a:lnTo>
                  <a:pt x="85933" y="507071"/>
                </a:lnTo>
                <a:lnTo>
                  <a:pt x="88041" y="509455"/>
                </a:lnTo>
                <a:lnTo>
                  <a:pt x="91488" y="512563"/>
                </a:lnTo>
                <a:lnTo>
                  <a:pt x="95680" y="517523"/>
                </a:lnTo>
                <a:lnTo>
                  <a:pt x="98475" y="519383"/>
                </a:lnTo>
                <a:lnTo>
                  <a:pt x="111798" y="530552"/>
                </a:lnTo>
                <a:lnTo>
                  <a:pt x="112450" y="530552"/>
                </a:lnTo>
                <a:lnTo>
                  <a:pt x="115245" y="533660"/>
                </a:lnTo>
                <a:lnTo>
                  <a:pt x="123630" y="533660"/>
                </a:lnTo>
                <a:lnTo>
                  <a:pt x="126425" y="533040"/>
                </a:lnTo>
                <a:lnTo>
                  <a:pt x="126425" y="529312"/>
                </a:lnTo>
                <a:lnTo>
                  <a:pt x="125773" y="528692"/>
                </a:lnTo>
                <a:lnTo>
                  <a:pt x="125028" y="528072"/>
                </a:lnTo>
                <a:lnTo>
                  <a:pt x="115031" y="518851"/>
                </a:lnTo>
                <a:lnTo>
                  <a:pt x="89483" y="489938"/>
                </a:lnTo>
                <a:lnTo>
                  <a:pt x="51645" y="422941"/>
                </a:lnTo>
                <a:lnTo>
                  <a:pt x="36311" y="373017"/>
                </a:lnTo>
                <a:lnTo>
                  <a:pt x="27789" y="320417"/>
                </a:lnTo>
                <a:lnTo>
                  <a:pt x="25154" y="266830"/>
                </a:lnTo>
                <a:lnTo>
                  <a:pt x="28531" y="205419"/>
                </a:lnTo>
                <a:lnTo>
                  <a:pt x="38197" y="152214"/>
                </a:lnTo>
                <a:lnTo>
                  <a:pt x="53453" y="106420"/>
                </a:lnTo>
                <a:lnTo>
                  <a:pt x="73600" y="67245"/>
                </a:lnTo>
                <a:lnTo>
                  <a:pt x="97940" y="33896"/>
                </a:lnTo>
                <a:lnTo>
                  <a:pt x="125773" y="5579"/>
                </a:lnTo>
                <a:lnTo>
                  <a:pt x="126425" y="4339"/>
                </a:lnTo>
                <a:lnTo>
                  <a:pt x="12642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10" name="Google Shape;3310;p198"/>
          <p:cNvSpPr/>
          <p:nvPr/>
        </p:nvSpPr>
        <p:spPr>
          <a:xfrm>
            <a:off x="5088866" y="2541731"/>
            <a:ext cx="273685" cy="180227"/>
          </a:xfrm>
          <a:custGeom>
            <a:rect b="b" l="l" r="r" t="t"/>
            <a:pathLst>
              <a:path extrusionOk="0" h="135255" w="273685">
                <a:moveTo>
                  <a:pt x="210367" y="0"/>
                </a:moveTo>
                <a:lnTo>
                  <a:pt x="193008" y="2278"/>
                </a:lnTo>
                <a:lnTo>
                  <a:pt x="178400" y="8453"/>
                </a:lnTo>
                <a:lnTo>
                  <a:pt x="166150" y="17538"/>
                </a:lnTo>
                <a:lnTo>
                  <a:pt x="155865" y="28544"/>
                </a:lnTo>
                <a:lnTo>
                  <a:pt x="155213" y="24816"/>
                </a:lnTo>
                <a:lnTo>
                  <a:pt x="124206" y="300"/>
                </a:lnTo>
                <a:lnTo>
                  <a:pt x="117481" y="0"/>
                </a:lnTo>
                <a:lnTo>
                  <a:pt x="97478" y="3112"/>
                </a:lnTo>
                <a:lnTo>
                  <a:pt x="82393" y="10470"/>
                </a:lnTo>
                <a:lnTo>
                  <a:pt x="71901" y="19107"/>
                </a:lnTo>
                <a:lnTo>
                  <a:pt x="65681" y="26056"/>
                </a:lnTo>
                <a:lnTo>
                  <a:pt x="62083" y="14657"/>
                </a:lnTo>
                <a:lnTo>
                  <a:pt x="55060" y="6515"/>
                </a:lnTo>
                <a:lnTo>
                  <a:pt x="45662" y="1628"/>
                </a:lnTo>
                <a:lnTo>
                  <a:pt x="34937" y="0"/>
                </a:lnTo>
                <a:lnTo>
                  <a:pt x="25019" y="1919"/>
                </a:lnTo>
                <a:lnTo>
                  <a:pt x="2794" y="34826"/>
                </a:lnTo>
                <a:lnTo>
                  <a:pt x="0" y="45921"/>
                </a:lnTo>
                <a:lnTo>
                  <a:pt x="0" y="48401"/>
                </a:lnTo>
                <a:lnTo>
                  <a:pt x="7732" y="48401"/>
                </a:lnTo>
                <a:lnTo>
                  <a:pt x="9130" y="42192"/>
                </a:lnTo>
                <a:lnTo>
                  <a:pt x="13913" y="27765"/>
                </a:lnTo>
                <a:lnTo>
                  <a:pt x="19238" y="16595"/>
                </a:lnTo>
                <a:lnTo>
                  <a:pt x="25611" y="9380"/>
                </a:lnTo>
                <a:lnTo>
                  <a:pt x="33539" y="6819"/>
                </a:lnTo>
                <a:lnTo>
                  <a:pt x="39129" y="6819"/>
                </a:lnTo>
                <a:lnTo>
                  <a:pt x="44067" y="8688"/>
                </a:lnTo>
                <a:lnTo>
                  <a:pt x="44067" y="26684"/>
                </a:lnTo>
                <a:lnTo>
                  <a:pt x="39129" y="45292"/>
                </a:lnTo>
                <a:lnTo>
                  <a:pt x="19564" y="113558"/>
                </a:lnTo>
                <a:lnTo>
                  <a:pt x="18167" y="117898"/>
                </a:lnTo>
                <a:lnTo>
                  <a:pt x="16769" y="124726"/>
                </a:lnTo>
                <a:lnTo>
                  <a:pt x="16769" y="131555"/>
                </a:lnTo>
                <a:lnTo>
                  <a:pt x="20962" y="134655"/>
                </a:lnTo>
                <a:lnTo>
                  <a:pt x="30092" y="134655"/>
                </a:lnTo>
                <a:lnTo>
                  <a:pt x="36334" y="132175"/>
                </a:lnTo>
                <a:lnTo>
                  <a:pt x="38477" y="125966"/>
                </a:lnTo>
                <a:lnTo>
                  <a:pt x="39129" y="125346"/>
                </a:lnTo>
                <a:lnTo>
                  <a:pt x="44719" y="104250"/>
                </a:lnTo>
                <a:lnTo>
                  <a:pt x="54501" y="70737"/>
                </a:lnTo>
                <a:lnTo>
                  <a:pt x="55899" y="64537"/>
                </a:lnTo>
                <a:lnTo>
                  <a:pt x="59439" y="52741"/>
                </a:lnTo>
                <a:lnTo>
                  <a:pt x="62234" y="44052"/>
                </a:lnTo>
                <a:lnTo>
                  <a:pt x="62234" y="42812"/>
                </a:lnTo>
                <a:lnTo>
                  <a:pt x="68365" y="33262"/>
                </a:lnTo>
                <a:lnTo>
                  <a:pt x="79493" y="21325"/>
                </a:lnTo>
                <a:lnTo>
                  <a:pt x="95616" y="11134"/>
                </a:lnTo>
                <a:lnTo>
                  <a:pt x="116736" y="6819"/>
                </a:lnTo>
                <a:lnTo>
                  <a:pt x="125784" y="8624"/>
                </a:lnTo>
                <a:lnTo>
                  <a:pt x="131339" y="13339"/>
                </a:lnTo>
                <a:lnTo>
                  <a:pt x="134134" y="19915"/>
                </a:lnTo>
                <a:lnTo>
                  <a:pt x="134903" y="27304"/>
                </a:lnTo>
                <a:lnTo>
                  <a:pt x="134903" y="34744"/>
                </a:lnTo>
                <a:lnTo>
                  <a:pt x="132108" y="42812"/>
                </a:lnTo>
                <a:lnTo>
                  <a:pt x="130058" y="52121"/>
                </a:lnTo>
                <a:lnTo>
                  <a:pt x="120276" y="86253"/>
                </a:lnTo>
                <a:lnTo>
                  <a:pt x="113941" y="109210"/>
                </a:lnTo>
                <a:lnTo>
                  <a:pt x="112543" y="114798"/>
                </a:lnTo>
                <a:lnTo>
                  <a:pt x="109003" y="124726"/>
                </a:lnTo>
                <a:lnTo>
                  <a:pt x="109003" y="131555"/>
                </a:lnTo>
                <a:lnTo>
                  <a:pt x="113941" y="134655"/>
                </a:lnTo>
                <a:lnTo>
                  <a:pt x="129313" y="134655"/>
                </a:lnTo>
                <a:lnTo>
                  <a:pt x="134251" y="117278"/>
                </a:lnTo>
                <a:lnTo>
                  <a:pt x="150169" y="59774"/>
                </a:lnTo>
                <a:lnTo>
                  <a:pt x="153816" y="45921"/>
                </a:lnTo>
                <a:lnTo>
                  <a:pt x="157913" y="38238"/>
                </a:lnTo>
                <a:lnTo>
                  <a:pt x="168291" y="24972"/>
                </a:lnTo>
                <a:lnTo>
                  <a:pt x="185220" y="12405"/>
                </a:lnTo>
                <a:lnTo>
                  <a:pt x="208970" y="6819"/>
                </a:lnTo>
                <a:lnTo>
                  <a:pt x="218018" y="8537"/>
                </a:lnTo>
                <a:lnTo>
                  <a:pt x="223573" y="13106"/>
                </a:lnTo>
                <a:lnTo>
                  <a:pt x="226368" y="19653"/>
                </a:lnTo>
                <a:lnTo>
                  <a:pt x="227137" y="27304"/>
                </a:lnTo>
                <a:lnTo>
                  <a:pt x="224856" y="42562"/>
                </a:lnTo>
                <a:lnTo>
                  <a:pt x="219369" y="60965"/>
                </a:lnTo>
                <a:lnTo>
                  <a:pt x="212712" y="79136"/>
                </a:lnTo>
                <a:lnTo>
                  <a:pt x="206920" y="93702"/>
                </a:lnTo>
                <a:lnTo>
                  <a:pt x="201982" y="104250"/>
                </a:lnTo>
                <a:lnTo>
                  <a:pt x="201982" y="109830"/>
                </a:lnTo>
                <a:lnTo>
                  <a:pt x="204086" y="119732"/>
                </a:lnTo>
                <a:lnTo>
                  <a:pt x="209866" y="127596"/>
                </a:lnTo>
                <a:lnTo>
                  <a:pt x="218529" y="132783"/>
                </a:lnTo>
                <a:lnTo>
                  <a:pt x="229280" y="134655"/>
                </a:lnTo>
                <a:lnTo>
                  <a:pt x="249396" y="127828"/>
                </a:lnTo>
                <a:lnTo>
                  <a:pt x="263040" y="112624"/>
                </a:lnTo>
                <a:lnTo>
                  <a:pt x="270798" y="96955"/>
                </a:lnTo>
                <a:lnTo>
                  <a:pt x="273254" y="88733"/>
                </a:lnTo>
                <a:lnTo>
                  <a:pt x="273254" y="85633"/>
                </a:lnTo>
                <a:lnTo>
                  <a:pt x="266266" y="85633"/>
                </a:lnTo>
                <a:lnTo>
                  <a:pt x="266266" y="86873"/>
                </a:lnTo>
                <a:lnTo>
                  <a:pt x="264217" y="91213"/>
                </a:lnTo>
                <a:lnTo>
                  <a:pt x="259436" y="103480"/>
                </a:lnTo>
                <a:lnTo>
                  <a:pt x="252315" y="115339"/>
                </a:lnTo>
                <a:lnTo>
                  <a:pt x="242573" y="124288"/>
                </a:lnTo>
                <a:lnTo>
                  <a:pt x="229932" y="127826"/>
                </a:lnTo>
                <a:lnTo>
                  <a:pt x="224342" y="127826"/>
                </a:lnTo>
                <a:lnTo>
                  <a:pt x="222292" y="124726"/>
                </a:lnTo>
                <a:lnTo>
                  <a:pt x="222292" y="110450"/>
                </a:lnTo>
                <a:lnTo>
                  <a:pt x="225087" y="103630"/>
                </a:lnTo>
                <a:lnTo>
                  <a:pt x="228534" y="96802"/>
                </a:lnTo>
                <a:lnTo>
                  <a:pt x="234380" y="82693"/>
                </a:lnTo>
                <a:lnTo>
                  <a:pt x="241065" y="64920"/>
                </a:lnTo>
                <a:lnTo>
                  <a:pt x="246562" y="46799"/>
                </a:lnTo>
                <a:lnTo>
                  <a:pt x="248844" y="31644"/>
                </a:lnTo>
                <a:lnTo>
                  <a:pt x="246370" y="18584"/>
                </a:lnTo>
                <a:lnTo>
                  <a:pt x="239039" y="8608"/>
                </a:lnTo>
                <a:lnTo>
                  <a:pt x="226991" y="2239"/>
                </a:lnTo>
                <a:lnTo>
                  <a:pt x="2103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11" name="Google Shape;3311;p198"/>
          <p:cNvSpPr/>
          <p:nvPr/>
        </p:nvSpPr>
        <p:spPr>
          <a:xfrm>
            <a:off x="5073494" y="2877232"/>
            <a:ext cx="304800" cy="16075"/>
          </a:xfrm>
          <a:custGeom>
            <a:rect b="b" l="l" r="r" t="t"/>
            <a:pathLst>
              <a:path extrusionOk="0" h="12064" w="304800">
                <a:moveTo>
                  <a:pt x="304697" y="0"/>
                </a:moveTo>
                <a:lnTo>
                  <a:pt x="0" y="0"/>
                </a:lnTo>
                <a:lnTo>
                  <a:pt x="0" y="11789"/>
                </a:lnTo>
                <a:lnTo>
                  <a:pt x="304697" y="11789"/>
                </a:lnTo>
                <a:lnTo>
                  <a:pt x="3046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12" name="Google Shape;3312;p198"/>
          <p:cNvSpPr/>
          <p:nvPr/>
        </p:nvSpPr>
        <p:spPr>
          <a:xfrm>
            <a:off x="5086072" y="2985208"/>
            <a:ext cx="281939" cy="270764"/>
          </a:xfrm>
          <a:custGeom>
            <a:rect b="b" l="l" r="r" t="t"/>
            <a:pathLst>
              <a:path extrusionOk="0" h="203200" w="281939">
                <a:moveTo>
                  <a:pt x="75464" y="193604"/>
                </a:moveTo>
                <a:lnTo>
                  <a:pt x="3540" y="193604"/>
                </a:lnTo>
                <a:lnTo>
                  <a:pt x="0" y="194224"/>
                </a:lnTo>
                <a:lnTo>
                  <a:pt x="0" y="201672"/>
                </a:lnTo>
                <a:lnTo>
                  <a:pt x="2142" y="202912"/>
                </a:lnTo>
                <a:lnTo>
                  <a:pt x="4192" y="202912"/>
                </a:lnTo>
                <a:lnTo>
                  <a:pt x="12577" y="202718"/>
                </a:lnTo>
                <a:lnTo>
                  <a:pt x="29347" y="201866"/>
                </a:lnTo>
                <a:lnTo>
                  <a:pt x="37732" y="201672"/>
                </a:lnTo>
                <a:lnTo>
                  <a:pt x="78258" y="201672"/>
                </a:lnTo>
                <a:lnTo>
                  <a:pt x="78258" y="194224"/>
                </a:lnTo>
                <a:lnTo>
                  <a:pt x="75464" y="193604"/>
                </a:lnTo>
                <a:close/>
              </a:path>
              <a:path extrusionOk="0" h="203200" w="281939">
                <a:moveTo>
                  <a:pt x="78258" y="201672"/>
                </a:moveTo>
                <a:lnTo>
                  <a:pt x="37732" y="201672"/>
                </a:lnTo>
                <a:lnTo>
                  <a:pt x="46325" y="201866"/>
                </a:lnTo>
                <a:lnTo>
                  <a:pt x="63790" y="202718"/>
                </a:lnTo>
                <a:lnTo>
                  <a:pt x="72016" y="202912"/>
                </a:lnTo>
                <a:lnTo>
                  <a:pt x="78258" y="202912"/>
                </a:lnTo>
                <a:lnTo>
                  <a:pt x="78258" y="201672"/>
                </a:lnTo>
                <a:close/>
              </a:path>
              <a:path extrusionOk="0" h="203200" w="281939">
                <a:moveTo>
                  <a:pt x="125159" y="17368"/>
                </a:moveTo>
                <a:lnTo>
                  <a:pt x="95028" y="17368"/>
                </a:lnTo>
                <a:lnTo>
                  <a:pt x="96426" y="19236"/>
                </a:lnTo>
                <a:lnTo>
                  <a:pt x="97823" y="22336"/>
                </a:lnTo>
                <a:lnTo>
                  <a:pt x="181020" y="197324"/>
                </a:lnTo>
                <a:lnTo>
                  <a:pt x="183815" y="202292"/>
                </a:lnTo>
                <a:lnTo>
                  <a:pt x="184560" y="202912"/>
                </a:lnTo>
                <a:lnTo>
                  <a:pt x="191548" y="202912"/>
                </a:lnTo>
                <a:lnTo>
                  <a:pt x="191548" y="201672"/>
                </a:lnTo>
                <a:lnTo>
                  <a:pt x="203149" y="160719"/>
                </a:lnTo>
                <a:lnTo>
                  <a:pt x="193597" y="160719"/>
                </a:lnTo>
                <a:lnTo>
                  <a:pt x="125159" y="17368"/>
                </a:lnTo>
                <a:close/>
              </a:path>
              <a:path extrusionOk="0" h="203200" w="281939">
                <a:moveTo>
                  <a:pt x="116736" y="0"/>
                </a:moveTo>
                <a:lnTo>
                  <a:pt x="54501" y="0"/>
                </a:lnTo>
                <a:lnTo>
                  <a:pt x="54501" y="9308"/>
                </a:lnTo>
                <a:lnTo>
                  <a:pt x="86643" y="9308"/>
                </a:lnTo>
                <a:lnTo>
                  <a:pt x="86643" y="12408"/>
                </a:lnTo>
                <a:lnTo>
                  <a:pt x="41924" y="171267"/>
                </a:lnTo>
                <a:lnTo>
                  <a:pt x="5589" y="193604"/>
                </a:lnTo>
                <a:lnTo>
                  <a:pt x="71271" y="193604"/>
                </a:lnTo>
                <a:lnTo>
                  <a:pt x="52452" y="192984"/>
                </a:lnTo>
                <a:lnTo>
                  <a:pt x="49657" y="186776"/>
                </a:lnTo>
                <a:lnTo>
                  <a:pt x="49657" y="176847"/>
                </a:lnTo>
                <a:lnTo>
                  <a:pt x="51054" y="173747"/>
                </a:lnTo>
                <a:lnTo>
                  <a:pt x="95028" y="17368"/>
                </a:lnTo>
                <a:lnTo>
                  <a:pt x="125159" y="17368"/>
                </a:lnTo>
                <a:lnTo>
                  <a:pt x="119531" y="5579"/>
                </a:lnTo>
                <a:lnTo>
                  <a:pt x="116736" y="619"/>
                </a:lnTo>
                <a:lnTo>
                  <a:pt x="116736" y="0"/>
                </a:lnTo>
                <a:close/>
              </a:path>
              <a:path extrusionOk="0" h="203200" w="281939">
                <a:moveTo>
                  <a:pt x="275397" y="9308"/>
                </a:moveTo>
                <a:lnTo>
                  <a:pt x="208970" y="9308"/>
                </a:lnTo>
                <a:lnTo>
                  <a:pt x="220834" y="10732"/>
                </a:lnTo>
                <a:lnTo>
                  <a:pt x="227859" y="13726"/>
                </a:lnTo>
                <a:lnTo>
                  <a:pt x="231216" y="17768"/>
                </a:lnTo>
                <a:lnTo>
                  <a:pt x="232075" y="22336"/>
                </a:lnTo>
                <a:lnTo>
                  <a:pt x="232075" y="23576"/>
                </a:lnTo>
                <a:lnTo>
                  <a:pt x="231329" y="27924"/>
                </a:lnTo>
                <a:lnTo>
                  <a:pt x="230677" y="28544"/>
                </a:lnTo>
                <a:lnTo>
                  <a:pt x="193597" y="160719"/>
                </a:lnTo>
                <a:lnTo>
                  <a:pt x="203149" y="160719"/>
                </a:lnTo>
                <a:lnTo>
                  <a:pt x="239714" y="31644"/>
                </a:lnTo>
                <a:lnTo>
                  <a:pt x="243049" y="23094"/>
                </a:lnTo>
                <a:lnTo>
                  <a:pt x="248926" y="16288"/>
                </a:lnTo>
                <a:lnTo>
                  <a:pt x="259117" y="11576"/>
                </a:lnTo>
                <a:lnTo>
                  <a:pt x="275397" y="9308"/>
                </a:lnTo>
                <a:close/>
              </a:path>
              <a:path extrusionOk="0" h="203200" w="281939">
                <a:moveTo>
                  <a:pt x="208970" y="0"/>
                </a:moveTo>
                <a:lnTo>
                  <a:pt x="203380" y="0"/>
                </a:lnTo>
                <a:lnTo>
                  <a:pt x="203380" y="9308"/>
                </a:lnTo>
                <a:lnTo>
                  <a:pt x="281639" y="9308"/>
                </a:lnTo>
                <a:lnTo>
                  <a:pt x="281639" y="1239"/>
                </a:lnTo>
                <a:lnTo>
                  <a:pt x="243254" y="1239"/>
                </a:lnTo>
                <a:lnTo>
                  <a:pt x="234753" y="1046"/>
                </a:lnTo>
                <a:lnTo>
                  <a:pt x="217471" y="193"/>
                </a:lnTo>
                <a:lnTo>
                  <a:pt x="208970" y="0"/>
                </a:lnTo>
                <a:close/>
              </a:path>
              <a:path extrusionOk="0" h="203200" w="281939">
                <a:moveTo>
                  <a:pt x="281639" y="0"/>
                </a:moveTo>
                <a:lnTo>
                  <a:pt x="276794" y="0"/>
                </a:lnTo>
                <a:lnTo>
                  <a:pt x="268684" y="193"/>
                </a:lnTo>
                <a:lnTo>
                  <a:pt x="251731" y="1046"/>
                </a:lnTo>
                <a:lnTo>
                  <a:pt x="243254" y="1239"/>
                </a:lnTo>
                <a:lnTo>
                  <a:pt x="281639" y="1239"/>
                </a:lnTo>
                <a:lnTo>
                  <a:pt x="28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13" name="Google Shape;3313;p198"/>
          <p:cNvSpPr/>
          <p:nvPr/>
        </p:nvSpPr>
        <p:spPr>
          <a:xfrm>
            <a:off x="5510987" y="2754152"/>
            <a:ext cx="222250" cy="263149"/>
          </a:xfrm>
          <a:custGeom>
            <a:rect b="b" l="l" r="r" t="t"/>
            <a:pathLst>
              <a:path extrusionOk="0" h="197485" w="222250">
                <a:moveTo>
                  <a:pt x="222199" y="93154"/>
                </a:moveTo>
                <a:lnTo>
                  <a:pt x="118135" y="93154"/>
                </a:lnTo>
                <a:lnTo>
                  <a:pt x="118135" y="0"/>
                </a:lnTo>
                <a:lnTo>
                  <a:pt x="104813" y="0"/>
                </a:lnTo>
                <a:lnTo>
                  <a:pt x="104813" y="93154"/>
                </a:lnTo>
                <a:lnTo>
                  <a:pt x="0" y="93154"/>
                </a:lnTo>
                <a:lnTo>
                  <a:pt x="0" y="103898"/>
                </a:lnTo>
                <a:lnTo>
                  <a:pt x="104813" y="103898"/>
                </a:lnTo>
                <a:lnTo>
                  <a:pt x="104813" y="197040"/>
                </a:lnTo>
                <a:lnTo>
                  <a:pt x="118135" y="197040"/>
                </a:lnTo>
                <a:lnTo>
                  <a:pt x="118135" y="103898"/>
                </a:lnTo>
                <a:lnTo>
                  <a:pt x="222199" y="103898"/>
                </a:lnTo>
                <a:lnTo>
                  <a:pt x="222199" y="93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3314" name="Google Shape;3314;p198"/>
          <p:cNvGrpSpPr/>
          <p:nvPr/>
        </p:nvGrpSpPr>
        <p:grpSpPr>
          <a:xfrm>
            <a:off x="5815650" y="2529229"/>
            <a:ext cx="318548" cy="712029"/>
            <a:chOff x="6493525" y="2731890"/>
            <a:chExt cx="318548" cy="534035"/>
          </a:xfrm>
        </p:grpSpPr>
        <p:sp>
          <p:nvSpPr>
            <p:cNvPr id="3315" name="Google Shape;3315;p198"/>
            <p:cNvSpPr/>
            <p:nvPr/>
          </p:nvSpPr>
          <p:spPr>
            <a:xfrm>
              <a:off x="6493525" y="2942250"/>
              <a:ext cx="174900" cy="188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316" name="Google Shape;3316;p198"/>
            <p:cNvSpPr/>
            <p:nvPr/>
          </p:nvSpPr>
          <p:spPr>
            <a:xfrm>
              <a:off x="6685073" y="2731890"/>
              <a:ext cx="127000" cy="534035"/>
            </a:xfrm>
            <a:custGeom>
              <a:rect b="b" l="l" r="r" t="t"/>
              <a:pathLst>
                <a:path extrusionOk="0" h="534035" w="127000">
                  <a:moveTo>
                    <a:pt x="11179" y="0"/>
                  </a:moveTo>
                  <a:lnTo>
                    <a:pt x="0" y="0"/>
                  </a:lnTo>
                  <a:lnTo>
                    <a:pt x="0" y="4339"/>
                  </a:lnTo>
                  <a:lnTo>
                    <a:pt x="652" y="5579"/>
                  </a:lnTo>
                  <a:lnTo>
                    <a:pt x="11302" y="15062"/>
                  </a:lnTo>
                  <a:lnTo>
                    <a:pt x="23128" y="27299"/>
                  </a:lnTo>
                  <a:lnTo>
                    <a:pt x="51706" y="65157"/>
                  </a:lnTo>
                  <a:lnTo>
                    <a:pt x="74779" y="110717"/>
                  </a:lnTo>
                  <a:lnTo>
                    <a:pt x="90114" y="160640"/>
                  </a:lnTo>
                  <a:lnTo>
                    <a:pt x="98635" y="213239"/>
                  </a:lnTo>
                  <a:lnTo>
                    <a:pt x="101270" y="266830"/>
                  </a:lnTo>
                  <a:lnTo>
                    <a:pt x="97990" y="327032"/>
                  </a:lnTo>
                  <a:lnTo>
                    <a:pt x="88538" y="379651"/>
                  </a:lnTo>
                  <a:lnTo>
                    <a:pt x="73495" y="425375"/>
                  </a:lnTo>
                  <a:lnTo>
                    <a:pt x="53445" y="464894"/>
                  </a:lnTo>
                  <a:lnTo>
                    <a:pt x="28970" y="498897"/>
                  </a:lnTo>
                  <a:lnTo>
                    <a:pt x="0" y="528692"/>
                  </a:lnTo>
                  <a:lnTo>
                    <a:pt x="0" y="533660"/>
                  </a:lnTo>
                  <a:lnTo>
                    <a:pt x="11179" y="533660"/>
                  </a:lnTo>
                  <a:lnTo>
                    <a:pt x="38164" y="509721"/>
                  </a:lnTo>
                  <a:lnTo>
                    <a:pt x="85285" y="446096"/>
                  </a:lnTo>
                  <a:lnTo>
                    <a:pt x="104811" y="403345"/>
                  </a:lnTo>
                  <a:lnTo>
                    <a:pt x="121103" y="337648"/>
                  </a:lnTo>
                  <a:lnTo>
                    <a:pt x="126425" y="266830"/>
                  </a:lnTo>
                  <a:lnTo>
                    <a:pt x="123574" y="215146"/>
                  </a:lnTo>
                  <a:lnTo>
                    <a:pt x="114351" y="163730"/>
                  </a:lnTo>
                  <a:lnTo>
                    <a:pt x="97749" y="113892"/>
                  </a:lnTo>
                  <a:lnTo>
                    <a:pt x="72762" y="66944"/>
                  </a:lnTo>
                  <a:lnTo>
                    <a:pt x="38384" y="24196"/>
                  </a:lnTo>
                  <a:lnTo>
                    <a:pt x="13229" y="1859"/>
                  </a:lnTo>
                  <a:lnTo>
                    <a:pt x="111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3317" name="Google Shape;3317;p198"/>
          <p:cNvSpPr txBox="1"/>
          <p:nvPr>
            <p:ph type="title"/>
          </p:nvPr>
        </p:nvSpPr>
        <p:spPr>
          <a:xfrm>
            <a:off x="1950050" y="3944150"/>
            <a:ext cx="58983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Сходимость PageRank (критерии остановки)</a:t>
            </a:r>
            <a:endParaRPr sz="2200"/>
          </a:p>
        </p:txBody>
      </p:sp>
      <p:sp>
        <p:nvSpPr>
          <p:cNvPr id="3318" name="Google Shape;3318;p198"/>
          <p:cNvSpPr txBox="1"/>
          <p:nvPr/>
        </p:nvSpPr>
        <p:spPr>
          <a:xfrm>
            <a:off x="300900" y="4669500"/>
            <a:ext cx="8700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66065" lvl="0" marL="342265" marR="3263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Продолжать итерации пока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значения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PageRank не перестанут изменяться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065" lvl="0" marL="342265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Продолжать итерации пока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отношения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PageRank не перестанут изменяться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Фиксированное число итераций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9" name="Google Shape;3319;p198"/>
          <p:cNvCxnSpPr/>
          <p:nvPr/>
        </p:nvCxnSpPr>
        <p:spPr>
          <a:xfrm flipH="1">
            <a:off x="5478725" y="1065675"/>
            <a:ext cx="1354200" cy="12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0" name="Google Shape;3320;p198"/>
          <p:cNvSpPr txBox="1"/>
          <p:nvPr/>
        </p:nvSpPr>
        <p:spPr>
          <a:xfrm>
            <a:off x="4526000" y="660850"/>
            <a:ext cx="4074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равномерная </a:t>
            </a:r>
            <a:r>
              <a:rPr lang="en-US">
                <a:solidFill>
                  <a:srgbClr val="FF0000"/>
                </a:solidFill>
              </a:rPr>
              <a:t>добавка на все вершины, pagerank  с зависшей вершины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324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p199"/>
          <p:cNvSpPr txBox="1"/>
          <p:nvPr>
            <p:ph type="title"/>
          </p:nvPr>
        </p:nvSpPr>
        <p:spPr>
          <a:xfrm>
            <a:off x="1015390" y="2400300"/>
            <a:ext cx="7112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Проблемы MapReduce на графах</a:t>
            </a:r>
            <a:endParaRPr sz="28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200"/>
          <p:cNvSpPr txBox="1"/>
          <p:nvPr/>
        </p:nvSpPr>
        <p:spPr>
          <a:xfrm>
            <a:off x="535950" y="2605975"/>
            <a:ext cx="8340600" cy="24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Многословность Java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Время запуска таска в Hadoop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Медленные или зависшие таски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Бесполезность фазы shuffle для графов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Проверки на каждой итерации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5080" rtl="0" algn="l">
              <a:lnSpc>
                <a:spcPct val="96000"/>
              </a:lnSpc>
              <a:spcBef>
                <a:spcPts val="69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Итеративные алгоритмы на MapReduce  неэффективны!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1" name="Google Shape;3331;p200"/>
          <p:cNvSpPr txBox="1"/>
          <p:nvPr>
            <p:ph type="title"/>
          </p:nvPr>
        </p:nvSpPr>
        <p:spPr>
          <a:xfrm>
            <a:off x="612750" y="333350"/>
            <a:ext cx="7923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MapReduce на графах, проблемы</a:t>
            </a:r>
            <a:endParaRPr sz="220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335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201"/>
          <p:cNvSpPr txBox="1"/>
          <p:nvPr>
            <p:ph type="title"/>
          </p:nvPr>
        </p:nvSpPr>
        <p:spPr>
          <a:xfrm>
            <a:off x="2066925" y="333349"/>
            <a:ext cx="5013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In-Mapper Combining</a:t>
            </a:r>
            <a:endParaRPr sz="2200"/>
          </a:p>
        </p:txBody>
      </p:sp>
      <p:sp>
        <p:nvSpPr>
          <p:cNvPr id="3337" name="Google Shape;3337;p201"/>
          <p:cNvSpPr txBox="1"/>
          <p:nvPr>
            <p:ph idx="1" type="body"/>
          </p:nvPr>
        </p:nvSpPr>
        <p:spPr>
          <a:xfrm>
            <a:off x="334175" y="2022175"/>
            <a:ext cx="3870900" cy="3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Использование комбайнеров</a:t>
            </a:r>
            <a:endParaRPr sz="2000"/>
          </a:p>
          <a:p>
            <a:pPr indent="-287019" lvl="0" marL="756285" marR="676275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Агрегирует данные на  mapper</a:t>
            </a:r>
            <a:endParaRPr sz="2000"/>
          </a:p>
          <a:p>
            <a:pPr indent="-287019" lvl="0" marL="756285" marR="5080" rtl="0" algn="l">
              <a:lnSpc>
                <a:spcPct val="96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Но, промежуточные данные  все равно обрабатываются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/>
              <a:t>In-mapper combining</a:t>
            </a:r>
            <a:endParaRPr sz="2000"/>
          </a:p>
          <a:p>
            <a:pPr indent="-287019" lvl="1" marL="756285" rtl="0" algn="l">
              <a:lnSpc>
                <a:spcPct val="108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Агрегируем сообщения 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756285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буффере</a:t>
            </a:r>
            <a:endParaRPr sz="2000"/>
          </a:p>
          <a:p>
            <a:pPr indent="-287019" lvl="1" marL="756285" marR="263525" rtl="0" algn="l">
              <a:lnSpc>
                <a:spcPct val="96000"/>
              </a:lnSpc>
              <a:spcBef>
                <a:spcPts val="46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Но, требуется управление  памятью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8" name="Google Shape;3338;p201"/>
          <p:cNvGrpSpPr/>
          <p:nvPr/>
        </p:nvGrpSpPr>
        <p:grpSpPr>
          <a:xfrm>
            <a:off x="4589779" y="1802676"/>
            <a:ext cx="2514600" cy="3352716"/>
            <a:chOff x="4589779" y="1352041"/>
            <a:chExt cx="2514600" cy="2514600"/>
          </a:xfrm>
        </p:grpSpPr>
        <p:sp>
          <p:nvSpPr>
            <p:cNvPr id="3339" name="Google Shape;3339;p201"/>
            <p:cNvSpPr/>
            <p:nvPr/>
          </p:nvSpPr>
          <p:spPr>
            <a:xfrm>
              <a:off x="4589779" y="1352041"/>
              <a:ext cx="2514600" cy="2514600"/>
            </a:xfrm>
            <a:custGeom>
              <a:rect b="b" l="l" r="r" t="t"/>
              <a:pathLst>
                <a:path extrusionOk="0" h="2514600" w="2514600">
                  <a:moveTo>
                    <a:pt x="2305685" y="0"/>
                  </a:moveTo>
                  <a:lnTo>
                    <a:pt x="208787" y="0"/>
                  </a:lnTo>
                  <a:lnTo>
                    <a:pt x="160913" y="5520"/>
                  </a:lnTo>
                  <a:lnTo>
                    <a:pt x="116965" y="21245"/>
                  </a:lnTo>
                  <a:lnTo>
                    <a:pt x="78199" y="45916"/>
                  </a:lnTo>
                  <a:lnTo>
                    <a:pt x="45866" y="78276"/>
                  </a:lnTo>
                  <a:lnTo>
                    <a:pt x="21220" y="117067"/>
                  </a:lnTo>
                  <a:lnTo>
                    <a:pt x="5513" y="161033"/>
                  </a:lnTo>
                  <a:lnTo>
                    <a:pt x="0" y="208915"/>
                  </a:lnTo>
                  <a:lnTo>
                    <a:pt x="0" y="2305812"/>
                  </a:lnTo>
                  <a:lnTo>
                    <a:pt x="5513" y="2353686"/>
                  </a:lnTo>
                  <a:lnTo>
                    <a:pt x="21220" y="2397634"/>
                  </a:lnTo>
                  <a:lnTo>
                    <a:pt x="45866" y="2436400"/>
                  </a:lnTo>
                  <a:lnTo>
                    <a:pt x="78199" y="2468733"/>
                  </a:lnTo>
                  <a:lnTo>
                    <a:pt x="116965" y="2493379"/>
                  </a:lnTo>
                  <a:lnTo>
                    <a:pt x="160913" y="2509086"/>
                  </a:lnTo>
                  <a:lnTo>
                    <a:pt x="208787" y="2514600"/>
                  </a:lnTo>
                  <a:lnTo>
                    <a:pt x="2305685" y="2514600"/>
                  </a:lnTo>
                  <a:lnTo>
                    <a:pt x="2353566" y="2509086"/>
                  </a:lnTo>
                  <a:lnTo>
                    <a:pt x="2397532" y="2493379"/>
                  </a:lnTo>
                  <a:lnTo>
                    <a:pt x="2436323" y="2468733"/>
                  </a:lnTo>
                  <a:lnTo>
                    <a:pt x="2468683" y="2436400"/>
                  </a:lnTo>
                  <a:lnTo>
                    <a:pt x="2493354" y="2397634"/>
                  </a:lnTo>
                  <a:lnTo>
                    <a:pt x="2509079" y="2353686"/>
                  </a:lnTo>
                  <a:lnTo>
                    <a:pt x="2514600" y="2305812"/>
                  </a:lnTo>
                  <a:lnTo>
                    <a:pt x="2514600" y="208915"/>
                  </a:lnTo>
                  <a:lnTo>
                    <a:pt x="2509079" y="161033"/>
                  </a:lnTo>
                  <a:lnTo>
                    <a:pt x="2493354" y="117067"/>
                  </a:lnTo>
                  <a:lnTo>
                    <a:pt x="2468683" y="78276"/>
                  </a:lnTo>
                  <a:lnTo>
                    <a:pt x="2436323" y="45916"/>
                  </a:lnTo>
                  <a:lnTo>
                    <a:pt x="2397532" y="21245"/>
                  </a:lnTo>
                  <a:lnTo>
                    <a:pt x="2353566" y="5520"/>
                  </a:lnTo>
                  <a:lnTo>
                    <a:pt x="2305685" y="0"/>
                  </a:lnTo>
                  <a:close/>
                </a:path>
              </a:pathLst>
            </a:custGeom>
            <a:solidFill>
              <a:srgbClr val="8063A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40" name="Google Shape;3340;p201"/>
            <p:cNvSpPr/>
            <p:nvPr/>
          </p:nvSpPr>
          <p:spPr>
            <a:xfrm>
              <a:off x="4589779" y="1352041"/>
              <a:ext cx="2514600" cy="2514600"/>
            </a:xfrm>
            <a:custGeom>
              <a:rect b="b" l="l" r="r" t="t"/>
              <a:pathLst>
                <a:path extrusionOk="0" h="2514600" w="2514600">
                  <a:moveTo>
                    <a:pt x="0" y="208915"/>
                  </a:moveTo>
                  <a:lnTo>
                    <a:pt x="5513" y="161033"/>
                  </a:lnTo>
                  <a:lnTo>
                    <a:pt x="21220" y="117067"/>
                  </a:lnTo>
                  <a:lnTo>
                    <a:pt x="45866" y="78276"/>
                  </a:lnTo>
                  <a:lnTo>
                    <a:pt x="78199" y="45916"/>
                  </a:lnTo>
                  <a:lnTo>
                    <a:pt x="116965" y="21245"/>
                  </a:lnTo>
                  <a:lnTo>
                    <a:pt x="160913" y="5520"/>
                  </a:lnTo>
                  <a:lnTo>
                    <a:pt x="208787" y="0"/>
                  </a:lnTo>
                  <a:lnTo>
                    <a:pt x="2305685" y="0"/>
                  </a:lnTo>
                  <a:lnTo>
                    <a:pt x="2353566" y="5520"/>
                  </a:lnTo>
                  <a:lnTo>
                    <a:pt x="2397532" y="21245"/>
                  </a:lnTo>
                  <a:lnTo>
                    <a:pt x="2436323" y="45916"/>
                  </a:lnTo>
                  <a:lnTo>
                    <a:pt x="2468683" y="78276"/>
                  </a:lnTo>
                  <a:lnTo>
                    <a:pt x="2493354" y="117067"/>
                  </a:lnTo>
                  <a:lnTo>
                    <a:pt x="2509079" y="161033"/>
                  </a:lnTo>
                  <a:lnTo>
                    <a:pt x="2514600" y="208915"/>
                  </a:lnTo>
                  <a:lnTo>
                    <a:pt x="2514600" y="2305812"/>
                  </a:lnTo>
                  <a:lnTo>
                    <a:pt x="2509079" y="2353686"/>
                  </a:lnTo>
                  <a:lnTo>
                    <a:pt x="2493354" y="2397634"/>
                  </a:lnTo>
                  <a:lnTo>
                    <a:pt x="2468683" y="2436400"/>
                  </a:lnTo>
                  <a:lnTo>
                    <a:pt x="2436323" y="2468733"/>
                  </a:lnTo>
                  <a:lnTo>
                    <a:pt x="2397532" y="2493379"/>
                  </a:lnTo>
                  <a:lnTo>
                    <a:pt x="2353566" y="2509086"/>
                  </a:lnTo>
                  <a:lnTo>
                    <a:pt x="2305685" y="2514600"/>
                  </a:lnTo>
                  <a:lnTo>
                    <a:pt x="208787" y="2514600"/>
                  </a:lnTo>
                  <a:lnTo>
                    <a:pt x="160913" y="2509086"/>
                  </a:lnTo>
                  <a:lnTo>
                    <a:pt x="116965" y="2493379"/>
                  </a:lnTo>
                  <a:lnTo>
                    <a:pt x="78199" y="2468733"/>
                  </a:lnTo>
                  <a:lnTo>
                    <a:pt x="45866" y="2436400"/>
                  </a:lnTo>
                  <a:lnTo>
                    <a:pt x="21220" y="2397634"/>
                  </a:lnTo>
                  <a:lnTo>
                    <a:pt x="5513" y="2353686"/>
                  </a:lnTo>
                  <a:lnTo>
                    <a:pt x="0" y="2305812"/>
                  </a:lnTo>
                  <a:lnTo>
                    <a:pt x="0" y="208915"/>
                  </a:lnTo>
                  <a:close/>
                </a:path>
              </a:pathLst>
            </a:custGeom>
            <a:noFill/>
            <a:ln cap="flat" cmpd="sng" w="25400">
              <a:solidFill>
                <a:srgbClr val="5C467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41" name="Google Shape;3341;p201"/>
            <p:cNvSpPr/>
            <p:nvPr/>
          </p:nvSpPr>
          <p:spPr>
            <a:xfrm>
              <a:off x="4818379" y="2114041"/>
              <a:ext cx="2057400" cy="457200"/>
            </a:xfrm>
            <a:custGeom>
              <a:rect b="b" l="l" r="r" t="t"/>
              <a:pathLst>
                <a:path extrusionOk="0" h="457200" w="2057400">
                  <a:moveTo>
                    <a:pt x="1981200" y="0"/>
                  </a:moveTo>
                  <a:lnTo>
                    <a:pt x="76200" y="0"/>
                  </a:lnTo>
                  <a:lnTo>
                    <a:pt x="46505" y="5994"/>
                  </a:lnTo>
                  <a:lnTo>
                    <a:pt x="22288" y="22336"/>
                  </a:lnTo>
                  <a:lnTo>
                    <a:pt x="5976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76" y="410694"/>
                  </a:lnTo>
                  <a:lnTo>
                    <a:pt x="22288" y="434911"/>
                  </a:lnTo>
                  <a:lnTo>
                    <a:pt x="46505" y="451223"/>
                  </a:lnTo>
                  <a:lnTo>
                    <a:pt x="76200" y="457200"/>
                  </a:lnTo>
                  <a:lnTo>
                    <a:pt x="1981200" y="457200"/>
                  </a:lnTo>
                  <a:lnTo>
                    <a:pt x="2010840" y="451223"/>
                  </a:lnTo>
                  <a:lnTo>
                    <a:pt x="2035063" y="434911"/>
                  </a:lnTo>
                  <a:lnTo>
                    <a:pt x="2051405" y="410694"/>
                  </a:lnTo>
                  <a:lnTo>
                    <a:pt x="2057400" y="381000"/>
                  </a:lnTo>
                  <a:lnTo>
                    <a:pt x="2057400" y="76200"/>
                  </a:lnTo>
                  <a:lnTo>
                    <a:pt x="2051405" y="46559"/>
                  </a:lnTo>
                  <a:lnTo>
                    <a:pt x="2035063" y="22336"/>
                  </a:lnTo>
                  <a:lnTo>
                    <a:pt x="2010840" y="5994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42" name="Google Shape;3342;p201"/>
            <p:cNvSpPr/>
            <p:nvPr/>
          </p:nvSpPr>
          <p:spPr>
            <a:xfrm>
              <a:off x="4818379" y="2114041"/>
              <a:ext cx="2057400" cy="457200"/>
            </a:xfrm>
            <a:custGeom>
              <a:rect b="b" l="l" r="r" t="t"/>
              <a:pathLst>
                <a:path extrusionOk="0" h="457200" w="2057400">
                  <a:moveTo>
                    <a:pt x="0" y="76200"/>
                  </a:moveTo>
                  <a:lnTo>
                    <a:pt x="5976" y="46559"/>
                  </a:lnTo>
                  <a:lnTo>
                    <a:pt x="22288" y="22336"/>
                  </a:lnTo>
                  <a:lnTo>
                    <a:pt x="46505" y="5994"/>
                  </a:lnTo>
                  <a:lnTo>
                    <a:pt x="76200" y="0"/>
                  </a:lnTo>
                  <a:lnTo>
                    <a:pt x="1981200" y="0"/>
                  </a:lnTo>
                  <a:lnTo>
                    <a:pt x="2010840" y="5994"/>
                  </a:lnTo>
                  <a:lnTo>
                    <a:pt x="2035063" y="22336"/>
                  </a:lnTo>
                  <a:lnTo>
                    <a:pt x="2051405" y="46559"/>
                  </a:lnTo>
                  <a:lnTo>
                    <a:pt x="2057400" y="76200"/>
                  </a:lnTo>
                  <a:lnTo>
                    <a:pt x="2057400" y="381000"/>
                  </a:lnTo>
                  <a:lnTo>
                    <a:pt x="2051405" y="410694"/>
                  </a:lnTo>
                  <a:lnTo>
                    <a:pt x="2035063" y="434911"/>
                  </a:lnTo>
                  <a:lnTo>
                    <a:pt x="2010840" y="451223"/>
                  </a:lnTo>
                  <a:lnTo>
                    <a:pt x="1981200" y="457200"/>
                  </a:lnTo>
                  <a:lnTo>
                    <a:pt x="76200" y="457200"/>
                  </a:lnTo>
                  <a:lnTo>
                    <a:pt x="46505" y="451223"/>
                  </a:lnTo>
                  <a:lnTo>
                    <a:pt x="22288" y="434911"/>
                  </a:lnTo>
                  <a:lnTo>
                    <a:pt x="5976" y="410694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noFill/>
            <a:ln cap="flat" cmpd="sng" w="25400">
              <a:solidFill>
                <a:srgbClr val="7088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43" name="Google Shape;3343;p201"/>
          <p:cNvSpPr txBox="1"/>
          <p:nvPr/>
        </p:nvSpPr>
        <p:spPr>
          <a:xfrm>
            <a:off x="4920234" y="2916427"/>
            <a:ext cx="634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setup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4" name="Google Shape;3344;p201"/>
          <p:cNvGrpSpPr/>
          <p:nvPr/>
        </p:nvGrpSpPr>
        <p:grpSpPr>
          <a:xfrm>
            <a:off x="4818379" y="3529834"/>
            <a:ext cx="2057400" cy="609585"/>
            <a:chOff x="4818379" y="2647442"/>
            <a:chExt cx="2057400" cy="457200"/>
          </a:xfrm>
        </p:grpSpPr>
        <p:sp>
          <p:nvSpPr>
            <p:cNvPr id="3345" name="Google Shape;3345;p201"/>
            <p:cNvSpPr/>
            <p:nvPr/>
          </p:nvSpPr>
          <p:spPr>
            <a:xfrm>
              <a:off x="4818379" y="2647442"/>
              <a:ext cx="2057400" cy="457200"/>
            </a:xfrm>
            <a:custGeom>
              <a:rect b="b" l="l" r="r" t="t"/>
              <a:pathLst>
                <a:path extrusionOk="0" h="457200" w="2057400">
                  <a:moveTo>
                    <a:pt x="1981200" y="0"/>
                  </a:moveTo>
                  <a:lnTo>
                    <a:pt x="76200" y="0"/>
                  </a:lnTo>
                  <a:lnTo>
                    <a:pt x="46505" y="5994"/>
                  </a:lnTo>
                  <a:lnTo>
                    <a:pt x="22288" y="22336"/>
                  </a:lnTo>
                  <a:lnTo>
                    <a:pt x="5976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76" y="410694"/>
                  </a:lnTo>
                  <a:lnTo>
                    <a:pt x="22288" y="434911"/>
                  </a:lnTo>
                  <a:lnTo>
                    <a:pt x="46505" y="451223"/>
                  </a:lnTo>
                  <a:lnTo>
                    <a:pt x="76200" y="457200"/>
                  </a:lnTo>
                  <a:lnTo>
                    <a:pt x="1981200" y="457200"/>
                  </a:lnTo>
                  <a:lnTo>
                    <a:pt x="2010840" y="451223"/>
                  </a:lnTo>
                  <a:lnTo>
                    <a:pt x="2035063" y="434911"/>
                  </a:lnTo>
                  <a:lnTo>
                    <a:pt x="2051405" y="410694"/>
                  </a:lnTo>
                  <a:lnTo>
                    <a:pt x="2057400" y="381000"/>
                  </a:lnTo>
                  <a:lnTo>
                    <a:pt x="2057400" y="76200"/>
                  </a:lnTo>
                  <a:lnTo>
                    <a:pt x="2051405" y="46559"/>
                  </a:lnTo>
                  <a:lnTo>
                    <a:pt x="2035063" y="22336"/>
                  </a:lnTo>
                  <a:lnTo>
                    <a:pt x="2010840" y="5994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795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46" name="Google Shape;3346;p201"/>
            <p:cNvSpPr/>
            <p:nvPr/>
          </p:nvSpPr>
          <p:spPr>
            <a:xfrm>
              <a:off x="4818379" y="2647442"/>
              <a:ext cx="2057400" cy="457200"/>
            </a:xfrm>
            <a:custGeom>
              <a:rect b="b" l="l" r="r" t="t"/>
              <a:pathLst>
                <a:path extrusionOk="0" h="457200" w="2057400">
                  <a:moveTo>
                    <a:pt x="0" y="76200"/>
                  </a:moveTo>
                  <a:lnTo>
                    <a:pt x="5976" y="46559"/>
                  </a:lnTo>
                  <a:lnTo>
                    <a:pt x="22288" y="22336"/>
                  </a:lnTo>
                  <a:lnTo>
                    <a:pt x="46505" y="5994"/>
                  </a:lnTo>
                  <a:lnTo>
                    <a:pt x="76200" y="0"/>
                  </a:lnTo>
                  <a:lnTo>
                    <a:pt x="1981200" y="0"/>
                  </a:lnTo>
                  <a:lnTo>
                    <a:pt x="2010840" y="5994"/>
                  </a:lnTo>
                  <a:lnTo>
                    <a:pt x="2035063" y="22336"/>
                  </a:lnTo>
                  <a:lnTo>
                    <a:pt x="2051405" y="46559"/>
                  </a:lnTo>
                  <a:lnTo>
                    <a:pt x="2057400" y="76200"/>
                  </a:lnTo>
                  <a:lnTo>
                    <a:pt x="2057400" y="381000"/>
                  </a:lnTo>
                  <a:lnTo>
                    <a:pt x="2051405" y="410694"/>
                  </a:lnTo>
                  <a:lnTo>
                    <a:pt x="2035063" y="434911"/>
                  </a:lnTo>
                  <a:lnTo>
                    <a:pt x="2010840" y="451223"/>
                  </a:lnTo>
                  <a:lnTo>
                    <a:pt x="1981200" y="457200"/>
                  </a:lnTo>
                  <a:lnTo>
                    <a:pt x="76200" y="457200"/>
                  </a:lnTo>
                  <a:lnTo>
                    <a:pt x="46505" y="451223"/>
                  </a:lnTo>
                  <a:lnTo>
                    <a:pt x="22288" y="434911"/>
                  </a:lnTo>
                  <a:lnTo>
                    <a:pt x="5976" y="410694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noFill/>
            <a:ln cap="flat" cmpd="sng" w="25400">
              <a:solidFill>
                <a:srgbClr val="B66C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47" name="Google Shape;3347;p201"/>
          <p:cNvSpPr txBox="1"/>
          <p:nvPr/>
        </p:nvSpPr>
        <p:spPr>
          <a:xfrm>
            <a:off x="4920234" y="3628135"/>
            <a:ext cx="494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8" name="Google Shape;3348;p201"/>
          <p:cNvGrpSpPr/>
          <p:nvPr/>
        </p:nvGrpSpPr>
        <p:grpSpPr>
          <a:xfrm>
            <a:off x="4818379" y="4241017"/>
            <a:ext cx="2057400" cy="609585"/>
            <a:chOff x="4818379" y="3180842"/>
            <a:chExt cx="2057400" cy="457200"/>
          </a:xfrm>
        </p:grpSpPr>
        <p:sp>
          <p:nvSpPr>
            <p:cNvPr id="3349" name="Google Shape;3349;p201"/>
            <p:cNvSpPr/>
            <p:nvPr/>
          </p:nvSpPr>
          <p:spPr>
            <a:xfrm>
              <a:off x="4818379" y="3180842"/>
              <a:ext cx="2057400" cy="457200"/>
            </a:xfrm>
            <a:custGeom>
              <a:rect b="b" l="l" r="r" t="t"/>
              <a:pathLst>
                <a:path extrusionOk="0" h="457200" w="2057400">
                  <a:moveTo>
                    <a:pt x="1981200" y="0"/>
                  </a:moveTo>
                  <a:lnTo>
                    <a:pt x="76200" y="0"/>
                  </a:lnTo>
                  <a:lnTo>
                    <a:pt x="46505" y="5994"/>
                  </a:lnTo>
                  <a:lnTo>
                    <a:pt x="22288" y="22336"/>
                  </a:lnTo>
                  <a:lnTo>
                    <a:pt x="5976" y="46559"/>
                  </a:lnTo>
                  <a:lnTo>
                    <a:pt x="0" y="76200"/>
                  </a:lnTo>
                  <a:lnTo>
                    <a:pt x="0" y="380999"/>
                  </a:lnTo>
                  <a:lnTo>
                    <a:pt x="5976" y="410694"/>
                  </a:lnTo>
                  <a:lnTo>
                    <a:pt x="22288" y="434911"/>
                  </a:lnTo>
                  <a:lnTo>
                    <a:pt x="46505" y="451223"/>
                  </a:lnTo>
                  <a:lnTo>
                    <a:pt x="76200" y="457199"/>
                  </a:lnTo>
                  <a:lnTo>
                    <a:pt x="1981200" y="457199"/>
                  </a:lnTo>
                  <a:lnTo>
                    <a:pt x="2010840" y="451223"/>
                  </a:lnTo>
                  <a:lnTo>
                    <a:pt x="2035063" y="434911"/>
                  </a:lnTo>
                  <a:lnTo>
                    <a:pt x="2051405" y="410694"/>
                  </a:lnTo>
                  <a:lnTo>
                    <a:pt x="2057400" y="380999"/>
                  </a:lnTo>
                  <a:lnTo>
                    <a:pt x="2057400" y="76200"/>
                  </a:lnTo>
                  <a:lnTo>
                    <a:pt x="2051405" y="46559"/>
                  </a:lnTo>
                  <a:lnTo>
                    <a:pt x="2035063" y="22336"/>
                  </a:lnTo>
                  <a:lnTo>
                    <a:pt x="2010840" y="5994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9BBA5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50" name="Google Shape;3350;p201"/>
            <p:cNvSpPr/>
            <p:nvPr/>
          </p:nvSpPr>
          <p:spPr>
            <a:xfrm>
              <a:off x="4818379" y="3180842"/>
              <a:ext cx="2057400" cy="457200"/>
            </a:xfrm>
            <a:custGeom>
              <a:rect b="b" l="l" r="r" t="t"/>
              <a:pathLst>
                <a:path extrusionOk="0" h="457200" w="2057400">
                  <a:moveTo>
                    <a:pt x="0" y="76200"/>
                  </a:moveTo>
                  <a:lnTo>
                    <a:pt x="5976" y="46559"/>
                  </a:lnTo>
                  <a:lnTo>
                    <a:pt x="22288" y="22336"/>
                  </a:lnTo>
                  <a:lnTo>
                    <a:pt x="46505" y="5994"/>
                  </a:lnTo>
                  <a:lnTo>
                    <a:pt x="76200" y="0"/>
                  </a:lnTo>
                  <a:lnTo>
                    <a:pt x="1981200" y="0"/>
                  </a:lnTo>
                  <a:lnTo>
                    <a:pt x="2010840" y="5994"/>
                  </a:lnTo>
                  <a:lnTo>
                    <a:pt x="2035063" y="22336"/>
                  </a:lnTo>
                  <a:lnTo>
                    <a:pt x="2051405" y="46559"/>
                  </a:lnTo>
                  <a:lnTo>
                    <a:pt x="2057400" y="76200"/>
                  </a:lnTo>
                  <a:lnTo>
                    <a:pt x="2057400" y="380999"/>
                  </a:lnTo>
                  <a:lnTo>
                    <a:pt x="2051405" y="410694"/>
                  </a:lnTo>
                  <a:lnTo>
                    <a:pt x="2035063" y="434911"/>
                  </a:lnTo>
                  <a:lnTo>
                    <a:pt x="2010840" y="451223"/>
                  </a:lnTo>
                  <a:lnTo>
                    <a:pt x="1981200" y="457199"/>
                  </a:lnTo>
                  <a:lnTo>
                    <a:pt x="76200" y="457199"/>
                  </a:lnTo>
                  <a:lnTo>
                    <a:pt x="46505" y="451223"/>
                  </a:lnTo>
                  <a:lnTo>
                    <a:pt x="22288" y="434911"/>
                  </a:lnTo>
                  <a:lnTo>
                    <a:pt x="5976" y="410694"/>
                  </a:lnTo>
                  <a:lnTo>
                    <a:pt x="0" y="380999"/>
                  </a:lnTo>
                  <a:lnTo>
                    <a:pt x="0" y="76200"/>
                  </a:lnTo>
                  <a:close/>
                </a:path>
              </a:pathLst>
            </a:custGeom>
            <a:noFill/>
            <a:ln cap="flat" cmpd="sng" w="25375">
              <a:solidFill>
                <a:srgbClr val="7088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51" name="Google Shape;3351;p201"/>
          <p:cNvSpPr txBox="1"/>
          <p:nvPr/>
        </p:nvSpPr>
        <p:spPr>
          <a:xfrm>
            <a:off x="4920234" y="4339336"/>
            <a:ext cx="824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cleanup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2" name="Google Shape;3352;p201"/>
          <p:cNvGrpSpPr/>
          <p:nvPr/>
        </p:nvGrpSpPr>
        <p:grpSpPr>
          <a:xfrm>
            <a:off x="4818379" y="2209067"/>
            <a:ext cx="2057400" cy="406390"/>
            <a:chOff x="4818379" y="1656842"/>
            <a:chExt cx="2057400" cy="304800"/>
          </a:xfrm>
        </p:grpSpPr>
        <p:sp>
          <p:nvSpPr>
            <p:cNvPr id="3353" name="Google Shape;3353;p201"/>
            <p:cNvSpPr/>
            <p:nvPr/>
          </p:nvSpPr>
          <p:spPr>
            <a:xfrm>
              <a:off x="4818379" y="1656842"/>
              <a:ext cx="2057400" cy="304800"/>
            </a:xfrm>
            <a:custGeom>
              <a:rect b="b" l="l" r="r" t="t"/>
              <a:pathLst>
                <a:path extrusionOk="0" h="304800" w="2057400">
                  <a:moveTo>
                    <a:pt x="2006600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254000"/>
                  </a:lnTo>
                  <a:lnTo>
                    <a:pt x="3990" y="273778"/>
                  </a:lnTo>
                  <a:lnTo>
                    <a:pt x="14874" y="289925"/>
                  </a:lnTo>
                  <a:lnTo>
                    <a:pt x="31021" y="300809"/>
                  </a:lnTo>
                  <a:lnTo>
                    <a:pt x="50800" y="304800"/>
                  </a:lnTo>
                  <a:lnTo>
                    <a:pt x="2006600" y="304800"/>
                  </a:lnTo>
                  <a:lnTo>
                    <a:pt x="2026378" y="300809"/>
                  </a:lnTo>
                  <a:lnTo>
                    <a:pt x="2042525" y="289925"/>
                  </a:lnTo>
                  <a:lnTo>
                    <a:pt x="2053409" y="273778"/>
                  </a:lnTo>
                  <a:lnTo>
                    <a:pt x="2057400" y="254000"/>
                  </a:lnTo>
                  <a:lnTo>
                    <a:pt x="2057400" y="50800"/>
                  </a:lnTo>
                  <a:lnTo>
                    <a:pt x="2053409" y="31021"/>
                  </a:lnTo>
                  <a:lnTo>
                    <a:pt x="2042525" y="14874"/>
                  </a:lnTo>
                  <a:lnTo>
                    <a:pt x="2026378" y="3990"/>
                  </a:lnTo>
                  <a:lnTo>
                    <a:pt x="2006600" y="0"/>
                  </a:lnTo>
                  <a:close/>
                </a:path>
              </a:pathLst>
            </a:custGeom>
            <a:solidFill>
              <a:srgbClr val="4AAC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54" name="Google Shape;3354;p201"/>
            <p:cNvSpPr/>
            <p:nvPr/>
          </p:nvSpPr>
          <p:spPr>
            <a:xfrm>
              <a:off x="4818379" y="1656842"/>
              <a:ext cx="2057400" cy="304800"/>
            </a:xfrm>
            <a:custGeom>
              <a:rect b="b" l="l" r="r" t="t"/>
              <a:pathLst>
                <a:path extrusionOk="0" h="304800" w="2057400">
                  <a:moveTo>
                    <a:pt x="0" y="50800"/>
                  </a:moveTo>
                  <a:lnTo>
                    <a:pt x="3990" y="31021"/>
                  </a:lnTo>
                  <a:lnTo>
                    <a:pt x="14874" y="14874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2006600" y="0"/>
                  </a:lnTo>
                  <a:lnTo>
                    <a:pt x="2026378" y="3990"/>
                  </a:lnTo>
                  <a:lnTo>
                    <a:pt x="2042525" y="14874"/>
                  </a:lnTo>
                  <a:lnTo>
                    <a:pt x="2053409" y="31021"/>
                  </a:lnTo>
                  <a:lnTo>
                    <a:pt x="2057400" y="50800"/>
                  </a:lnTo>
                  <a:lnTo>
                    <a:pt x="2057400" y="254000"/>
                  </a:lnTo>
                  <a:lnTo>
                    <a:pt x="2053409" y="273778"/>
                  </a:lnTo>
                  <a:lnTo>
                    <a:pt x="2042525" y="289925"/>
                  </a:lnTo>
                  <a:lnTo>
                    <a:pt x="2026378" y="300809"/>
                  </a:lnTo>
                  <a:lnTo>
                    <a:pt x="2006600" y="304800"/>
                  </a:lnTo>
                  <a:lnTo>
                    <a:pt x="50800" y="304800"/>
                  </a:lnTo>
                  <a:lnTo>
                    <a:pt x="31021" y="300809"/>
                  </a:lnTo>
                  <a:lnTo>
                    <a:pt x="14874" y="289925"/>
                  </a:lnTo>
                  <a:lnTo>
                    <a:pt x="3990" y="273778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noFill/>
            <a:ln cap="flat" cmpd="sng" w="25400">
              <a:solidFill>
                <a:srgbClr val="357C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55" name="Google Shape;3355;p201"/>
          <p:cNvSpPr txBox="1"/>
          <p:nvPr/>
        </p:nvSpPr>
        <p:spPr>
          <a:xfrm>
            <a:off x="4912867" y="2205227"/>
            <a:ext cx="605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buffer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6" name="Google Shape;3356;p201"/>
          <p:cNvGrpSpPr/>
          <p:nvPr/>
        </p:nvGrpSpPr>
        <p:grpSpPr>
          <a:xfrm>
            <a:off x="5949696" y="2385508"/>
            <a:ext cx="1502796" cy="2554336"/>
            <a:chOff x="5949696" y="1789176"/>
            <a:chExt cx="1502796" cy="1915800"/>
          </a:xfrm>
        </p:grpSpPr>
        <p:sp>
          <p:nvSpPr>
            <p:cNvPr id="3357" name="Google Shape;3357;p201"/>
            <p:cNvSpPr/>
            <p:nvPr/>
          </p:nvSpPr>
          <p:spPr>
            <a:xfrm>
              <a:off x="5949696" y="1789176"/>
              <a:ext cx="512100" cy="123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58" name="Google Shape;3358;p201"/>
            <p:cNvSpPr/>
            <p:nvPr/>
          </p:nvSpPr>
          <p:spPr>
            <a:xfrm>
              <a:off x="6451092" y="1789176"/>
              <a:ext cx="1001400" cy="1915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59" name="Google Shape;3359;p201"/>
          <p:cNvSpPr txBox="1"/>
          <p:nvPr/>
        </p:nvSpPr>
        <p:spPr>
          <a:xfrm>
            <a:off x="7489063" y="4276344"/>
            <a:ext cx="1410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Emit all key-  value pairs  at once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/>
          <p:nvPr>
            <p:ph type="title"/>
          </p:nvPr>
        </p:nvSpPr>
        <p:spPr>
          <a:xfrm>
            <a:off x="1175410" y="2173156"/>
            <a:ext cx="67887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571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HDFS</a:t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(Hadoop Distributed File System)</a:t>
            </a:r>
            <a:endParaRPr sz="28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202"/>
          <p:cNvSpPr txBox="1"/>
          <p:nvPr>
            <p:ph type="title"/>
          </p:nvPr>
        </p:nvSpPr>
        <p:spPr>
          <a:xfrm>
            <a:off x="756310" y="333349"/>
            <a:ext cx="7630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Улучшение партиционирования</a:t>
            </a:r>
            <a:endParaRPr sz="2200"/>
          </a:p>
        </p:txBody>
      </p:sp>
      <p:sp>
        <p:nvSpPr>
          <p:cNvPr id="3365" name="Google Shape;3365;p202"/>
          <p:cNvSpPr txBox="1"/>
          <p:nvPr/>
        </p:nvSpPr>
        <p:spPr>
          <a:xfrm>
            <a:off x="535950" y="2670329"/>
            <a:ext cx="76392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По-умолчанию: hash partitioning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534670" rtl="0" algn="l">
              <a:lnSpc>
                <a:spcPct val="95925"/>
              </a:lnSpc>
              <a:spcBef>
                <a:spcPts val="62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Наблюдение: много графов имеют локальную  структуру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Например, коммьюнити в соц.сетях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Улучшение локальной агрегации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19814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Но, партиционирование довольно </a:t>
            </a:r>
            <a:r>
              <a:rPr b="1" lang="en-US" sz="2000">
                <a:solidFill>
                  <a:srgbClr val="4AACC5"/>
                </a:solidFill>
                <a:latin typeface="Trebuchet MS"/>
                <a:ea typeface="Trebuchet MS"/>
                <a:cs typeface="Trebuchet MS"/>
                <a:sym typeface="Trebuchet MS"/>
              </a:rPr>
              <a:t>сложно</a:t>
            </a:r>
            <a:r>
              <a:rPr lang="en-US" sz="2000">
                <a:solidFill>
                  <a:srgbClr val="4AACC5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Иногда простые эвристики помогают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5080" rtl="0" algn="l">
              <a:lnSpc>
                <a:spcPct val="96250"/>
              </a:lnSpc>
              <a:spcBef>
                <a:spcPts val="5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Для веб-графа: использовать партиционирование на  основе домена от URL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369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p203"/>
          <p:cNvSpPr txBox="1"/>
          <p:nvPr>
            <p:ph type="title"/>
          </p:nvPr>
        </p:nvSpPr>
        <p:spPr>
          <a:xfrm>
            <a:off x="1807845" y="333349"/>
            <a:ext cx="5530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Schimmy Design Pattern</a:t>
            </a:r>
            <a:endParaRPr sz="2200"/>
          </a:p>
        </p:txBody>
      </p:sp>
      <p:sp>
        <p:nvSpPr>
          <p:cNvPr id="3371" name="Google Shape;3371;p203"/>
          <p:cNvSpPr txBox="1"/>
          <p:nvPr/>
        </p:nvSpPr>
        <p:spPr>
          <a:xfrm>
            <a:off x="561025" y="2093723"/>
            <a:ext cx="7547100" cy="16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noAutofit/>
          </a:bodyPr>
          <a:lstStyle/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Обычно два набора данных: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Messages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(актуальные вычисления)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Graph structure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(структура обрабатываемого графа)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Schimmy: выполнять	shuffle только для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messages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2" name="Google Shape;3372;p203"/>
          <p:cNvSpPr txBox="1"/>
          <p:nvPr/>
        </p:nvSpPr>
        <p:spPr>
          <a:xfrm>
            <a:off x="1732533" y="4798315"/>
            <a:ext cx="153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3" name="Google Shape;3373;p203"/>
          <p:cNvSpPr txBox="1"/>
          <p:nvPr/>
        </p:nvSpPr>
        <p:spPr>
          <a:xfrm>
            <a:off x="2814827" y="4817395"/>
            <a:ext cx="123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4" name="Google Shape;3374;p203"/>
          <p:cNvGrpSpPr/>
          <p:nvPr/>
        </p:nvGrpSpPr>
        <p:grpSpPr>
          <a:xfrm>
            <a:off x="2203704" y="4167527"/>
            <a:ext cx="277500" cy="1867553"/>
            <a:chOff x="2203704" y="3125723"/>
            <a:chExt cx="277500" cy="1400700"/>
          </a:xfrm>
        </p:grpSpPr>
        <p:sp>
          <p:nvSpPr>
            <p:cNvPr id="3375" name="Google Shape;3375;p203"/>
            <p:cNvSpPr/>
            <p:nvPr/>
          </p:nvSpPr>
          <p:spPr>
            <a:xfrm>
              <a:off x="2258268" y="3139454"/>
              <a:ext cx="168300" cy="127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6" name="Google Shape;3376;p203"/>
            <p:cNvSpPr/>
            <p:nvPr/>
          </p:nvSpPr>
          <p:spPr>
            <a:xfrm>
              <a:off x="2286762" y="3147821"/>
              <a:ext cx="111125" cy="1219835"/>
            </a:xfrm>
            <a:custGeom>
              <a:rect b="b" l="l" r="r" t="t"/>
              <a:pathLst>
                <a:path extrusionOk="0" h="1219835" w="111125">
                  <a:moveTo>
                    <a:pt x="10540" y="1113193"/>
                  </a:moveTo>
                  <a:lnTo>
                    <a:pt x="6095" y="1115834"/>
                  </a:lnTo>
                  <a:lnTo>
                    <a:pt x="1524" y="1118489"/>
                  </a:lnTo>
                  <a:lnTo>
                    <a:pt x="0" y="1124318"/>
                  </a:lnTo>
                  <a:lnTo>
                    <a:pt x="2748" y="1129004"/>
                  </a:lnTo>
                  <a:lnTo>
                    <a:pt x="55118" y="1219238"/>
                  </a:lnTo>
                  <a:lnTo>
                    <a:pt x="66182" y="1200340"/>
                  </a:lnTo>
                  <a:lnTo>
                    <a:pt x="45719" y="1200327"/>
                  </a:lnTo>
                  <a:lnTo>
                    <a:pt x="45666" y="1165078"/>
                  </a:lnTo>
                  <a:lnTo>
                    <a:pt x="16382" y="1114742"/>
                  </a:lnTo>
                  <a:lnTo>
                    <a:pt x="10540" y="1113193"/>
                  </a:lnTo>
                  <a:close/>
                </a:path>
                <a:path extrusionOk="0" h="1219835" w="111125">
                  <a:moveTo>
                    <a:pt x="45764" y="1165247"/>
                  </a:moveTo>
                  <a:lnTo>
                    <a:pt x="45719" y="1200327"/>
                  </a:lnTo>
                  <a:lnTo>
                    <a:pt x="64769" y="1200340"/>
                  </a:lnTo>
                  <a:lnTo>
                    <a:pt x="64776" y="1195539"/>
                  </a:lnTo>
                  <a:lnTo>
                    <a:pt x="46989" y="1195514"/>
                  </a:lnTo>
                  <a:lnTo>
                    <a:pt x="55204" y="1181487"/>
                  </a:lnTo>
                  <a:lnTo>
                    <a:pt x="45764" y="1165247"/>
                  </a:lnTo>
                  <a:close/>
                </a:path>
                <a:path extrusionOk="0" h="1219835" w="111125">
                  <a:moveTo>
                    <a:pt x="100075" y="1113307"/>
                  </a:moveTo>
                  <a:lnTo>
                    <a:pt x="94233" y="1114844"/>
                  </a:lnTo>
                  <a:lnTo>
                    <a:pt x="64814" y="1165078"/>
                  </a:lnTo>
                  <a:lnTo>
                    <a:pt x="64769" y="1200340"/>
                  </a:lnTo>
                  <a:lnTo>
                    <a:pt x="66190" y="1200327"/>
                  </a:lnTo>
                  <a:lnTo>
                    <a:pt x="110617" y="1124458"/>
                  </a:lnTo>
                  <a:lnTo>
                    <a:pt x="109093" y="1118628"/>
                  </a:lnTo>
                  <a:lnTo>
                    <a:pt x="104520" y="1115961"/>
                  </a:lnTo>
                  <a:lnTo>
                    <a:pt x="100075" y="1113307"/>
                  </a:lnTo>
                  <a:close/>
                </a:path>
                <a:path extrusionOk="0" h="1219835" w="111125">
                  <a:moveTo>
                    <a:pt x="55204" y="1181487"/>
                  </a:moveTo>
                  <a:lnTo>
                    <a:pt x="46989" y="1195514"/>
                  </a:lnTo>
                  <a:lnTo>
                    <a:pt x="63373" y="1195539"/>
                  </a:lnTo>
                  <a:lnTo>
                    <a:pt x="55204" y="1181487"/>
                  </a:lnTo>
                  <a:close/>
                </a:path>
                <a:path extrusionOk="0" h="1219835" w="111125">
                  <a:moveTo>
                    <a:pt x="64814" y="1165078"/>
                  </a:moveTo>
                  <a:lnTo>
                    <a:pt x="55204" y="1181487"/>
                  </a:lnTo>
                  <a:lnTo>
                    <a:pt x="63373" y="1195539"/>
                  </a:lnTo>
                  <a:lnTo>
                    <a:pt x="64776" y="1195539"/>
                  </a:lnTo>
                  <a:lnTo>
                    <a:pt x="64814" y="1165078"/>
                  </a:lnTo>
                  <a:close/>
                </a:path>
                <a:path extrusionOk="0" h="1219835" w="111125">
                  <a:moveTo>
                    <a:pt x="66293" y="0"/>
                  </a:moveTo>
                  <a:lnTo>
                    <a:pt x="47243" y="0"/>
                  </a:lnTo>
                  <a:lnTo>
                    <a:pt x="45764" y="1165247"/>
                  </a:lnTo>
                  <a:lnTo>
                    <a:pt x="55204" y="1181487"/>
                  </a:lnTo>
                  <a:lnTo>
                    <a:pt x="64814" y="1165078"/>
                  </a:lnTo>
                  <a:lnTo>
                    <a:pt x="662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7" name="Google Shape;3377;p203"/>
            <p:cNvSpPr/>
            <p:nvPr/>
          </p:nvSpPr>
          <p:spPr>
            <a:xfrm>
              <a:off x="2203704" y="3125723"/>
              <a:ext cx="277500" cy="1400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8" name="Google Shape;3378;p203"/>
            <p:cNvSpPr/>
            <p:nvPr/>
          </p:nvSpPr>
          <p:spPr>
            <a:xfrm>
              <a:off x="2286762" y="3147821"/>
              <a:ext cx="111125" cy="1219835"/>
            </a:xfrm>
            <a:custGeom>
              <a:rect b="b" l="l" r="r" t="t"/>
              <a:pathLst>
                <a:path extrusionOk="0" h="1219835" w="111125">
                  <a:moveTo>
                    <a:pt x="10540" y="1113193"/>
                  </a:moveTo>
                  <a:lnTo>
                    <a:pt x="6095" y="1115834"/>
                  </a:lnTo>
                  <a:lnTo>
                    <a:pt x="1524" y="1118489"/>
                  </a:lnTo>
                  <a:lnTo>
                    <a:pt x="0" y="1124318"/>
                  </a:lnTo>
                  <a:lnTo>
                    <a:pt x="2748" y="1129004"/>
                  </a:lnTo>
                  <a:lnTo>
                    <a:pt x="55118" y="1219238"/>
                  </a:lnTo>
                  <a:lnTo>
                    <a:pt x="66182" y="1200340"/>
                  </a:lnTo>
                  <a:lnTo>
                    <a:pt x="45719" y="1200327"/>
                  </a:lnTo>
                  <a:lnTo>
                    <a:pt x="45666" y="1165078"/>
                  </a:lnTo>
                  <a:lnTo>
                    <a:pt x="16382" y="1114742"/>
                  </a:lnTo>
                  <a:lnTo>
                    <a:pt x="10540" y="1113193"/>
                  </a:lnTo>
                  <a:close/>
                </a:path>
                <a:path extrusionOk="0" h="1219835" w="111125">
                  <a:moveTo>
                    <a:pt x="45764" y="1165247"/>
                  </a:moveTo>
                  <a:lnTo>
                    <a:pt x="45719" y="1200327"/>
                  </a:lnTo>
                  <a:lnTo>
                    <a:pt x="64769" y="1200340"/>
                  </a:lnTo>
                  <a:lnTo>
                    <a:pt x="64776" y="1195539"/>
                  </a:lnTo>
                  <a:lnTo>
                    <a:pt x="46989" y="1195514"/>
                  </a:lnTo>
                  <a:lnTo>
                    <a:pt x="55204" y="1181487"/>
                  </a:lnTo>
                  <a:lnTo>
                    <a:pt x="45764" y="1165247"/>
                  </a:lnTo>
                  <a:close/>
                </a:path>
                <a:path extrusionOk="0" h="1219835" w="111125">
                  <a:moveTo>
                    <a:pt x="100075" y="1113307"/>
                  </a:moveTo>
                  <a:lnTo>
                    <a:pt x="94233" y="1114844"/>
                  </a:lnTo>
                  <a:lnTo>
                    <a:pt x="64814" y="1165078"/>
                  </a:lnTo>
                  <a:lnTo>
                    <a:pt x="64769" y="1200340"/>
                  </a:lnTo>
                  <a:lnTo>
                    <a:pt x="66190" y="1200327"/>
                  </a:lnTo>
                  <a:lnTo>
                    <a:pt x="110617" y="1124458"/>
                  </a:lnTo>
                  <a:lnTo>
                    <a:pt x="109093" y="1118628"/>
                  </a:lnTo>
                  <a:lnTo>
                    <a:pt x="104520" y="1115961"/>
                  </a:lnTo>
                  <a:lnTo>
                    <a:pt x="100075" y="1113307"/>
                  </a:lnTo>
                  <a:close/>
                </a:path>
                <a:path extrusionOk="0" h="1219835" w="111125">
                  <a:moveTo>
                    <a:pt x="55204" y="1181487"/>
                  </a:moveTo>
                  <a:lnTo>
                    <a:pt x="46989" y="1195514"/>
                  </a:lnTo>
                  <a:lnTo>
                    <a:pt x="63373" y="1195539"/>
                  </a:lnTo>
                  <a:lnTo>
                    <a:pt x="55204" y="1181487"/>
                  </a:lnTo>
                  <a:close/>
                </a:path>
                <a:path extrusionOk="0" h="1219835" w="111125">
                  <a:moveTo>
                    <a:pt x="64814" y="1165078"/>
                  </a:moveTo>
                  <a:lnTo>
                    <a:pt x="55204" y="1181487"/>
                  </a:lnTo>
                  <a:lnTo>
                    <a:pt x="63373" y="1195539"/>
                  </a:lnTo>
                  <a:lnTo>
                    <a:pt x="64776" y="1195539"/>
                  </a:lnTo>
                  <a:lnTo>
                    <a:pt x="64814" y="1165078"/>
                  </a:lnTo>
                  <a:close/>
                </a:path>
                <a:path extrusionOk="0" h="1219835" w="111125">
                  <a:moveTo>
                    <a:pt x="66293" y="0"/>
                  </a:moveTo>
                  <a:lnTo>
                    <a:pt x="47243" y="0"/>
                  </a:lnTo>
                  <a:lnTo>
                    <a:pt x="45764" y="1165247"/>
                  </a:lnTo>
                  <a:lnTo>
                    <a:pt x="55204" y="1181487"/>
                  </a:lnTo>
                  <a:lnTo>
                    <a:pt x="64814" y="1165078"/>
                  </a:lnTo>
                  <a:lnTo>
                    <a:pt x="662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79" name="Google Shape;3379;p203"/>
          <p:cNvSpPr txBox="1"/>
          <p:nvPr/>
        </p:nvSpPr>
        <p:spPr>
          <a:xfrm>
            <a:off x="1504569" y="4197079"/>
            <a:ext cx="609600" cy="1524000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00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4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0" name="Google Shape;3380;p203"/>
          <p:cNvSpPr txBox="1"/>
          <p:nvPr/>
        </p:nvSpPr>
        <p:spPr>
          <a:xfrm>
            <a:off x="2571369" y="4197079"/>
            <a:ext cx="609600" cy="1524000"/>
          </a:xfrm>
          <a:prstGeom prst="rect">
            <a:avLst/>
          </a:prstGeom>
          <a:solidFill>
            <a:srgbClr val="92CDDD"/>
          </a:solidFill>
          <a:ln cap="flat" cmpd="sng" w="25400">
            <a:solidFill>
              <a:srgbClr val="006F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baseline="-25000" lang="en-US" sz="1575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57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1" name="Google Shape;3381;p203"/>
          <p:cNvSpPr txBox="1"/>
          <p:nvPr/>
        </p:nvSpPr>
        <p:spPr>
          <a:xfrm>
            <a:off x="3714369" y="4197079"/>
            <a:ext cx="609600" cy="1524000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00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5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2" name="Google Shape;3382;p203"/>
          <p:cNvSpPr txBox="1"/>
          <p:nvPr/>
        </p:nvSpPr>
        <p:spPr>
          <a:xfrm>
            <a:off x="4781169" y="4197079"/>
            <a:ext cx="609600" cy="1524000"/>
          </a:xfrm>
          <a:prstGeom prst="rect">
            <a:avLst/>
          </a:prstGeom>
          <a:solidFill>
            <a:srgbClr val="92CDDD"/>
          </a:solidFill>
          <a:ln cap="flat" cmpd="sng" w="25400">
            <a:solidFill>
              <a:srgbClr val="006F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17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3" name="Google Shape;3383;p203"/>
          <p:cNvGrpSpPr/>
          <p:nvPr/>
        </p:nvGrpSpPr>
        <p:grpSpPr>
          <a:xfrm>
            <a:off x="4468068" y="4185834"/>
            <a:ext cx="168300" cy="1696358"/>
            <a:chOff x="4468068" y="3139454"/>
            <a:chExt cx="168300" cy="1272300"/>
          </a:xfrm>
        </p:grpSpPr>
        <p:sp>
          <p:nvSpPr>
            <p:cNvPr id="3384" name="Google Shape;3384;p203"/>
            <p:cNvSpPr/>
            <p:nvPr/>
          </p:nvSpPr>
          <p:spPr>
            <a:xfrm>
              <a:off x="4468068" y="3139454"/>
              <a:ext cx="168300" cy="127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85" name="Google Shape;3385;p203"/>
            <p:cNvSpPr/>
            <p:nvPr/>
          </p:nvSpPr>
          <p:spPr>
            <a:xfrm>
              <a:off x="4496562" y="3147821"/>
              <a:ext cx="111125" cy="1219835"/>
            </a:xfrm>
            <a:custGeom>
              <a:rect b="b" l="l" r="r" t="t"/>
              <a:pathLst>
                <a:path extrusionOk="0" h="1219835" w="111125">
                  <a:moveTo>
                    <a:pt x="10540" y="1113193"/>
                  </a:moveTo>
                  <a:lnTo>
                    <a:pt x="6096" y="1115834"/>
                  </a:lnTo>
                  <a:lnTo>
                    <a:pt x="1524" y="1118489"/>
                  </a:lnTo>
                  <a:lnTo>
                    <a:pt x="0" y="1124318"/>
                  </a:lnTo>
                  <a:lnTo>
                    <a:pt x="2748" y="1129004"/>
                  </a:lnTo>
                  <a:lnTo>
                    <a:pt x="55117" y="1219238"/>
                  </a:lnTo>
                  <a:lnTo>
                    <a:pt x="66182" y="1200340"/>
                  </a:lnTo>
                  <a:lnTo>
                    <a:pt x="45720" y="1200327"/>
                  </a:lnTo>
                  <a:lnTo>
                    <a:pt x="45666" y="1165078"/>
                  </a:lnTo>
                  <a:lnTo>
                    <a:pt x="16383" y="1114742"/>
                  </a:lnTo>
                  <a:lnTo>
                    <a:pt x="10540" y="1113193"/>
                  </a:lnTo>
                  <a:close/>
                </a:path>
                <a:path extrusionOk="0" h="1219835" w="111125">
                  <a:moveTo>
                    <a:pt x="45764" y="1165247"/>
                  </a:moveTo>
                  <a:lnTo>
                    <a:pt x="45720" y="1200327"/>
                  </a:lnTo>
                  <a:lnTo>
                    <a:pt x="64770" y="1200340"/>
                  </a:lnTo>
                  <a:lnTo>
                    <a:pt x="64776" y="1195539"/>
                  </a:lnTo>
                  <a:lnTo>
                    <a:pt x="46989" y="1195514"/>
                  </a:lnTo>
                  <a:lnTo>
                    <a:pt x="55204" y="1181487"/>
                  </a:lnTo>
                  <a:lnTo>
                    <a:pt x="45764" y="1165247"/>
                  </a:lnTo>
                  <a:close/>
                </a:path>
                <a:path extrusionOk="0" h="1219835" w="111125">
                  <a:moveTo>
                    <a:pt x="100075" y="1113307"/>
                  </a:moveTo>
                  <a:lnTo>
                    <a:pt x="94234" y="1114844"/>
                  </a:lnTo>
                  <a:lnTo>
                    <a:pt x="64814" y="1165078"/>
                  </a:lnTo>
                  <a:lnTo>
                    <a:pt x="64770" y="1200340"/>
                  </a:lnTo>
                  <a:lnTo>
                    <a:pt x="66190" y="1200327"/>
                  </a:lnTo>
                  <a:lnTo>
                    <a:pt x="110616" y="1124458"/>
                  </a:lnTo>
                  <a:lnTo>
                    <a:pt x="109092" y="1118628"/>
                  </a:lnTo>
                  <a:lnTo>
                    <a:pt x="104521" y="1115961"/>
                  </a:lnTo>
                  <a:lnTo>
                    <a:pt x="100075" y="1113307"/>
                  </a:lnTo>
                  <a:close/>
                </a:path>
                <a:path extrusionOk="0" h="1219835" w="111125">
                  <a:moveTo>
                    <a:pt x="55204" y="1181487"/>
                  </a:moveTo>
                  <a:lnTo>
                    <a:pt x="46989" y="1195514"/>
                  </a:lnTo>
                  <a:lnTo>
                    <a:pt x="63373" y="1195539"/>
                  </a:lnTo>
                  <a:lnTo>
                    <a:pt x="55204" y="1181487"/>
                  </a:lnTo>
                  <a:close/>
                </a:path>
                <a:path extrusionOk="0" h="1219835" w="111125">
                  <a:moveTo>
                    <a:pt x="64814" y="1165078"/>
                  </a:moveTo>
                  <a:lnTo>
                    <a:pt x="55204" y="1181487"/>
                  </a:lnTo>
                  <a:lnTo>
                    <a:pt x="63373" y="1195539"/>
                  </a:lnTo>
                  <a:lnTo>
                    <a:pt x="64776" y="1195539"/>
                  </a:lnTo>
                  <a:lnTo>
                    <a:pt x="64814" y="1165078"/>
                  </a:lnTo>
                  <a:close/>
                </a:path>
                <a:path extrusionOk="0" h="1219835" w="111125">
                  <a:moveTo>
                    <a:pt x="66293" y="0"/>
                  </a:moveTo>
                  <a:lnTo>
                    <a:pt x="47243" y="0"/>
                  </a:lnTo>
                  <a:lnTo>
                    <a:pt x="45764" y="1165247"/>
                  </a:lnTo>
                  <a:lnTo>
                    <a:pt x="55204" y="1181487"/>
                  </a:lnTo>
                  <a:lnTo>
                    <a:pt x="64814" y="1165078"/>
                  </a:lnTo>
                  <a:lnTo>
                    <a:pt x="662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386" name="Google Shape;3386;p203"/>
          <p:cNvSpPr txBox="1"/>
          <p:nvPr/>
        </p:nvSpPr>
        <p:spPr>
          <a:xfrm>
            <a:off x="5847969" y="4197079"/>
            <a:ext cx="609600" cy="1524000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00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5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7" name="Google Shape;3387;p203"/>
          <p:cNvSpPr txBox="1"/>
          <p:nvPr/>
        </p:nvSpPr>
        <p:spPr>
          <a:xfrm>
            <a:off x="6914768" y="4197079"/>
            <a:ext cx="609600" cy="1524000"/>
          </a:xfrm>
          <a:prstGeom prst="rect">
            <a:avLst/>
          </a:prstGeom>
          <a:solidFill>
            <a:srgbClr val="92CDDD"/>
          </a:solidFill>
          <a:ln cap="flat" cmpd="sng" w="25400">
            <a:solidFill>
              <a:srgbClr val="006F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17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8" name="Google Shape;3388;p203"/>
          <p:cNvGrpSpPr/>
          <p:nvPr/>
        </p:nvGrpSpPr>
        <p:grpSpPr>
          <a:xfrm>
            <a:off x="6601668" y="4185834"/>
            <a:ext cx="168300" cy="1696358"/>
            <a:chOff x="6601668" y="3139454"/>
            <a:chExt cx="168300" cy="1272300"/>
          </a:xfrm>
        </p:grpSpPr>
        <p:sp>
          <p:nvSpPr>
            <p:cNvPr id="3389" name="Google Shape;3389;p203"/>
            <p:cNvSpPr/>
            <p:nvPr/>
          </p:nvSpPr>
          <p:spPr>
            <a:xfrm>
              <a:off x="6601668" y="3139454"/>
              <a:ext cx="168300" cy="127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0" name="Google Shape;3390;p203"/>
            <p:cNvSpPr/>
            <p:nvPr/>
          </p:nvSpPr>
          <p:spPr>
            <a:xfrm>
              <a:off x="6630162" y="3147821"/>
              <a:ext cx="111125" cy="1219835"/>
            </a:xfrm>
            <a:custGeom>
              <a:rect b="b" l="l" r="r" t="t"/>
              <a:pathLst>
                <a:path extrusionOk="0" h="1219835" w="111125">
                  <a:moveTo>
                    <a:pt x="10541" y="1113193"/>
                  </a:moveTo>
                  <a:lnTo>
                    <a:pt x="6096" y="1115834"/>
                  </a:lnTo>
                  <a:lnTo>
                    <a:pt x="1524" y="1118489"/>
                  </a:lnTo>
                  <a:lnTo>
                    <a:pt x="0" y="1124318"/>
                  </a:lnTo>
                  <a:lnTo>
                    <a:pt x="2748" y="1129004"/>
                  </a:lnTo>
                  <a:lnTo>
                    <a:pt x="55118" y="1219238"/>
                  </a:lnTo>
                  <a:lnTo>
                    <a:pt x="66182" y="1200340"/>
                  </a:lnTo>
                  <a:lnTo>
                    <a:pt x="45720" y="1200327"/>
                  </a:lnTo>
                  <a:lnTo>
                    <a:pt x="45666" y="1165078"/>
                  </a:lnTo>
                  <a:lnTo>
                    <a:pt x="16383" y="1114742"/>
                  </a:lnTo>
                  <a:lnTo>
                    <a:pt x="10541" y="1113193"/>
                  </a:lnTo>
                  <a:close/>
                </a:path>
                <a:path extrusionOk="0" h="1219835" w="111125">
                  <a:moveTo>
                    <a:pt x="45764" y="1165247"/>
                  </a:moveTo>
                  <a:lnTo>
                    <a:pt x="45720" y="1200327"/>
                  </a:lnTo>
                  <a:lnTo>
                    <a:pt x="64770" y="1200340"/>
                  </a:lnTo>
                  <a:lnTo>
                    <a:pt x="64776" y="1195539"/>
                  </a:lnTo>
                  <a:lnTo>
                    <a:pt x="46990" y="1195514"/>
                  </a:lnTo>
                  <a:lnTo>
                    <a:pt x="55204" y="1181487"/>
                  </a:lnTo>
                  <a:lnTo>
                    <a:pt x="45764" y="1165247"/>
                  </a:lnTo>
                  <a:close/>
                </a:path>
                <a:path extrusionOk="0" h="1219835" w="111125">
                  <a:moveTo>
                    <a:pt x="100076" y="1113307"/>
                  </a:moveTo>
                  <a:lnTo>
                    <a:pt x="94234" y="1114844"/>
                  </a:lnTo>
                  <a:lnTo>
                    <a:pt x="64814" y="1165078"/>
                  </a:lnTo>
                  <a:lnTo>
                    <a:pt x="64770" y="1200340"/>
                  </a:lnTo>
                  <a:lnTo>
                    <a:pt x="66190" y="1200327"/>
                  </a:lnTo>
                  <a:lnTo>
                    <a:pt x="110617" y="1124458"/>
                  </a:lnTo>
                  <a:lnTo>
                    <a:pt x="109093" y="1118628"/>
                  </a:lnTo>
                  <a:lnTo>
                    <a:pt x="104521" y="1115961"/>
                  </a:lnTo>
                  <a:lnTo>
                    <a:pt x="100076" y="1113307"/>
                  </a:lnTo>
                  <a:close/>
                </a:path>
                <a:path extrusionOk="0" h="1219835" w="111125">
                  <a:moveTo>
                    <a:pt x="55204" y="1181487"/>
                  </a:moveTo>
                  <a:lnTo>
                    <a:pt x="46990" y="1195514"/>
                  </a:lnTo>
                  <a:lnTo>
                    <a:pt x="63373" y="1195539"/>
                  </a:lnTo>
                  <a:lnTo>
                    <a:pt x="55204" y="1181487"/>
                  </a:lnTo>
                  <a:close/>
                </a:path>
                <a:path extrusionOk="0" h="1219835" w="111125">
                  <a:moveTo>
                    <a:pt x="64814" y="1165078"/>
                  </a:moveTo>
                  <a:lnTo>
                    <a:pt x="55204" y="1181487"/>
                  </a:lnTo>
                  <a:lnTo>
                    <a:pt x="63373" y="1195539"/>
                  </a:lnTo>
                  <a:lnTo>
                    <a:pt x="64776" y="1195539"/>
                  </a:lnTo>
                  <a:lnTo>
                    <a:pt x="64814" y="1165078"/>
                  </a:lnTo>
                  <a:close/>
                </a:path>
                <a:path extrusionOk="0" h="1219835" w="111125">
                  <a:moveTo>
                    <a:pt x="66294" y="0"/>
                  </a:moveTo>
                  <a:lnTo>
                    <a:pt x="47244" y="0"/>
                  </a:lnTo>
                  <a:lnTo>
                    <a:pt x="45764" y="1165247"/>
                  </a:lnTo>
                  <a:lnTo>
                    <a:pt x="55204" y="1181487"/>
                  </a:lnTo>
                  <a:lnTo>
                    <a:pt x="64814" y="1165078"/>
                  </a:lnTo>
                  <a:lnTo>
                    <a:pt x="662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5" name="Google Shape;3395;p204"/>
          <p:cNvGrpSpPr/>
          <p:nvPr/>
        </p:nvGrpSpPr>
        <p:grpSpPr>
          <a:xfrm>
            <a:off x="2126284" y="3608761"/>
            <a:ext cx="165600" cy="1696358"/>
            <a:chOff x="2126284" y="2706638"/>
            <a:chExt cx="165600" cy="1272300"/>
          </a:xfrm>
        </p:grpSpPr>
        <p:sp>
          <p:nvSpPr>
            <p:cNvPr id="3396" name="Google Shape;3396;p204"/>
            <p:cNvSpPr/>
            <p:nvPr/>
          </p:nvSpPr>
          <p:spPr>
            <a:xfrm>
              <a:off x="2126284" y="2706638"/>
              <a:ext cx="165600" cy="127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7" name="Google Shape;3397;p204"/>
            <p:cNvSpPr/>
            <p:nvPr/>
          </p:nvSpPr>
          <p:spPr>
            <a:xfrm>
              <a:off x="2153792" y="2715767"/>
              <a:ext cx="111125" cy="1219835"/>
            </a:xfrm>
            <a:custGeom>
              <a:rect b="b" l="l" r="r" t="t"/>
              <a:pathLst>
                <a:path extrusionOk="0" h="1219835" w="111125">
                  <a:moveTo>
                    <a:pt x="10668" y="1113155"/>
                  </a:moveTo>
                  <a:lnTo>
                    <a:pt x="1524" y="1118489"/>
                  </a:lnTo>
                  <a:lnTo>
                    <a:pt x="0" y="1124331"/>
                  </a:lnTo>
                  <a:lnTo>
                    <a:pt x="55244" y="1219238"/>
                  </a:lnTo>
                  <a:lnTo>
                    <a:pt x="66278" y="1200353"/>
                  </a:lnTo>
                  <a:lnTo>
                    <a:pt x="45719" y="1200327"/>
                  </a:lnTo>
                  <a:lnTo>
                    <a:pt x="45764" y="1165021"/>
                  </a:lnTo>
                  <a:lnTo>
                    <a:pt x="18719" y="1118489"/>
                  </a:lnTo>
                  <a:lnTo>
                    <a:pt x="16509" y="1114806"/>
                  </a:lnTo>
                  <a:lnTo>
                    <a:pt x="10668" y="1113155"/>
                  </a:lnTo>
                  <a:close/>
                </a:path>
                <a:path extrusionOk="0" h="1219835" w="111125">
                  <a:moveTo>
                    <a:pt x="45764" y="1165021"/>
                  </a:moveTo>
                  <a:lnTo>
                    <a:pt x="45719" y="1200327"/>
                  </a:lnTo>
                  <a:lnTo>
                    <a:pt x="64769" y="1200353"/>
                  </a:lnTo>
                  <a:lnTo>
                    <a:pt x="64776" y="1195552"/>
                  </a:lnTo>
                  <a:lnTo>
                    <a:pt x="46989" y="1195527"/>
                  </a:lnTo>
                  <a:lnTo>
                    <a:pt x="55268" y="1181382"/>
                  </a:lnTo>
                  <a:lnTo>
                    <a:pt x="45764" y="1165021"/>
                  </a:lnTo>
                  <a:close/>
                </a:path>
                <a:path extrusionOk="0" h="1219835" w="111125">
                  <a:moveTo>
                    <a:pt x="100075" y="1113282"/>
                  </a:moveTo>
                  <a:lnTo>
                    <a:pt x="94233" y="1114806"/>
                  </a:lnTo>
                  <a:lnTo>
                    <a:pt x="64844" y="1165021"/>
                  </a:lnTo>
                  <a:lnTo>
                    <a:pt x="64769" y="1200353"/>
                  </a:lnTo>
                  <a:lnTo>
                    <a:pt x="66278" y="1200353"/>
                  </a:lnTo>
                  <a:lnTo>
                    <a:pt x="110617" y="1124458"/>
                  </a:lnTo>
                  <a:lnTo>
                    <a:pt x="109093" y="1118616"/>
                  </a:lnTo>
                  <a:lnTo>
                    <a:pt x="104648" y="1115948"/>
                  </a:lnTo>
                  <a:lnTo>
                    <a:pt x="100075" y="1113282"/>
                  </a:lnTo>
                  <a:close/>
                </a:path>
                <a:path extrusionOk="0" h="1219835" w="111125">
                  <a:moveTo>
                    <a:pt x="55268" y="1181382"/>
                  </a:moveTo>
                  <a:lnTo>
                    <a:pt x="46989" y="1195527"/>
                  </a:lnTo>
                  <a:lnTo>
                    <a:pt x="63500" y="1195552"/>
                  </a:lnTo>
                  <a:lnTo>
                    <a:pt x="55268" y="1181382"/>
                  </a:lnTo>
                  <a:close/>
                </a:path>
                <a:path extrusionOk="0" h="1219835" w="111125">
                  <a:moveTo>
                    <a:pt x="64814" y="1165071"/>
                  </a:moveTo>
                  <a:lnTo>
                    <a:pt x="55268" y="1181382"/>
                  </a:lnTo>
                  <a:lnTo>
                    <a:pt x="63500" y="1195552"/>
                  </a:lnTo>
                  <a:lnTo>
                    <a:pt x="64776" y="1195552"/>
                  </a:lnTo>
                  <a:lnTo>
                    <a:pt x="64814" y="1165071"/>
                  </a:lnTo>
                  <a:close/>
                </a:path>
                <a:path extrusionOk="0" h="1219835" w="111125">
                  <a:moveTo>
                    <a:pt x="66293" y="0"/>
                  </a:moveTo>
                  <a:lnTo>
                    <a:pt x="47243" y="0"/>
                  </a:lnTo>
                  <a:lnTo>
                    <a:pt x="45830" y="1113155"/>
                  </a:lnTo>
                  <a:lnTo>
                    <a:pt x="45793" y="1165071"/>
                  </a:lnTo>
                  <a:lnTo>
                    <a:pt x="55268" y="1181382"/>
                  </a:lnTo>
                  <a:lnTo>
                    <a:pt x="64814" y="1165071"/>
                  </a:lnTo>
                  <a:lnTo>
                    <a:pt x="662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398" name="Google Shape;3398;p204"/>
          <p:cNvGrpSpPr/>
          <p:nvPr/>
        </p:nvGrpSpPr>
        <p:grpSpPr>
          <a:xfrm>
            <a:off x="4336084" y="3608761"/>
            <a:ext cx="165600" cy="1696358"/>
            <a:chOff x="4336084" y="2706638"/>
            <a:chExt cx="165600" cy="1272300"/>
          </a:xfrm>
        </p:grpSpPr>
        <p:sp>
          <p:nvSpPr>
            <p:cNvPr id="3399" name="Google Shape;3399;p204"/>
            <p:cNvSpPr/>
            <p:nvPr/>
          </p:nvSpPr>
          <p:spPr>
            <a:xfrm>
              <a:off x="4336084" y="2706638"/>
              <a:ext cx="165600" cy="127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0" name="Google Shape;3400;p204"/>
            <p:cNvSpPr/>
            <p:nvPr/>
          </p:nvSpPr>
          <p:spPr>
            <a:xfrm>
              <a:off x="4363593" y="2715767"/>
              <a:ext cx="111125" cy="1219835"/>
            </a:xfrm>
            <a:custGeom>
              <a:rect b="b" l="l" r="r" t="t"/>
              <a:pathLst>
                <a:path extrusionOk="0" h="1219835" w="111125">
                  <a:moveTo>
                    <a:pt x="10668" y="1113155"/>
                  </a:moveTo>
                  <a:lnTo>
                    <a:pt x="1524" y="1118489"/>
                  </a:lnTo>
                  <a:lnTo>
                    <a:pt x="0" y="1124331"/>
                  </a:lnTo>
                  <a:lnTo>
                    <a:pt x="55245" y="1219238"/>
                  </a:lnTo>
                  <a:lnTo>
                    <a:pt x="66278" y="1200353"/>
                  </a:lnTo>
                  <a:lnTo>
                    <a:pt x="45720" y="1200327"/>
                  </a:lnTo>
                  <a:lnTo>
                    <a:pt x="45764" y="1165021"/>
                  </a:lnTo>
                  <a:lnTo>
                    <a:pt x="18719" y="1118489"/>
                  </a:lnTo>
                  <a:lnTo>
                    <a:pt x="16510" y="1114806"/>
                  </a:lnTo>
                  <a:lnTo>
                    <a:pt x="10668" y="1113155"/>
                  </a:lnTo>
                  <a:close/>
                </a:path>
                <a:path extrusionOk="0" h="1219835" w="111125">
                  <a:moveTo>
                    <a:pt x="45764" y="1165021"/>
                  </a:moveTo>
                  <a:lnTo>
                    <a:pt x="45720" y="1200327"/>
                  </a:lnTo>
                  <a:lnTo>
                    <a:pt x="64770" y="1200353"/>
                  </a:lnTo>
                  <a:lnTo>
                    <a:pt x="64776" y="1195552"/>
                  </a:lnTo>
                  <a:lnTo>
                    <a:pt x="46990" y="1195527"/>
                  </a:lnTo>
                  <a:lnTo>
                    <a:pt x="55268" y="1181382"/>
                  </a:lnTo>
                  <a:lnTo>
                    <a:pt x="45764" y="1165021"/>
                  </a:lnTo>
                  <a:close/>
                </a:path>
                <a:path extrusionOk="0" h="1219835" w="111125">
                  <a:moveTo>
                    <a:pt x="100076" y="1113282"/>
                  </a:moveTo>
                  <a:lnTo>
                    <a:pt x="94234" y="1114806"/>
                  </a:lnTo>
                  <a:lnTo>
                    <a:pt x="64844" y="1165021"/>
                  </a:lnTo>
                  <a:lnTo>
                    <a:pt x="64770" y="1200353"/>
                  </a:lnTo>
                  <a:lnTo>
                    <a:pt x="66278" y="1200353"/>
                  </a:lnTo>
                  <a:lnTo>
                    <a:pt x="110617" y="1124458"/>
                  </a:lnTo>
                  <a:lnTo>
                    <a:pt x="109093" y="1118616"/>
                  </a:lnTo>
                  <a:lnTo>
                    <a:pt x="104648" y="1115948"/>
                  </a:lnTo>
                  <a:lnTo>
                    <a:pt x="100076" y="1113282"/>
                  </a:lnTo>
                  <a:close/>
                </a:path>
                <a:path extrusionOk="0" h="1219835" w="111125">
                  <a:moveTo>
                    <a:pt x="55268" y="1181382"/>
                  </a:moveTo>
                  <a:lnTo>
                    <a:pt x="46990" y="1195527"/>
                  </a:lnTo>
                  <a:lnTo>
                    <a:pt x="63500" y="1195552"/>
                  </a:lnTo>
                  <a:lnTo>
                    <a:pt x="55268" y="1181382"/>
                  </a:lnTo>
                  <a:close/>
                </a:path>
                <a:path extrusionOk="0" h="1219835" w="111125">
                  <a:moveTo>
                    <a:pt x="64814" y="1165071"/>
                  </a:moveTo>
                  <a:lnTo>
                    <a:pt x="55268" y="1181382"/>
                  </a:lnTo>
                  <a:lnTo>
                    <a:pt x="63500" y="1195552"/>
                  </a:lnTo>
                  <a:lnTo>
                    <a:pt x="64776" y="1195552"/>
                  </a:lnTo>
                  <a:lnTo>
                    <a:pt x="64814" y="1165071"/>
                  </a:lnTo>
                  <a:close/>
                </a:path>
                <a:path extrusionOk="0" h="1219835" w="111125">
                  <a:moveTo>
                    <a:pt x="66294" y="0"/>
                  </a:moveTo>
                  <a:lnTo>
                    <a:pt x="47244" y="0"/>
                  </a:lnTo>
                  <a:lnTo>
                    <a:pt x="45830" y="1113155"/>
                  </a:lnTo>
                  <a:lnTo>
                    <a:pt x="45793" y="1165071"/>
                  </a:lnTo>
                  <a:lnTo>
                    <a:pt x="55268" y="1181382"/>
                  </a:lnTo>
                  <a:lnTo>
                    <a:pt x="64814" y="1165071"/>
                  </a:lnTo>
                  <a:lnTo>
                    <a:pt x="662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401" name="Google Shape;3401;p204"/>
          <p:cNvGrpSpPr/>
          <p:nvPr/>
        </p:nvGrpSpPr>
        <p:grpSpPr>
          <a:xfrm>
            <a:off x="5867400" y="3608761"/>
            <a:ext cx="1371600" cy="1696358"/>
            <a:chOff x="5867400" y="2706638"/>
            <a:chExt cx="1371600" cy="1272300"/>
          </a:xfrm>
        </p:grpSpPr>
        <p:sp>
          <p:nvSpPr>
            <p:cNvPr id="3402" name="Google Shape;3402;p204"/>
            <p:cNvSpPr/>
            <p:nvPr/>
          </p:nvSpPr>
          <p:spPr>
            <a:xfrm>
              <a:off x="6469684" y="2706638"/>
              <a:ext cx="165600" cy="127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3" name="Google Shape;3403;p204"/>
            <p:cNvSpPr/>
            <p:nvPr/>
          </p:nvSpPr>
          <p:spPr>
            <a:xfrm>
              <a:off x="6497193" y="2715767"/>
              <a:ext cx="111125" cy="1219835"/>
            </a:xfrm>
            <a:custGeom>
              <a:rect b="b" l="l" r="r" t="t"/>
              <a:pathLst>
                <a:path extrusionOk="0" h="1219835" w="111125">
                  <a:moveTo>
                    <a:pt x="10667" y="1113155"/>
                  </a:moveTo>
                  <a:lnTo>
                    <a:pt x="1524" y="1118489"/>
                  </a:lnTo>
                  <a:lnTo>
                    <a:pt x="0" y="1124331"/>
                  </a:lnTo>
                  <a:lnTo>
                    <a:pt x="55245" y="1219238"/>
                  </a:lnTo>
                  <a:lnTo>
                    <a:pt x="66278" y="1200353"/>
                  </a:lnTo>
                  <a:lnTo>
                    <a:pt x="45720" y="1200327"/>
                  </a:lnTo>
                  <a:lnTo>
                    <a:pt x="45764" y="1165021"/>
                  </a:lnTo>
                  <a:lnTo>
                    <a:pt x="18719" y="1118489"/>
                  </a:lnTo>
                  <a:lnTo>
                    <a:pt x="16510" y="1114806"/>
                  </a:lnTo>
                  <a:lnTo>
                    <a:pt x="10667" y="1113155"/>
                  </a:lnTo>
                  <a:close/>
                </a:path>
                <a:path extrusionOk="0" h="1219835" w="111125">
                  <a:moveTo>
                    <a:pt x="45764" y="1165021"/>
                  </a:moveTo>
                  <a:lnTo>
                    <a:pt x="45720" y="1200327"/>
                  </a:lnTo>
                  <a:lnTo>
                    <a:pt x="64770" y="1200353"/>
                  </a:lnTo>
                  <a:lnTo>
                    <a:pt x="64776" y="1195552"/>
                  </a:lnTo>
                  <a:lnTo>
                    <a:pt x="46989" y="1195527"/>
                  </a:lnTo>
                  <a:lnTo>
                    <a:pt x="55268" y="1181382"/>
                  </a:lnTo>
                  <a:lnTo>
                    <a:pt x="45764" y="1165021"/>
                  </a:lnTo>
                  <a:close/>
                </a:path>
                <a:path extrusionOk="0" h="1219835" w="111125">
                  <a:moveTo>
                    <a:pt x="100076" y="1113282"/>
                  </a:moveTo>
                  <a:lnTo>
                    <a:pt x="94234" y="1114806"/>
                  </a:lnTo>
                  <a:lnTo>
                    <a:pt x="64844" y="1165021"/>
                  </a:lnTo>
                  <a:lnTo>
                    <a:pt x="64770" y="1200353"/>
                  </a:lnTo>
                  <a:lnTo>
                    <a:pt x="66278" y="1200353"/>
                  </a:lnTo>
                  <a:lnTo>
                    <a:pt x="110616" y="1124458"/>
                  </a:lnTo>
                  <a:lnTo>
                    <a:pt x="109092" y="1118616"/>
                  </a:lnTo>
                  <a:lnTo>
                    <a:pt x="104648" y="1115948"/>
                  </a:lnTo>
                  <a:lnTo>
                    <a:pt x="100076" y="1113282"/>
                  </a:lnTo>
                  <a:close/>
                </a:path>
                <a:path extrusionOk="0" h="1219835" w="111125">
                  <a:moveTo>
                    <a:pt x="55268" y="1181382"/>
                  </a:moveTo>
                  <a:lnTo>
                    <a:pt x="46989" y="1195527"/>
                  </a:lnTo>
                  <a:lnTo>
                    <a:pt x="63500" y="1195552"/>
                  </a:lnTo>
                  <a:lnTo>
                    <a:pt x="55268" y="1181382"/>
                  </a:lnTo>
                  <a:close/>
                </a:path>
                <a:path extrusionOk="0" h="1219835" w="111125">
                  <a:moveTo>
                    <a:pt x="64814" y="1165071"/>
                  </a:moveTo>
                  <a:lnTo>
                    <a:pt x="55268" y="1181382"/>
                  </a:lnTo>
                  <a:lnTo>
                    <a:pt x="63500" y="1195552"/>
                  </a:lnTo>
                  <a:lnTo>
                    <a:pt x="64776" y="1195552"/>
                  </a:lnTo>
                  <a:lnTo>
                    <a:pt x="64814" y="1165071"/>
                  </a:lnTo>
                  <a:close/>
                </a:path>
                <a:path extrusionOk="0" h="1219835" w="111125">
                  <a:moveTo>
                    <a:pt x="66293" y="0"/>
                  </a:moveTo>
                  <a:lnTo>
                    <a:pt x="47243" y="0"/>
                  </a:lnTo>
                  <a:lnTo>
                    <a:pt x="45830" y="1113155"/>
                  </a:lnTo>
                  <a:lnTo>
                    <a:pt x="45793" y="1165071"/>
                  </a:lnTo>
                  <a:lnTo>
                    <a:pt x="55268" y="1181382"/>
                  </a:lnTo>
                  <a:lnTo>
                    <a:pt x="64814" y="1165071"/>
                  </a:lnTo>
                  <a:lnTo>
                    <a:pt x="662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4" name="Google Shape;3404;p204"/>
            <p:cNvSpPr/>
            <p:nvPr/>
          </p:nvSpPr>
          <p:spPr>
            <a:xfrm>
              <a:off x="5867400" y="3172967"/>
              <a:ext cx="1371600" cy="457200"/>
            </a:xfrm>
            <a:custGeom>
              <a:rect b="b" l="l" r="r" t="t"/>
              <a:pathLst>
                <a:path extrusionOk="0" h="457200" w="1371600">
                  <a:moveTo>
                    <a:pt x="1295400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40"/>
                  </a:lnTo>
                  <a:lnTo>
                    <a:pt x="22336" y="434863"/>
                  </a:lnTo>
                  <a:lnTo>
                    <a:pt x="46559" y="451205"/>
                  </a:lnTo>
                  <a:lnTo>
                    <a:pt x="76200" y="457200"/>
                  </a:lnTo>
                  <a:lnTo>
                    <a:pt x="1295400" y="457200"/>
                  </a:lnTo>
                  <a:lnTo>
                    <a:pt x="1325040" y="451205"/>
                  </a:lnTo>
                  <a:lnTo>
                    <a:pt x="1349263" y="434863"/>
                  </a:lnTo>
                  <a:lnTo>
                    <a:pt x="1365605" y="410640"/>
                  </a:lnTo>
                  <a:lnTo>
                    <a:pt x="1371600" y="381000"/>
                  </a:lnTo>
                  <a:lnTo>
                    <a:pt x="1371600" y="76200"/>
                  </a:lnTo>
                  <a:lnTo>
                    <a:pt x="1365605" y="46559"/>
                  </a:lnTo>
                  <a:lnTo>
                    <a:pt x="1349263" y="22336"/>
                  </a:lnTo>
                  <a:lnTo>
                    <a:pt x="1325040" y="5994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5" name="Google Shape;3405;p204"/>
            <p:cNvSpPr/>
            <p:nvPr/>
          </p:nvSpPr>
          <p:spPr>
            <a:xfrm>
              <a:off x="5867400" y="3172967"/>
              <a:ext cx="1371600" cy="457200"/>
            </a:xfrm>
            <a:custGeom>
              <a:rect b="b" l="l" r="r" t="t"/>
              <a:pathLst>
                <a:path extrusionOk="0" h="457200" w="137160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1295400" y="0"/>
                  </a:lnTo>
                  <a:lnTo>
                    <a:pt x="1325040" y="5994"/>
                  </a:lnTo>
                  <a:lnTo>
                    <a:pt x="1349263" y="22336"/>
                  </a:lnTo>
                  <a:lnTo>
                    <a:pt x="1365605" y="46559"/>
                  </a:lnTo>
                  <a:lnTo>
                    <a:pt x="1371600" y="76200"/>
                  </a:lnTo>
                  <a:lnTo>
                    <a:pt x="1371600" y="381000"/>
                  </a:lnTo>
                  <a:lnTo>
                    <a:pt x="1365605" y="410640"/>
                  </a:lnTo>
                  <a:lnTo>
                    <a:pt x="1349263" y="434863"/>
                  </a:lnTo>
                  <a:lnTo>
                    <a:pt x="1325040" y="451205"/>
                  </a:lnTo>
                  <a:lnTo>
                    <a:pt x="1295400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noFill/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06" name="Google Shape;3406;p204"/>
          <p:cNvSpPr txBox="1"/>
          <p:nvPr/>
        </p:nvSpPr>
        <p:spPr>
          <a:xfrm>
            <a:off x="6136004" y="4351020"/>
            <a:ext cx="835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Reducer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7" name="Google Shape;3407;p204"/>
          <p:cNvGrpSpPr/>
          <p:nvPr/>
        </p:nvGrpSpPr>
        <p:grpSpPr>
          <a:xfrm>
            <a:off x="3733800" y="4230517"/>
            <a:ext cx="1371600" cy="609585"/>
            <a:chOff x="3733800" y="3172967"/>
            <a:chExt cx="1371600" cy="457200"/>
          </a:xfrm>
        </p:grpSpPr>
        <p:sp>
          <p:nvSpPr>
            <p:cNvPr id="3408" name="Google Shape;3408;p204"/>
            <p:cNvSpPr/>
            <p:nvPr/>
          </p:nvSpPr>
          <p:spPr>
            <a:xfrm>
              <a:off x="3733800" y="3172967"/>
              <a:ext cx="1371600" cy="457200"/>
            </a:xfrm>
            <a:custGeom>
              <a:rect b="b" l="l" r="r" t="t"/>
              <a:pathLst>
                <a:path extrusionOk="0" h="457200" w="1371600">
                  <a:moveTo>
                    <a:pt x="1295400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40"/>
                  </a:lnTo>
                  <a:lnTo>
                    <a:pt x="22336" y="434863"/>
                  </a:lnTo>
                  <a:lnTo>
                    <a:pt x="46559" y="451205"/>
                  </a:lnTo>
                  <a:lnTo>
                    <a:pt x="76200" y="457200"/>
                  </a:lnTo>
                  <a:lnTo>
                    <a:pt x="1295400" y="457200"/>
                  </a:lnTo>
                  <a:lnTo>
                    <a:pt x="1325040" y="451205"/>
                  </a:lnTo>
                  <a:lnTo>
                    <a:pt x="1349263" y="434863"/>
                  </a:lnTo>
                  <a:lnTo>
                    <a:pt x="1365605" y="410640"/>
                  </a:lnTo>
                  <a:lnTo>
                    <a:pt x="1371600" y="381000"/>
                  </a:lnTo>
                  <a:lnTo>
                    <a:pt x="1371600" y="76200"/>
                  </a:lnTo>
                  <a:lnTo>
                    <a:pt x="1365605" y="46559"/>
                  </a:lnTo>
                  <a:lnTo>
                    <a:pt x="1349263" y="22336"/>
                  </a:lnTo>
                  <a:lnTo>
                    <a:pt x="1325040" y="5994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9" name="Google Shape;3409;p204"/>
            <p:cNvSpPr/>
            <p:nvPr/>
          </p:nvSpPr>
          <p:spPr>
            <a:xfrm>
              <a:off x="3733800" y="3172967"/>
              <a:ext cx="1371600" cy="457200"/>
            </a:xfrm>
            <a:custGeom>
              <a:rect b="b" l="l" r="r" t="t"/>
              <a:pathLst>
                <a:path extrusionOk="0" h="457200" w="137160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1295400" y="0"/>
                  </a:lnTo>
                  <a:lnTo>
                    <a:pt x="1325040" y="5994"/>
                  </a:lnTo>
                  <a:lnTo>
                    <a:pt x="1349263" y="22336"/>
                  </a:lnTo>
                  <a:lnTo>
                    <a:pt x="1365605" y="46559"/>
                  </a:lnTo>
                  <a:lnTo>
                    <a:pt x="1371600" y="76200"/>
                  </a:lnTo>
                  <a:lnTo>
                    <a:pt x="1371600" y="381000"/>
                  </a:lnTo>
                  <a:lnTo>
                    <a:pt x="1365605" y="410640"/>
                  </a:lnTo>
                  <a:lnTo>
                    <a:pt x="1349263" y="434863"/>
                  </a:lnTo>
                  <a:lnTo>
                    <a:pt x="1325040" y="451205"/>
                  </a:lnTo>
                  <a:lnTo>
                    <a:pt x="1295400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noFill/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10" name="Google Shape;3410;p204"/>
          <p:cNvSpPr txBox="1"/>
          <p:nvPr/>
        </p:nvSpPr>
        <p:spPr>
          <a:xfrm>
            <a:off x="4002151" y="4351020"/>
            <a:ext cx="835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Reducer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1" name="Google Shape;3411;p204"/>
          <p:cNvGrpSpPr/>
          <p:nvPr/>
        </p:nvGrpSpPr>
        <p:grpSpPr>
          <a:xfrm>
            <a:off x="1524000" y="4230517"/>
            <a:ext cx="1371600" cy="609585"/>
            <a:chOff x="1524000" y="3172967"/>
            <a:chExt cx="1371600" cy="457200"/>
          </a:xfrm>
        </p:grpSpPr>
        <p:sp>
          <p:nvSpPr>
            <p:cNvPr id="3412" name="Google Shape;3412;p204"/>
            <p:cNvSpPr/>
            <p:nvPr/>
          </p:nvSpPr>
          <p:spPr>
            <a:xfrm>
              <a:off x="1524000" y="3172967"/>
              <a:ext cx="1371600" cy="457200"/>
            </a:xfrm>
            <a:custGeom>
              <a:rect b="b" l="l" r="r" t="t"/>
              <a:pathLst>
                <a:path extrusionOk="0" h="457200" w="1371600">
                  <a:moveTo>
                    <a:pt x="1295400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40"/>
                  </a:lnTo>
                  <a:lnTo>
                    <a:pt x="22336" y="434863"/>
                  </a:lnTo>
                  <a:lnTo>
                    <a:pt x="46559" y="451205"/>
                  </a:lnTo>
                  <a:lnTo>
                    <a:pt x="76200" y="457200"/>
                  </a:lnTo>
                  <a:lnTo>
                    <a:pt x="1295400" y="457200"/>
                  </a:lnTo>
                  <a:lnTo>
                    <a:pt x="1325040" y="451205"/>
                  </a:lnTo>
                  <a:lnTo>
                    <a:pt x="1349263" y="434863"/>
                  </a:lnTo>
                  <a:lnTo>
                    <a:pt x="1365605" y="410640"/>
                  </a:lnTo>
                  <a:lnTo>
                    <a:pt x="1371600" y="381000"/>
                  </a:lnTo>
                  <a:lnTo>
                    <a:pt x="1371600" y="76200"/>
                  </a:lnTo>
                  <a:lnTo>
                    <a:pt x="1365605" y="46559"/>
                  </a:lnTo>
                  <a:lnTo>
                    <a:pt x="1349263" y="22336"/>
                  </a:lnTo>
                  <a:lnTo>
                    <a:pt x="1325040" y="5994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13" name="Google Shape;3413;p204"/>
            <p:cNvSpPr/>
            <p:nvPr/>
          </p:nvSpPr>
          <p:spPr>
            <a:xfrm>
              <a:off x="1524000" y="3172967"/>
              <a:ext cx="1371600" cy="457200"/>
            </a:xfrm>
            <a:custGeom>
              <a:rect b="b" l="l" r="r" t="t"/>
              <a:pathLst>
                <a:path extrusionOk="0" h="457200" w="137160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1295400" y="0"/>
                  </a:lnTo>
                  <a:lnTo>
                    <a:pt x="1325040" y="5994"/>
                  </a:lnTo>
                  <a:lnTo>
                    <a:pt x="1349263" y="22336"/>
                  </a:lnTo>
                  <a:lnTo>
                    <a:pt x="1365605" y="46559"/>
                  </a:lnTo>
                  <a:lnTo>
                    <a:pt x="1371600" y="76200"/>
                  </a:lnTo>
                  <a:lnTo>
                    <a:pt x="1371600" y="381000"/>
                  </a:lnTo>
                  <a:lnTo>
                    <a:pt x="1365605" y="410640"/>
                  </a:lnTo>
                  <a:lnTo>
                    <a:pt x="1349263" y="434863"/>
                  </a:lnTo>
                  <a:lnTo>
                    <a:pt x="1325040" y="451205"/>
                  </a:lnTo>
                  <a:lnTo>
                    <a:pt x="1295400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noFill/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14" name="Google Shape;3414;p204"/>
          <p:cNvSpPr txBox="1"/>
          <p:nvPr/>
        </p:nvSpPr>
        <p:spPr>
          <a:xfrm>
            <a:off x="1791970" y="4351020"/>
            <a:ext cx="835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Reducer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204"/>
          <p:cNvSpPr txBox="1"/>
          <p:nvPr/>
        </p:nvSpPr>
        <p:spPr>
          <a:xfrm>
            <a:off x="1588642" y="2985771"/>
            <a:ext cx="153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204"/>
          <p:cNvSpPr txBox="1"/>
          <p:nvPr/>
        </p:nvSpPr>
        <p:spPr>
          <a:xfrm>
            <a:off x="2670682" y="3004851"/>
            <a:ext cx="123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7" name="Google Shape;3417;p204"/>
          <p:cNvSpPr txBox="1"/>
          <p:nvPr/>
        </p:nvSpPr>
        <p:spPr>
          <a:xfrm>
            <a:off x="1360550" y="2385060"/>
            <a:ext cx="609600" cy="1524000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00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5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8" name="Google Shape;3418;p204"/>
          <p:cNvSpPr txBox="1"/>
          <p:nvPr/>
        </p:nvSpPr>
        <p:spPr>
          <a:xfrm>
            <a:off x="2427351" y="2385060"/>
            <a:ext cx="609600" cy="1524000"/>
          </a:xfrm>
          <a:prstGeom prst="rect">
            <a:avLst/>
          </a:prstGeom>
          <a:solidFill>
            <a:srgbClr val="92CDDD"/>
          </a:solidFill>
          <a:ln cap="flat" cmpd="sng" w="25400">
            <a:solidFill>
              <a:srgbClr val="006F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baseline="-25000" lang="en-US" sz="1575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57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204"/>
          <p:cNvSpPr txBox="1"/>
          <p:nvPr/>
        </p:nvSpPr>
        <p:spPr>
          <a:xfrm>
            <a:off x="3570351" y="2385060"/>
            <a:ext cx="609600" cy="1524000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00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5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204"/>
          <p:cNvSpPr txBox="1"/>
          <p:nvPr/>
        </p:nvSpPr>
        <p:spPr>
          <a:xfrm>
            <a:off x="4637151" y="2385060"/>
            <a:ext cx="609600" cy="1524000"/>
          </a:xfrm>
          <a:prstGeom prst="rect">
            <a:avLst/>
          </a:prstGeom>
          <a:solidFill>
            <a:srgbClr val="92CDDD"/>
          </a:solidFill>
          <a:ln cap="flat" cmpd="sng" w="25400">
            <a:solidFill>
              <a:srgbClr val="006F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17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204"/>
          <p:cNvSpPr txBox="1"/>
          <p:nvPr/>
        </p:nvSpPr>
        <p:spPr>
          <a:xfrm>
            <a:off x="5703951" y="2385060"/>
            <a:ext cx="609600" cy="1524000"/>
          </a:xfrm>
          <a:prstGeom prst="rect">
            <a:avLst/>
          </a:prstGeom>
          <a:solidFill>
            <a:srgbClr val="92D050"/>
          </a:solidFill>
          <a:ln cap="flat" cmpd="sng" w="25400">
            <a:solidFill>
              <a:srgbClr val="00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5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2" name="Google Shape;3422;p204"/>
          <p:cNvSpPr txBox="1"/>
          <p:nvPr/>
        </p:nvSpPr>
        <p:spPr>
          <a:xfrm>
            <a:off x="6770751" y="2385060"/>
            <a:ext cx="609600" cy="1524000"/>
          </a:xfrm>
          <a:prstGeom prst="rect">
            <a:avLst/>
          </a:prstGeom>
          <a:solidFill>
            <a:srgbClr val="92CDDD"/>
          </a:solidFill>
          <a:ln cap="flat" cmpd="sng" w="25400">
            <a:solidFill>
              <a:srgbClr val="006F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17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3</a:t>
            </a:r>
            <a:endParaRPr baseline="-25000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3" name="Google Shape;3423;p204"/>
          <p:cNvSpPr txBox="1"/>
          <p:nvPr/>
        </p:nvSpPr>
        <p:spPr>
          <a:xfrm>
            <a:off x="2285492" y="1681817"/>
            <a:ext cx="957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182880" lvl="0" marL="19558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intermediate data  (messages)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4" name="Google Shape;3424;p204"/>
          <p:cNvSpPr txBox="1"/>
          <p:nvPr/>
        </p:nvSpPr>
        <p:spPr>
          <a:xfrm>
            <a:off x="4495546" y="1681817"/>
            <a:ext cx="957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182880" lvl="0" marL="19494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intermediate data  (messages)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5" name="Google Shape;3425;p204"/>
          <p:cNvSpPr txBox="1"/>
          <p:nvPr/>
        </p:nvSpPr>
        <p:spPr>
          <a:xfrm>
            <a:off x="6629527" y="1681817"/>
            <a:ext cx="957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182880" lvl="0" marL="19494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intermediate data  (messages)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6" name="Google Shape;3426;p204"/>
          <p:cNvSpPr txBox="1"/>
          <p:nvPr/>
        </p:nvSpPr>
        <p:spPr>
          <a:xfrm>
            <a:off x="1204061" y="1681817"/>
            <a:ext cx="9018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16129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from HDFS  (graph structure)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7" name="Google Shape;3427;p204"/>
          <p:cNvSpPr txBox="1"/>
          <p:nvPr/>
        </p:nvSpPr>
        <p:spPr>
          <a:xfrm>
            <a:off x="3402584" y="1681817"/>
            <a:ext cx="9018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16129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from HDFS  (graph structure)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p204"/>
          <p:cNvSpPr txBox="1"/>
          <p:nvPr/>
        </p:nvSpPr>
        <p:spPr>
          <a:xfrm>
            <a:off x="5527040" y="1681817"/>
            <a:ext cx="9018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16129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from HDFS  (graph structure)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204"/>
          <p:cNvSpPr txBox="1"/>
          <p:nvPr>
            <p:ph type="title"/>
          </p:nvPr>
        </p:nvSpPr>
        <p:spPr>
          <a:xfrm>
            <a:off x="474370" y="903156"/>
            <a:ext cx="7536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Обе части (S и T) консистентно партиционированы и сортированы по join key</a:t>
            </a:r>
            <a:endParaRPr sz="180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205"/>
          <p:cNvSpPr txBox="1"/>
          <p:nvPr>
            <p:ph type="title"/>
          </p:nvPr>
        </p:nvSpPr>
        <p:spPr>
          <a:xfrm>
            <a:off x="2990850" y="70050"/>
            <a:ext cx="3162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Эксперимент</a:t>
            </a:r>
            <a:endParaRPr sz="2200"/>
          </a:p>
        </p:txBody>
      </p:sp>
      <p:sp>
        <p:nvSpPr>
          <p:cNvPr id="3435" name="Google Shape;3435;p205"/>
          <p:cNvSpPr txBox="1"/>
          <p:nvPr/>
        </p:nvSpPr>
        <p:spPr>
          <a:xfrm>
            <a:off x="498325" y="395925"/>
            <a:ext cx="8303100" cy="3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3175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Cluster setup: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b="0" i="0" lang="en-US" sz="1600" u="none" cap="none" strike="noStrike">
                <a:latin typeface="Arial"/>
                <a:ea typeface="Arial"/>
                <a:cs typeface="Arial"/>
                <a:sym typeface="Arial"/>
              </a:rPr>
              <a:t>10 workers, each 2 cores (3.2 GHz Xeon), 4GB RAM, 367 GB disk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b="0" i="0" lang="en-US" sz="1600" u="none" cap="none" strike="noStrike">
                <a:latin typeface="Arial"/>
                <a:ea typeface="Arial"/>
                <a:cs typeface="Arial"/>
                <a:sym typeface="Arial"/>
              </a:rPr>
              <a:t>Hadoop 0.20.0 on RHELS 5.3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500" lvl="0" marL="355600" marR="0" rtl="0" algn="l">
              <a:lnSpc>
                <a:spcPct val="11975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Dataset: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b="0" i="0" lang="en-US" sz="1600" u="none" cap="none" strike="noStrike">
                <a:latin typeface="Arial"/>
                <a:ea typeface="Arial"/>
                <a:cs typeface="Arial"/>
                <a:sym typeface="Arial"/>
              </a:rPr>
              <a:t>Первый сегмент английского текста из коллекции ClueWeb09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b="0" i="0" lang="en-US" sz="1600" u="none" cap="none" strike="noStrike">
                <a:latin typeface="Arial"/>
                <a:ea typeface="Arial"/>
                <a:cs typeface="Arial"/>
                <a:sym typeface="Arial"/>
              </a:rPr>
              <a:t>50.2m web pages (1.53 TB uncompressed, 247 GB compressed)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b="0" i="0" lang="en-US" sz="1600" u="none" cap="none" strike="noStrike">
                <a:latin typeface="Arial"/>
                <a:ea typeface="Arial"/>
                <a:cs typeface="Arial"/>
                <a:sym typeface="Arial"/>
              </a:rPr>
              <a:t>Extracted webgraph: 1.4 Млрд ссылок, 7.0 GB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b="0" i="0" lang="en-US" sz="1600" u="none" cap="none" strike="noStrike">
                <a:latin typeface="Arial"/>
                <a:ea typeface="Arial"/>
                <a:cs typeface="Arial"/>
                <a:sym typeface="Arial"/>
              </a:rPr>
              <a:t>Dataset сортирован в порядке краулинга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500" lvl="0" marL="355600" marR="0" rtl="0" algn="l">
              <a:lnSpc>
                <a:spcPct val="11975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Setup: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b="0" i="0" lang="en-US" sz="1600" u="none" cap="none" strike="noStrike">
                <a:latin typeface="Arial"/>
                <a:ea typeface="Arial"/>
                <a:cs typeface="Arial"/>
                <a:sym typeface="Arial"/>
              </a:rPr>
              <a:t>Измерялось время выполнения по каждой итерации (5 итераций)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b="0" i="0" lang="en-US" sz="1600" u="none" cap="none" strike="noStrike">
                <a:latin typeface="Arial"/>
                <a:ea typeface="Arial"/>
                <a:cs typeface="Arial"/>
                <a:sym typeface="Arial"/>
              </a:rPr>
              <a:t>100 партиций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Google Shape;3436;p205"/>
          <p:cNvSpPr/>
          <p:nvPr/>
        </p:nvSpPr>
        <p:spPr>
          <a:xfrm>
            <a:off x="4662925" y="3124875"/>
            <a:ext cx="4291200" cy="367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37" name="Google Shape;3437;p205"/>
          <p:cNvSpPr txBox="1"/>
          <p:nvPr/>
        </p:nvSpPr>
        <p:spPr>
          <a:xfrm>
            <a:off x="7137273" y="3979371"/>
            <a:ext cx="414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-15%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Google Shape;3438;p205"/>
          <p:cNvSpPr txBox="1"/>
          <p:nvPr/>
        </p:nvSpPr>
        <p:spPr>
          <a:xfrm>
            <a:off x="8662172" y="5244280"/>
            <a:ext cx="414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-69%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Google Shape;3439;p205"/>
          <p:cNvSpPr txBox="1"/>
          <p:nvPr/>
        </p:nvSpPr>
        <p:spPr>
          <a:xfrm>
            <a:off x="5687406" y="3233168"/>
            <a:ext cx="4518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11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+18%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4603" marR="0" rtl="0" algn="ctr">
              <a:lnSpc>
                <a:spcPct val="10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1.4b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Google Shape;3440;p205"/>
          <p:cNvSpPr txBox="1"/>
          <p:nvPr/>
        </p:nvSpPr>
        <p:spPr>
          <a:xfrm>
            <a:off x="6502024" y="3927604"/>
            <a:ext cx="3219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674m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p205"/>
          <p:cNvSpPr txBox="1"/>
          <p:nvPr/>
        </p:nvSpPr>
        <p:spPr>
          <a:xfrm>
            <a:off x="7889311" y="5005867"/>
            <a:ext cx="4149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1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-60%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50495" marR="0" rtl="0" algn="l">
              <a:lnSpc>
                <a:spcPct val="107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86m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p206"/>
          <p:cNvSpPr txBox="1"/>
          <p:nvPr>
            <p:ph type="title"/>
          </p:nvPr>
        </p:nvSpPr>
        <p:spPr>
          <a:xfrm>
            <a:off x="3187445" y="2241397"/>
            <a:ext cx="27705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Pig и Hive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207"/>
          <p:cNvSpPr txBox="1"/>
          <p:nvPr>
            <p:ph type="title"/>
          </p:nvPr>
        </p:nvSpPr>
        <p:spPr>
          <a:xfrm>
            <a:off x="2911220" y="180169"/>
            <a:ext cx="33438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Что такое Pig?</a:t>
            </a:r>
            <a:endParaRPr sz="2000"/>
          </a:p>
        </p:txBody>
      </p:sp>
      <p:sp>
        <p:nvSpPr>
          <p:cNvPr id="3452" name="Google Shape;3452;p207"/>
          <p:cNvSpPr txBox="1"/>
          <p:nvPr/>
        </p:nvSpPr>
        <p:spPr>
          <a:xfrm>
            <a:off x="337500" y="595695"/>
            <a:ext cx="8469000" cy="23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950">
            <a:noAutofit/>
          </a:bodyPr>
          <a:lstStyle/>
          <a:p>
            <a:pPr indent="-2800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Pig – высокоуровневая платформа поверх Hadoop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Язык программирования высокого уровня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Pig Latin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Код программы преобразуется в MapReduce задачи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0035" lvl="0" marL="3556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Разработан в Yahoo! в 2006 году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0035" lvl="0" marL="355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Top Level Apache Project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1" lang="en-US" sz="2000" u="sng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http://pig.apache.org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3" name="Google Shape;3453;p207"/>
          <p:cNvSpPr/>
          <p:nvPr/>
        </p:nvSpPr>
        <p:spPr>
          <a:xfrm>
            <a:off x="7589351" y="3306725"/>
            <a:ext cx="1444500" cy="315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454" name="Google Shape;3454;p207"/>
          <p:cNvSpPr txBox="1"/>
          <p:nvPr>
            <p:ph type="title"/>
          </p:nvPr>
        </p:nvSpPr>
        <p:spPr>
          <a:xfrm>
            <a:off x="1670713" y="3158075"/>
            <a:ext cx="44010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Для чего нужен Pig?</a:t>
            </a:r>
            <a:endParaRPr sz="2000"/>
          </a:p>
        </p:txBody>
      </p:sp>
      <p:sp>
        <p:nvSpPr>
          <p:cNvPr id="3455" name="Google Shape;3455;p207"/>
          <p:cNvSpPr txBox="1"/>
          <p:nvPr/>
        </p:nvSpPr>
        <p:spPr>
          <a:xfrm>
            <a:off x="182100" y="3767965"/>
            <a:ext cx="7543500" cy="2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050">
            <a:noAutofit/>
          </a:bodyPr>
          <a:lstStyle/>
          <a:p>
            <a:pPr indent="-298450" lvl="0" marL="355600" marR="1442720" rtl="0" algn="l">
              <a:lnSpc>
                <a:spcPct val="108148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Для написания задач MapReduce требуются  программисты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Которые должны уметь думать в стиле “map &amp; reduce”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Скорее всего должны знать язык Java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Pig предоставляет язык, который могут использовать: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Аналитики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Data Scientists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Статистики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208"/>
          <p:cNvSpPr txBox="1"/>
          <p:nvPr/>
        </p:nvSpPr>
        <p:spPr>
          <a:xfrm>
            <a:off x="251523" y="235847"/>
            <a:ext cx="4281900" cy="6074100"/>
          </a:xfrm>
          <a:prstGeom prst="rect">
            <a:avLst/>
          </a:prstGeom>
          <a:solidFill>
            <a:srgbClr val="30859C"/>
          </a:solidFill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900">
            <a:noAutofit/>
          </a:bodyPr>
          <a:lstStyle/>
          <a:p>
            <a:pPr indent="-415289" lvl="0" marL="506094" marR="2504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 class WordCountJob extends Configured implements Tool{  static public class WordCountMapper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extends Mapper&lt;LongWritable, Text, Text, IntWritable&gt;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181737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private final static IntWritable one = new IntWritable(1);  private final Text word = new Text();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@Override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protected void map(LongWritable key, Text value, Context context)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throws IOException, InterruptedException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6565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StringTokenizer tokenizer = new StringTokenizer(value.toString());  while (tokenizer.hasMoreTokens())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244919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text.set(tokenizer.nextToken());  context.write(text, one);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static public class WordCountReducer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extends Reducer&lt;Text, IntWritable, Text, IntWritable&gt;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@Override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protected void reduce(Text key, Iterable&lt;IntWritable&gt; values,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Context context)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12325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throws IOException, InterruptedException {  int sum = 0;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(IntWritable value : values)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2834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 += value.get();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context.write(key, new IntWritable(sum));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@Override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 int run(String[] args) throws Exception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1025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Job job = Job.getInstance(getConf(), "WordCount");  job.setJarByClass(getClass());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923289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TextInputFormat.addInputPath(job, new Path(args[0]));  job.setInputFormatClass(TextInputFormat.class);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10839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job.setMapperClass(WordCountMapper.class);  job.setReducerClass(WordCountReducer.class);  job.setCombinerClass(WordCountReducer.class);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8496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TextOutputFormat.setOutputPath(job, new Path(args[1]));  job.setOutputFormatClass(TextOutputFormat.class);  job.setOutputKeyClass(Text.class);  job.setOutputValueClass(IntWritable.class);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return job.waitForCompletion(true) ? 0 : 1;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 static void main(String[] args) throws Exception {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155638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 exitCode = ToolRunner.run(  new WordCountJob(), args);  System.exit(exitCode);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Google Shape;3461;p208"/>
          <p:cNvSpPr txBox="1"/>
          <p:nvPr/>
        </p:nvSpPr>
        <p:spPr>
          <a:xfrm>
            <a:off x="2123694" y="1628732"/>
            <a:ext cx="2354700" cy="567300"/>
          </a:xfrm>
          <a:prstGeom prst="rect">
            <a:avLst/>
          </a:prstGeom>
          <a:solidFill>
            <a:srgbClr val="30859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8260" marR="0" rtl="0" algn="l">
              <a:lnSpc>
                <a:spcPct val="105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Java: ~50 строк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2" name="Google Shape;3462;p208"/>
          <p:cNvGrpSpPr/>
          <p:nvPr/>
        </p:nvGrpSpPr>
        <p:grpSpPr>
          <a:xfrm>
            <a:off x="5150739" y="235875"/>
            <a:ext cx="3597909" cy="3734553"/>
            <a:chOff x="5150739" y="176911"/>
            <a:chExt cx="3597909" cy="2800985"/>
          </a:xfrm>
        </p:grpSpPr>
        <p:sp>
          <p:nvSpPr>
            <p:cNvPr id="3463" name="Google Shape;3463;p208"/>
            <p:cNvSpPr/>
            <p:nvPr/>
          </p:nvSpPr>
          <p:spPr>
            <a:xfrm>
              <a:off x="5150739" y="176911"/>
              <a:ext cx="3597909" cy="2800985"/>
            </a:xfrm>
            <a:custGeom>
              <a:rect b="b" l="l" r="r" t="t"/>
              <a:pathLst>
                <a:path extrusionOk="0" h="2800985" w="3597909">
                  <a:moveTo>
                    <a:pt x="3597783" y="0"/>
                  </a:moveTo>
                  <a:lnTo>
                    <a:pt x="0" y="0"/>
                  </a:lnTo>
                  <a:lnTo>
                    <a:pt x="0" y="2800731"/>
                  </a:lnTo>
                  <a:lnTo>
                    <a:pt x="3597783" y="2800731"/>
                  </a:lnTo>
                  <a:lnTo>
                    <a:pt x="3597783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64" name="Google Shape;3464;p208"/>
            <p:cNvSpPr/>
            <p:nvPr/>
          </p:nvSpPr>
          <p:spPr>
            <a:xfrm>
              <a:off x="5150739" y="176911"/>
              <a:ext cx="3597909" cy="2800985"/>
            </a:xfrm>
            <a:custGeom>
              <a:rect b="b" l="l" r="r" t="t"/>
              <a:pathLst>
                <a:path extrusionOk="0" h="2800985" w="3597909">
                  <a:moveTo>
                    <a:pt x="0" y="2800731"/>
                  </a:moveTo>
                  <a:lnTo>
                    <a:pt x="3597783" y="2800731"/>
                  </a:lnTo>
                  <a:lnTo>
                    <a:pt x="3597783" y="0"/>
                  </a:lnTo>
                  <a:lnTo>
                    <a:pt x="0" y="0"/>
                  </a:lnTo>
                  <a:lnTo>
                    <a:pt x="0" y="2800731"/>
                  </a:lnTo>
                  <a:close/>
                </a:path>
              </a:pathLst>
            </a:custGeom>
            <a:noFill/>
            <a:ln cap="flat" cmpd="sng" w="25375">
              <a:solidFill>
                <a:srgbClr val="357C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65" name="Google Shape;3465;p208"/>
          <p:cNvSpPr txBox="1"/>
          <p:nvPr/>
        </p:nvSpPr>
        <p:spPr>
          <a:xfrm>
            <a:off x="5243195" y="269917"/>
            <a:ext cx="14211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0" marR="6610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#!/usr/bin/python  import sys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line in sys.stdin: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90170" lvl="0" marL="1778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token in line.strip().split(" "):  if token: print token + '\t1'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p208"/>
          <p:cNvSpPr txBox="1"/>
          <p:nvPr/>
        </p:nvSpPr>
        <p:spPr>
          <a:xfrm>
            <a:off x="5243195" y="1407939"/>
            <a:ext cx="766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#!/usr/bin/python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sys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p208"/>
          <p:cNvSpPr txBox="1"/>
          <p:nvPr/>
        </p:nvSpPr>
        <p:spPr>
          <a:xfrm>
            <a:off x="5243195" y="1896025"/>
            <a:ext cx="1776600" cy="1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(lastKey, sum)=(None, 0)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line in sys.stdin: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88265" marR="274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(key, value) = line.strip().split("\t")  if lastKey and lastKey != key: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print lastKey + '\t' + str(sum)  (lastKey, sum) = (key, int(value))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else: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17780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(lastKey, sum) = (key, sum + int(value))  if lastKey: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88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print lastKey + '\t' + str(sum)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8" name="Google Shape;3468;p208"/>
          <p:cNvSpPr txBox="1"/>
          <p:nvPr/>
        </p:nvSpPr>
        <p:spPr>
          <a:xfrm>
            <a:off x="5150739" y="4581127"/>
            <a:ext cx="3597900" cy="1601100"/>
          </a:xfrm>
          <a:prstGeom prst="rect">
            <a:avLst/>
          </a:prstGeom>
          <a:solidFill>
            <a:srgbClr val="30859C"/>
          </a:solidFill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3800">
            <a:noAutofit/>
          </a:bodyPr>
          <a:lstStyle/>
          <a:p>
            <a:pPr indent="-229234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input_lines = LOAD ‘copy-of-all-pages-on-internet' AS (line:chararray);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28600" lvl="0" marL="320675" marR="127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words = FOREACH input_lines GENERATE  FLATTEN(TOKENIZE(line)) AS word;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29234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word_groups = GROUP words BY word;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29234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word_count = FOREACH word_groups GENERATE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32067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COUNT(filtered_words) AS count, group AS word;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29234" lvl="0" marL="320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 startAt="5"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STORE word_count INTO ‘number-of-words-on-internet';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Google Shape;3469;p208"/>
          <p:cNvSpPr/>
          <p:nvPr/>
        </p:nvSpPr>
        <p:spPr>
          <a:xfrm>
            <a:off x="6372225" y="1356444"/>
            <a:ext cx="2354579" cy="566912"/>
          </a:xfrm>
          <a:custGeom>
            <a:rect b="b" l="l" r="r" t="t"/>
            <a:pathLst>
              <a:path extrusionOk="0" h="425450" w="2354579">
                <a:moveTo>
                  <a:pt x="0" y="424878"/>
                </a:moveTo>
                <a:lnTo>
                  <a:pt x="2354199" y="424878"/>
                </a:lnTo>
                <a:lnTo>
                  <a:pt x="2354199" y="0"/>
                </a:lnTo>
                <a:lnTo>
                  <a:pt x="0" y="0"/>
                </a:lnTo>
                <a:lnTo>
                  <a:pt x="0" y="424878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70" name="Google Shape;3470;p208"/>
          <p:cNvSpPr txBox="1"/>
          <p:nvPr/>
        </p:nvSpPr>
        <p:spPr>
          <a:xfrm>
            <a:off x="6464808" y="1287271"/>
            <a:ext cx="2129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Python: 17 строк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1" name="Google Shape;3471;p208"/>
          <p:cNvSpPr txBox="1"/>
          <p:nvPr/>
        </p:nvSpPr>
        <p:spPr>
          <a:xfrm>
            <a:off x="5230495" y="3936153"/>
            <a:ext cx="16014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Pig: 5 строк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209"/>
          <p:cNvSpPr txBox="1"/>
          <p:nvPr>
            <p:ph type="title"/>
          </p:nvPr>
        </p:nvSpPr>
        <p:spPr>
          <a:xfrm>
            <a:off x="484200" y="2784600"/>
            <a:ext cx="3651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Основные возможности Pig</a:t>
            </a:r>
            <a:endParaRPr sz="2000"/>
          </a:p>
        </p:txBody>
      </p:sp>
      <p:sp>
        <p:nvSpPr>
          <p:cNvPr id="3477" name="Google Shape;3477;p209"/>
          <p:cNvSpPr txBox="1"/>
          <p:nvPr/>
        </p:nvSpPr>
        <p:spPr>
          <a:xfrm>
            <a:off x="384450" y="3299020"/>
            <a:ext cx="51258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Join Datasets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Sort Datasets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Filter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Data Types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Group By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Пользовательские функции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8" name="Google Shape;3478;p209"/>
          <p:cNvSpPr txBox="1"/>
          <p:nvPr>
            <p:ph type="title"/>
          </p:nvPr>
        </p:nvSpPr>
        <p:spPr>
          <a:xfrm>
            <a:off x="463750" y="374625"/>
            <a:ext cx="3851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Компоненты Pig</a:t>
            </a:r>
            <a:endParaRPr sz="2000"/>
          </a:p>
        </p:txBody>
      </p:sp>
      <p:sp>
        <p:nvSpPr>
          <p:cNvPr id="3479" name="Google Shape;3479;p209"/>
          <p:cNvSpPr txBox="1"/>
          <p:nvPr/>
        </p:nvSpPr>
        <p:spPr>
          <a:xfrm>
            <a:off x="563500" y="875371"/>
            <a:ext cx="36519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Pig Latin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Компилятор Pig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Среда выполнения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210"/>
          <p:cNvSpPr txBox="1"/>
          <p:nvPr>
            <p:ph type="title"/>
          </p:nvPr>
        </p:nvSpPr>
        <p:spPr>
          <a:xfrm>
            <a:off x="2099208" y="168075"/>
            <a:ext cx="5082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Режимы выполнения</a:t>
            </a:r>
            <a:endParaRPr sz="2200"/>
          </a:p>
        </p:txBody>
      </p:sp>
      <p:sp>
        <p:nvSpPr>
          <p:cNvPr id="3485" name="Google Shape;3485;p210"/>
          <p:cNvSpPr txBox="1"/>
          <p:nvPr/>
        </p:nvSpPr>
        <p:spPr>
          <a:xfrm>
            <a:off x="199200" y="685450"/>
            <a:ext cx="8745600" cy="26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Local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Запускается в рамках одной JVM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7916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Работает исключительно с локальной файловой</a:t>
            </a:r>
            <a:r>
              <a:rPr lang="en-US" sz="2000"/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системой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$pig	-x local</a:t>
            </a:r>
            <a:endParaRPr b="0" i="0" sz="20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355600" marR="0" rtl="0" algn="l">
              <a:lnSpc>
                <a:spcPct val="119814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Hadoop (MapReduce)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370840" rtl="0" algn="l">
              <a:lnSpc>
                <a:spcPct val="95833"/>
              </a:lnSpc>
              <a:spcBef>
                <a:spcPts val="5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Pig преобразует программу Pig Latin в задачи  MapReduce и выполняет их на кластере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$pig -x mapreduce</a:t>
            </a:r>
            <a:endParaRPr b="0" i="0" sz="20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86" name="Google Shape;3486;p210"/>
          <p:cNvSpPr txBox="1"/>
          <p:nvPr>
            <p:ph type="title"/>
          </p:nvPr>
        </p:nvSpPr>
        <p:spPr>
          <a:xfrm>
            <a:off x="3232600" y="3478947"/>
            <a:ext cx="2403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Запуск Pig</a:t>
            </a:r>
            <a:endParaRPr sz="2200"/>
          </a:p>
        </p:txBody>
      </p:sp>
      <p:sp>
        <p:nvSpPr>
          <p:cNvPr id="3487" name="Google Shape;3487;p210"/>
          <p:cNvSpPr txBox="1"/>
          <p:nvPr/>
        </p:nvSpPr>
        <p:spPr>
          <a:xfrm>
            <a:off x="336400" y="3861150"/>
            <a:ext cx="86082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111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Скрипт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Выполняются команды из файла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Courier New"/>
                <a:ea typeface="Courier New"/>
                <a:cs typeface="Courier New"/>
                <a:sym typeface="Courier New"/>
              </a:rPr>
              <a:t>$pig script.pig</a:t>
            </a:r>
            <a:endParaRPr b="0" i="0" sz="20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Grunt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Интерактивная оболочка для выполнения команд Pig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Можно запускать скрипты из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Grunt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командой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run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или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exec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Embedded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Можно выполнять команды Pig, используя класс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PigServer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Имеется программный доступ к Grunt через класс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PigRunner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211"/>
          <p:cNvSpPr txBox="1"/>
          <p:nvPr>
            <p:ph type="title"/>
          </p:nvPr>
        </p:nvSpPr>
        <p:spPr>
          <a:xfrm>
            <a:off x="3601973" y="0"/>
            <a:ext cx="1943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Pig Latin</a:t>
            </a:r>
            <a:endParaRPr sz="2200"/>
          </a:p>
        </p:txBody>
      </p:sp>
      <p:sp>
        <p:nvSpPr>
          <p:cNvPr id="3493" name="Google Shape;3493;p211"/>
          <p:cNvSpPr txBox="1"/>
          <p:nvPr/>
        </p:nvSpPr>
        <p:spPr>
          <a:xfrm>
            <a:off x="274325" y="518329"/>
            <a:ext cx="79431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Строительные блоки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Field	(поле)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часть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508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Tuple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кортеж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 – упорядоченный набор полей,  заключенный в скобки “(” и “)”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4" name="Google Shape;3494;p211"/>
          <p:cNvSpPr txBox="1"/>
          <p:nvPr/>
        </p:nvSpPr>
        <p:spPr>
          <a:xfrm>
            <a:off x="397088" y="2719583"/>
            <a:ext cx="57555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287019" lvl="0" marL="29908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Bag (мешок) –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коллекция кортежей,  заключенная в скобки “{” и “}”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5" name="Google Shape;3495;p211"/>
          <p:cNvGrpSpPr/>
          <p:nvPr/>
        </p:nvGrpSpPr>
        <p:grpSpPr>
          <a:xfrm>
            <a:off x="1046222" y="2126478"/>
            <a:ext cx="6053400" cy="782380"/>
            <a:chOff x="1508760" y="2799588"/>
            <a:chExt cx="6053400" cy="586800"/>
          </a:xfrm>
        </p:grpSpPr>
        <p:sp>
          <p:nvSpPr>
            <p:cNvPr id="3496" name="Google Shape;3496;p211"/>
            <p:cNvSpPr/>
            <p:nvPr/>
          </p:nvSpPr>
          <p:spPr>
            <a:xfrm>
              <a:off x="1508760" y="2840706"/>
              <a:ext cx="6053400" cy="446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497" name="Google Shape;3497;p211"/>
            <p:cNvSpPr/>
            <p:nvPr/>
          </p:nvSpPr>
          <p:spPr>
            <a:xfrm>
              <a:off x="2581656" y="2799588"/>
              <a:ext cx="3971400" cy="58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498" name="Google Shape;3498;p211"/>
            <p:cNvSpPr/>
            <p:nvPr/>
          </p:nvSpPr>
          <p:spPr>
            <a:xfrm>
              <a:off x="1547622" y="2859773"/>
              <a:ext cx="5976600" cy="369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499" name="Google Shape;3499;p211"/>
          <p:cNvSpPr txBox="1"/>
          <p:nvPr/>
        </p:nvSpPr>
        <p:spPr>
          <a:xfrm>
            <a:off x="1085084" y="2206818"/>
            <a:ext cx="5976600" cy="49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400">
            <a:noAutofit/>
          </a:bodyPr>
          <a:lstStyle/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(10.4, 5, word, 4, field1)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00" name="Google Shape;3500;p211"/>
          <p:cNvGrpSpPr/>
          <p:nvPr/>
        </p:nvGrpSpPr>
        <p:grpSpPr>
          <a:xfrm>
            <a:off x="182101" y="3508460"/>
            <a:ext cx="7781400" cy="782380"/>
            <a:chOff x="644651" y="4166615"/>
            <a:chExt cx="7781400" cy="586800"/>
          </a:xfrm>
        </p:grpSpPr>
        <p:sp>
          <p:nvSpPr>
            <p:cNvPr id="3501" name="Google Shape;3501;p211"/>
            <p:cNvSpPr/>
            <p:nvPr/>
          </p:nvSpPr>
          <p:spPr>
            <a:xfrm>
              <a:off x="644651" y="4209257"/>
              <a:ext cx="7781400" cy="446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02" name="Google Shape;3502;p211"/>
            <p:cNvSpPr/>
            <p:nvPr/>
          </p:nvSpPr>
          <p:spPr>
            <a:xfrm>
              <a:off x="1149095" y="4166615"/>
              <a:ext cx="6838200" cy="586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03" name="Google Shape;3503;p211"/>
            <p:cNvSpPr/>
            <p:nvPr/>
          </p:nvSpPr>
          <p:spPr>
            <a:xfrm>
              <a:off x="683564" y="4227931"/>
              <a:ext cx="7704900" cy="369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504" name="Google Shape;3504;p211"/>
          <p:cNvSpPr txBox="1"/>
          <p:nvPr/>
        </p:nvSpPr>
        <p:spPr>
          <a:xfrm>
            <a:off x="221026" y="3590363"/>
            <a:ext cx="8088600" cy="49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400">
            <a:noAutofit/>
          </a:bodyPr>
          <a:lstStyle/>
          <a:p>
            <a:pPr indent="0" lvl="0" marL="644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{ (10.4, 5, word, 4, field1), (this, 1, blah)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5" name="Google Shape;3505;p211"/>
          <p:cNvSpPr txBox="1"/>
          <p:nvPr/>
        </p:nvSpPr>
        <p:spPr>
          <a:xfrm>
            <a:off x="294075" y="4574927"/>
            <a:ext cx="7942500" cy="21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Схожесть с реляционными БД: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Bag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это таблица в БД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Tuple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это строка в таблице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508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Но: Bag не требует, чтобы все tuples содержали  одно и то же число полей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6634733" y="5269924"/>
            <a:ext cx="1781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BigData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165250" y="798725"/>
            <a:ext cx="8483100" cy="59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Оглавление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AutoNum type="arabicPeriod"/>
            </a:pPr>
            <a:r>
              <a:rPr lang="en-US" sz="20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action="ppaction://hlinksldjump" r:id="rId3"/>
              </a:rPr>
              <a:t>Введение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AutoNum type="arabicPeriod"/>
            </a:pPr>
            <a:r>
              <a:rPr lang="en-US" sz="2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action="ppaction://hlinksldjump" r:id="rId4"/>
              </a:rPr>
              <a:t>HDFS (Hadoop Distributed File System)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AutoNum type="arabicPeriod"/>
            </a:pPr>
            <a:r>
              <a:rPr lang="en-US" sz="2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action="ppaction://hlinksldjump" r:id="rId5"/>
              </a:rPr>
              <a:t>Map-Reduce  в Hadoop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6999" lvl="0" marL="809999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Char char="●"/>
            </a:pPr>
            <a:r>
              <a:rPr lang="en-US" sz="20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action="ppaction://hlinksldjump" r:id="rId6"/>
              </a:rPr>
              <a:t>Map-Reduce общее</a:t>
            </a:r>
            <a:endParaRPr/>
          </a:p>
          <a:p>
            <a:pPr indent="-396999" lvl="0" marL="809999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Char char="●"/>
            </a:pPr>
            <a:r>
              <a:rPr lang="en-US" sz="20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action="ppaction://hlinksldjump" r:id="rId7"/>
              </a:rPr>
              <a:t>Map-Reduce API/Streaming</a:t>
            </a:r>
            <a:endParaRPr/>
          </a:p>
          <a:p>
            <a:pPr indent="-396999" lvl="0" marL="809999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Char char="●"/>
            </a:pPr>
            <a:r>
              <a:rPr lang="en-US" sz="20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action="ppaction://hlinksldjump" r:id="rId8"/>
              </a:rPr>
              <a:t>Map-Reduce  Алгоритмы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6999" lvl="0" marL="809999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Char char="●"/>
            </a:pPr>
            <a:r>
              <a:rPr lang="en-US" sz="20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action="ppaction://hlinksldjump" r:id="rId9"/>
              </a:rPr>
              <a:t>Реляционные функции в Map-Reduce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6999" lvl="0" marL="809999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Char char="●"/>
            </a:pPr>
            <a:r>
              <a:rPr lang="en-US" sz="20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action="ppaction://hlinksldjump" r:id="rId10"/>
              </a:rPr>
              <a:t>T</a:t>
            </a:r>
            <a:r>
              <a:rPr i="1" lang="en-US" sz="2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action="ppaction://hlinksldjump" r:id="rId11"/>
              </a:rPr>
              <a:t>erm Frequency</a:t>
            </a:r>
            <a:r>
              <a:rPr lang="en-US" sz="20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action="ppaction://hlinksldjump" r:id="rId12"/>
              </a:rPr>
              <a:t> -</a:t>
            </a:r>
            <a:r>
              <a:rPr i="1" lang="en-US" sz="2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action="ppaction://hlinksldjump" r:id="rId13"/>
              </a:rPr>
              <a:t>Inverse Document Frequency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6999" lvl="0" marL="809999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Char char="●"/>
            </a:pPr>
            <a:r>
              <a:rPr lang="en-US" sz="20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action="ppaction://hlinksldjump" r:id="rId14"/>
              </a:rPr>
              <a:t>Графы- Алгоритм Дейкстры и Breadth First Search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6999" lvl="0" marL="809999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oboto"/>
              <a:buChar char="●"/>
            </a:pPr>
            <a:r>
              <a:rPr lang="en-US" sz="20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action="ppaction://hlinksldjump" r:id="rId15"/>
              </a:rPr>
              <a:t>Page Rank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Roboto"/>
              <a:buAutoNum type="arabicPeriod"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type="title"/>
          </p:nvPr>
        </p:nvSpPr>
        <p:spPr>
          <a:xfrm>
            <a:off x="1676780" y="2704355"/>
            <a:ext cx="58377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Архитектура HDFS</a:t>
            </a:r>
            <a:endParaRPr sz="280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0" name="Google Shape;3510;p212"/>
          <p:cNvGrpSpPr/>
          <p:nvPr/>
        </p:nvGrpSpPr>
        <p:grpSpPr>
          <a:xfrm>
            <a:off x="307847" y="101597"/>
            <a:ext cx="8616600" cy="6240244"/>
            <a:chOff x="307847" y="76200"/>
            <a:chExt cx="8616600" cy="4680300"/>
          </a:xfrm>
        </p:grpSpPr>
        <p:sp>
          <p:nvSpPr>
            <p:cNvPr id="3511" name="Google Shape;3511;p212"/>
            <p:cNvSpPr/>
            <p:nvPr/>
          </p:nvSpPr>
          <p:spPr>
            <a:xfrm>
              <a:off x="356614" y="105159"/>
              <a:ext cx="8502300" cy="4600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12" name="Google Shape;3512;p212"/>
            <p:cNvSpPr/>
            <p:nvPr/>
          </p:nvSpPr>
          <p:spPr>
            <a:xfrm>
              <a:off x="307847" y="76200"/>
              <a:ext cx="8616600" cy="4680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13" name="Google Shape;3513;p212"/>
            <p:cNvSpPr/>
            <p:nvPr/>
          </p:nvSpPr>
          <p:spPr>
            <a:xfrm>
              <a:off x="395541" y="123418"/>
              <a:ext cx="8424900" cy="4524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14" name="Google Shape;3514;p212"/>
            <p:cNvSpPr/>
            <p:nvPr/>
          </p:nvSpPr>
          <p:spPr>
            <a:xfrm>
              <a:off x="395541" y="123418"/>
              <a:ext cx="8425180" cy="4524375"/>
            </a:xfrm>
            <a:custGeom>
              <a:rect b="b" l="l" r="r" t="t"/>
              <a:pathLst>
                <a:path extrusionOk="0" h="4524375" w="8425180">
                  <a:moveTo>
                    <a:pt x="0" y="4524375"/>
                  </a:moveTo>
                  <a:lnTo>
                    <a:pt x="8424926" y="4524375"/>
                  </a:lnTo>
                  <a:lnTo>
                    <a:pt x="8424926" y="0"/>
                  </a:lnTo>
                  <a:lnTo>
                    <a:pt x="0" y="0"/>
                  </a:lnTo>
                  <a:lnTo>
                    <a:pt x="0" y="452437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515" name="Google Shape;3515;p212"/>
          <p:cNvSpPr txBox="1"/>
          <p:nvPr/>
        </p:nvSpPr>
        <p:spPr>
          <a:xfrm>
            <a:off x="474370" y="188297"/>
            <a:ext cx="2698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$ pig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grunt&gt; cat /path/to/file/a.txt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6" name="Google Shape;3516;p212"/>
          <p:cNvSpPr txBox="1"/>
          <p:nvPr/>
        </p:nvSpPr>
        <p:spPr>
          <a:xfrm>
            <a:off x="474370" y="920156"/>
            <a:ext cx="1461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  d  c  k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p212"/>
          <p:cNvSpPr txBox="1"/>
          <p:nvPr/>
        </p:nvSpPr>
        <p:spPr>
          <a:xfrm>
            <a:off x="1388744" y="920156"/>
            <a:ext cx="1416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9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6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8" name="Google Shape;3518;p212"/>
          <p:cNvSpPr txBox="1"/>
          <p:nvPr/>
        </p:nvSpPr>
        <p:spPr>
          <a:xfrm>
            <a:off x="474370" y="2383705"/>
            <a:ext cx="8230800" cy="3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records = LOAD ‘/path/to/file/a.txt' as (letter:chararray, count:int);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DUMP records;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...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org.apache.pig.backend.hadoop.executionengine.MapReduceLauncher - 50% complete  org.apache.pig.backend.hadoop.executionengine.MapReduceLauncher - 100% complete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...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(a,1)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(d,4)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(c,9)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(k,6)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22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p213"/>
          <p:cNvSpPr txBox="1"/>
          <p:nvPr>
            <p:ph type="title"/>
          </p:nvPr>
        </p:nvSpPr>
        <p:spPr>
          <a:xfrm>
            <a:off x="1550288" y="333349"/>
            <a:ext cx="6045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Операции DUMP и STORE</a:t>
            </a:r>
            <a:endParaRPr sz="2200"/>
          </a:p>
        </p:txBody>
      </p:sp>
      <p:sp>
        <p:nvSpPr>
          <p:cNvPr id="3524" name="Google Shape;3524;p213"/>
          <p:cNvSpPr txBox="1"/>
          <p:nvPr/>
        </p:nvSpPr>
        <p:spPr>
          <a:xfrm>
            <a:off x="535950" y="1481296"/>
            <a:ext cx="78798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DUMP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–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выводит результат на экран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STORE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сохраняет результат (обычно в файл)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5" name="Google Shape;3525;p213"/>
          <p:cNvGrpSpPr/>
          <p:nvPr/>
        </p:nvGrpSpPr>
        <p:grpSpPr>
          <a:xfrm>
            <a:off x="379475" y="3462440"/>
            <a:ext cx="8153294" cy="2582735"/>
            <a:chOff x="379475" y="2596895"/>
            <a:chExt cx="8153294" cy="1937100"/>
          </a:xfrm>
        </p:grpSpPr>
        <p:sp>
          <p:nvSpPr>
            <p:cNvPr id="3526" name="Google Shape;3526;p213"/>
            <p:cNvSpPr/>
            <p:nvPr/>
          </p:nvSpPr>
          <p:spPr>
            <a:xfrm>
              <a:off x="429769" y="2625859"/>
              <a:ext cx="8103000" cy="1830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27" name="Google Shape;3527;p213"/>
            <p:cNvSpPr/>
            <p:nvPr/>
          </p:nvSpPr>
          <p:spPr>
            <a:xfrm>
              <a:off x="379475" y="2596895"/>
              <a:ext cx="7386900" cy="1937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28" name="Google Shape;3528;p213"/>
            <p:cNvSpPr/>
            <p:nvPr/>
          </p:nvSpPr>
          <p:spPr>
            <a:xfrm>
              <a:off x="467537" y="2643708"/>
              <a:ext cx="8026500" cy="1754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529" name="Google Shape;3529;p213"/>
          <p:cNvSpPr txBox="1"/>
          <p:nvPr/>
        </p:nvSpPr>
        <p:spPr>
          <a:xfrm>
            <a:off x="467537" y="3524944"/>
            <a:ext cx="8026500" cy="233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records = LOAD ‘/path/to/file/a.txt' as (letter:chararray, count:int);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...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...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...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...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DUMP records;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530" name="Google Shape;3530;p213"/>
          <p:cNvGrpSpPr/>
          <p:nvPr/>
        </p:nvGrpSpPr>
        <p:grpSpPr>
          <a:xfrm>
            <a:off x="4311777" y="4100777"/>
            <a:ext cx="3068954" cy="861884"/>
            <a:chOff x="4311777" y="3075660"/>
            <a:chExt cx="3068954" cy="646429"/>
          </a:xfrm>
        </p:grpSpPr>
        <p:sp>
          <p:nvSpPr>
            <p:cNvPr id="3531" name="Google Shape;3531;p213"/>
            <p:cNvSpPr/>
            <p:nvPr/>
          </p:nvSpPr>
          <p:spPr>
            <a:xfrm>
              <a:off x="4311777" y="3075660"/>
              <a:ext cx="3068954" cy="646429"/>
            </a:xfrm>
            <a:custGeom>
              <a:rect b="b" l="l" r="r" t="t"/>
              <a:pathLst>
                <a:path extrusionOk="0" h="646429" w="3068954">
                  <a:moveTo>
                    <a:pt x="3068574" y="0"/>
                  </a:moveTo>
                  <a:lnTo>
                    <a:pt x="0" y="0"/>
                  </a:lnTo>
                  <a:lnTo>
                    <a:pt x="0" y="646328"/>
                  </a:lnTo>
                  <a:lnTo>
                    <a:pt x="3068574" y="646328"/>
                  </a:lnTo>
                  <a:lnTo>
                    <a:pt x="30685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32" name="Google Shape;3532;p213"/>
            <p:cNvSpPr/>
            <p:nvPr/>
          </p:nvSpPr>
          <p:spPr>
            <a:xfrm>
              <a:off x="4311777" y="3075660"/>
              <a:ext cx="3068954" cy="646429"/>
            </a:xfrm>
            <a:custGeom>
              <a:rect b="b" l="l" r="r" t="t"/>
              <a:pathLst>
                <a:path extrusionOk="0" h="646429" w="3068954">
                  <a:moveTo>
                    <a:pt x="0" y="646328"/>
                  </a:moveTo>
                  <a:lnTo>
                    <a:pt x="3068574" y="646328"/>
                  </a:lnTo>
                  <a:lnTo>
                    <a:pt x="3068574" y="0"/>
                  </a:lnTo>
                  <a:lnTo>
                    <a:pt x="0" y="0"/>
                  </a:lnTo>
                  <a:lnTo>
                    <a:pt x="0" y="64632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533" name="Google Shape;3533;p213"/>
          <p:cNvSpPr txBox="1"/>
          <p:nvPr/>
        </p:nvSpPr>
        <p:spPr>
          <a:xfrm>
            <a:off x="4311777" y="4100880"/>
            <a:ext cx="306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92075" marR="1574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Ничего не выполняется,  только оптимизация скрипта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4" name="Google Shape;3534;p213"/>
          <p:cNvSpPr/>
          <p:nvPr/>
        </p:nvSpPr>
        <p:spPr>
          <a:xfrm>
            <a:off x="1183335" y="4382345"/>
            <a:ext cx="2840354" cy="133688"/>
          </a:xfrm>
          <a:custGeom>
            <a:rect b="b" l="l" r="r" t="t"/>
            <a:pathLst>
              <a:path extrusionOk="0" h="100329" w="2840354">
                <a:moveTo>
                  <a:pt x="85534" y="0"/>
                </a:moveTo>
                <a:lnTo>
                  <a:pt x="83261" y="1396"/>
                </a:lnTo>
                <a:lnTo>
                  <a:pt x="0" y="49910"/>
                </a:lnTo>
                <a:lnTo>
                  <a:pt x="83261" y="98551"/>
                </a:lnTo>
                <a:lnTo>
                  <a:pt x="85534" y="99821"/>
                </a:lnTo>
                <a:lnTo>
                  <a:pt x="88442" y="99059"/>
                </a:lnTo>
                <a:lnTo>
                  <a:pt x="89712" y="96773"/>
                </a:lnTo>
                <a:lnTo>
                  <a:pt x="91109" y="94487"/>
                </a:lnTo>
                <a:lnTo>
                  <a:pt x="90347" y="91566"/>
                </a:lnTo>
                <a:lnTo>
                  <a:pt x="88061" y="90296"/>
                </a:lnTo>
                <a:lnTo>
                  <a:pt x="27101" y="54737"/>
                </a:lnTo>
                <a:lnTo>
                  <a:pt x="9359" y="54737"/>
                </a:lnTo>
                <a:lnTo>
                  <a:pt x="9359" y="45212"/>
                </a:lnTo>
                <a:lnTo>
                  <a:pt x="27101" y="45212"/>
                </a:lnTo>
                <a:lnTo>
                  <a:pt x="88061" y="9651"/>
                </a:lnTo>
                <a:lnTo>
                  <a:pt x="90347" y="8254"/>
                </a:lnTo>
                <a:lnTo>
                  <a:pt x="91109" y="5333"/>
                </a:lnTo>
                <a:lnTo>
                  <a:pt x="89712" y="3047"/>
                </a:lnTo>
                <a:lnTo>
                  <a:pt x="88442" y="762"/>
                </a:lnTo>
                <a:lnTo>
                  <a:pt x="85534" y="0"/>
                </a:lnTo>
                <a:close/>
              </a:path>
              <a:path extrusionOk="0" h="100329" w="2840354">
                <a:moveTo>
                  <a:pt x="27101" y="45212"/>
                </a:moveTo>
                <a:lnTo>
                  <a:pt x="9359" y="45212"/>
                </a:lnTo>
                <a:lnTo>
                  <a:pt x="9359" y="54737"/>
                </a:lnTo>
                <a:lnTo>
                  <a:pt x="27101" y="54737"/>
                </a:lnTo>
                <a:lnTo>
                  <a:pt x="26013" y="54101"/>
                </a:lnTo>
                <a:lnTo>
                  <a:pt x="11861" y="54101"/>
                </a:lnTo>
                <a:lnTo>
                  <a:pt x="11861" y="45846"/>
                </a:lnTo>
                <a:lnTo>
                  <a:pt x="26013" y="45846"/>
                </a:lnTo>
                <a:lnTo>
                  <a:pt x="27101" y="45212"/>
                </a:lnTo>
                <a:close/>
              </a:path>
              <a:path extrusionOk="0" h="100329" w="2840354">
                <a:moveTo>
                  <a:pt x="2840151" y="45212"/>
                </a:moveTo>
                <a:lnTo>
                  <a:pt x="27101" y="45212"/>
                </a:lnTo>
                <a:lnTo>
                  <a:pt x="18937" y="49974"/>
                </a:lnTo>
                <a:lnTo>
                  <a:pt x="27101" y="54737"/>
                </a:lnTo>
                <a:lnTo>
                  <a:pt x="2840151" y="54737"/>
                </a:lnTo>
                <a:lnTo>
                  <a:pt x="2840151" y="45212"/>
                </a:lnTo>
                <a:close/>
              </a:path>
              <a:path extrusionOk="0" h="100329" w="2840354">
                <a:moveTo>
                  <a:pt x="11861" y="45846"/>
                </a:moveTo>
                <a:lnTo>
                  <a:pt x="11861" y="54101"/>
                </a:lnTo>
                <a:lnTo>
                  <a:pt x="18937" y="49974"/>
                </a:lnTo>
                <a:lnTo>
                  <a:pt x="11861" y="45846"/>
                </a:lnTo>
                <a:close/>
              </a:path>
              <a:path extrusionOk="0" h="100329" w="2840354">
                <a:moveTo>
                  <a:pt x="18937" y="49974"/>
                </a:moveTo>
                <a:lnTo>
                  <a:pt x="11861" y="54101"/>
                </a:lnTo>
                <a:lnTo>
                  <a:pt x="26013" y="54101"/>
                </a:lnTo>
                <a:lnTo>
                  <a:pt x="18937" y="49974"/>
                </a:lnTo>
                <a:close/>
              </a:path>
              <a:path extrusionOk="0" h="100329" w="2840354">
                <a:moveTo>
                  <a:pt x="26013" y="45846"/>
                </a:moveTo>
                <a:lnTo>
                  <a:pt x="11861" y="45846"/>
                </a:lnTo>
                <a:lnTo>
                  <a:pt x="18937" y="49974"/>
                </a:lnTo>
                <a:lnTo>
                  <a:pt x="26013" y="458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p214"/>
          <p:cNvSpPr txBox="1"/>
          <p:nvPr>
            <p:ph type="title"/>
          </p:nvPr>
        </p:nvSpPr>
        <p:spPr>
          <a:xfrm>
            <a:off x="1695069" y="333349"/>
            <a:ext cx="5756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Большой объем данных</a:t>
            </a:r>
            <a:endParaRPr sz="2200"/>
          </a:p>
        </p:txBody>
      </p:sp>
      <p:sp>
        <p:nvSpPr>
          <p:cNvPr id="3540" name="Google Shape;3540;p214"/>
          <p:cNvSpPr txBox="1"/>
          <p:nvPr/>
        </p:nvSpPr>
        <p:spPr>
          <a:xfrm>
            <a:off x="402437" y="1610360"/>
            <a:ext cx="80796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Можно ограничить объем выводимых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1" name="Google Shape;3541;p214"/>
          <p:cNvGrpSpPr/>
          <p:nvPr/>
        </p:nvGrpSpPr>
        <p:grpSpPr>
          <a:xfrm>
            <a:off x="470916" y="2982901"/>
            <a:ext cx="8151792" cy="1851154"/>
            <a:chOff x="470916" y="2237232"/>
            <a:chExt cx="8151792" cy="1388400"/>
          </a:xfrm>
        </p:grpSpPr>
        <p:sp>
          <p:nvSpPr>
            <p:cNvPr id="3542" name="Google Shape;3542;p214"/>
            <p:cNvSpPr/>
            <p:nvPr/>
          </p:nvSpPr>
          <p:spPr>
            <a:xfrm>
              <a:off x="521208" y="2266188"/>
              <a:ext cx="8101500" cy="1275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43" name="Google Shape;3543;p214"/>
            <p:cNvSpPr/>
            <p:nvPr/>
          </p:nvSpPr>
          <p:spPr>
            <a:xfrm>
              <a:off x="470916" y="2237232"/>
              <a:ext cx="7565100" cy="1388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44" name="Google Shape;3544;p214"/>
            <p:cNvSpPr/>
            <p:nvPr/>
          </p:nvSpPr>
          <p:spPr>
            <a:xfrm>
              <a:off x="558800" y="2283663"/>
              <a:ext cx="8026500" cy="1200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545" name="Google Shape;3545;p214"/>
          <p:cNvSpPr txBox="1"/>
          <p:nvPr/>
        </p:nvSpPr>
        <p:spPr>
          <a:xfrm>
            <a:off x="558800" y="3044884"/>
            <a:ext cx="8026500" cy="160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records = LOAD ‘/path/to/file/big.txt' as (letter:chararray, count:int);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toPrint = LIMIT records 5;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DUMP toPrint;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546" name="Google Shape;3546;p214"/>
          <p:cNvGrpSpPr/>
          <p:nvPr/>
        </p:nvGrpSpPr>
        <p:grpSpPr>
          <a:xfrm>
            <a:off x="4406519" y="3929942"/>
            <a:ext cx="3168650" cy="492748"/>
            <a:chOff x="4406519" y="2947530"/>
            <a:chExt cx="3168650" cy="369570"/>
          </a:xfrm>
        </p:grpSpPr>
        <p:sp>
          <p:nvSpPr>
            <p:cNvPr id="3547" name="Google Shape;3547;p214"/>
            <p:cNvSpPr/>
            <p:nvPr/>
          </p:nvSpPr>
          <p:spPr>
            <a:xfrm>
              <a:off x="4406519" y="2947530"/>
              <a:ext cx="3168650" cy="369570"/>
            </a:xfrm>
            <a:custGeom>
              <a:rect b="b" l="l" r="r" t="t"/>
              <a:pathLst>
                <a:path extrusionOk="0" h="369570" w="3168650">
                  <a:moveTo>
                    <a:pt x="3168396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3168396" y="369328"/>
                  </a:lnTo>
                  <a:lnTo>
                    <a:pt x="31683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48" name="Google Shape;3548;p214"/>
            <p:cNvSpPr/>
            <p:nvPr/>
          </p:nvSpPr>
          <p:spPr>
            <a:xfrm>
              <a:off x="4406519" y="2947530"/>
              <a:ext cx="3168650" cy="369570"/>
            </a:xfrm>
            <a:custGeom>
              <a:rect b="b" l="l" r="r" t="t"/>
              <a:pathLst>
                <a:path extrusionOk="0" h="369570" w="3168650">
                  <a:moveTo>
                    <a:pt x="0" y="369328"/>
                  </a:moveTo>
                  <a:lnTo>
                    <a:pt x="3168396" y="369328"/>
                  </a:lnTo>
                  <a:lnTo>
                    <a:pt x="3168396" y="0"/>
                  </a:lnTo>
                  <a:lnTo>
                    <a:pt x="0" y="0"/>
                  </a:lnTo>
                  <a:lnTo>
                    <a:pt x="0" y="36932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549" name="Google Shape;3549;p214"/>
          <p:cNvSpPr txBox="1"/>
          <p:nvPr/>
        </p:nvSpPr>
        <p:spPr>
          <a:xfrm>
            <a:off x="4406519" y="3930040"/>
            <a:ext cx="3168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Показывать только 5 записей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0" name="Google Shape;3550;p214"/>
          <p:cNvSpPr/>
          <p:nvPr/>
        </p:nvSpPr>
        <p:spPr>
          <a:xfrm>
            <a:off x="3275838" y="3806443"/>
            <a:ext cx="1071879" cy="382453"/>
          </a:xfrm>
          <a:custGeom>
            <a:rect b="b" l="l" r="r" t="t"/>
            <a:pathLst>
              <a:path extrusionOk="0" h="287019" w="1071879">
                <a:moveTo>
                  <a:pt x="54899" y="35531"/>
                </a:moveTo>
                <a:lnTo>
                  <a:pt x="36865" y="41189"/>
                </a:lnTo>
                <a:lnTo>
                  <a:pt x="50634" y="54089"/>
                </a:lnTo>
                <a:lnTo>
                  <a:pt x="1067562" y="286639"/>
                </a:lnTo>
                <a:lnTo>
                  <a:pt x="1071879" y="267969"/>
                </a:lnTo>
                <a:lnTo>
                  <a:pt x="54899" y="35531"/>
                </a:lnTo>
                <a:close/>
              </a:path>
              <a:path extrusionOk="0" h="287019" w="1071879">
                <a:moveTo>
                  <a:pt x="104775" y="0"/>
                </a:moveTo>
                <a:lnTo>
                  <a:pt x="99695" y="1524"/>
                </a:lnTo>
                <a:lnTo>
                  <a:pt x="0" y="32766"/>
                </a:lnTo>
                <a:lnTo>
                  <a:pt x="80137" y="107823"/>
                </a:lnTo>
                <a:lnTo>
                  <a:pt x="50634" y="54089"/>
                </a:lnTo>
                <a:lnTo>
                  <a:pt x="16256" y="46228"/>
                </a:lnTo>
                <a:lnTo>
                  <a:pt x="20574" y="27686"/>
                </a:lnTo>
                <a:lnTo>
                  <a:pt x="79906" y="27686"/>
                </a:lnTo>
                <a:lnTo>
                  <a:pt x="105410" y="19685"/>
                </a:lnTo>
                <a:lnTo>
                  <a:pt x="110489" y="18161"/>
                </a:lnTo>
                <a:lnTo>
                  <a:pt x="113284" y="12827"/>
                </a:lnTo>
                <a:lnTo>
                  <a:pt x="111633" y="7747"/>
                </a:lnTo>
                <a:lnTo>
                  <a:pt x="110109" y="2793"/>
                </a:lnTo>
                <a:lnTo>
                  <a:pt x="104775" y="0"/>
                </a:lnTo>
                <a:close/>
              </a:path>
              <a:path extrusionOk="0" h="287019" w="1071879">
                <a:moveTo>
                  <a:pt x="20574" y="27686"/>
                </a:moveTo>
                <a:lnTo>
                  <a:pt x="16256" y="46228"/>
                </a:lnTo>
                <a:lnTo>
                  <a:pt x="50634" y="54089"/>
                </a:lnTo>
                <a:lnTo>
                  <a:pt x="42107" y="46100"/>
                </a:lnTo>
                <a:lnTo>
                  <a:pt x="21209" y="46100"/>
                </a:lnTo>
                <a:lnTo>
                  <a:pt x="24891" y="29972"/>
                </a:lnTo>
                <a:lnTo>
                  <a:pt x="30575" y="29972"/>
                </a:lnTo>
                <a:lnTo>
                  <a:pt x="20574" y="27686"/>
                </a:lnTo>
                <a:close/>
              </a:path>
              <a:path extrusionOk="0" h="287019" w="1071879">
                <a:moveTo>
                  <a:pt x="24891" y="29972"/>
                </a:moveTo>
                <a:lnTo>
                  <a:pt x="21209" y="46100"/>
                </a:lnTo>
                <a:lnTo>
                  <a:pt x="36865" y="41189"/>
                </a:lnTo>
                <a:lnTo>
                  <a:pt x="24891" y="29972"/>
                </a:lnTo>
                <a:close/>
              </a:path>
              <a:path extrusionOk="0" h="287019" w="1071879">
                <a:moveTo>
                  <a:pt x="36865" y="41189"/>
                </a:moveTo>
                <a:lnTo>
                  <a:pt x="21209" y="46100"/>
                </a:lnTo>
                <a:lnTo>
                  <a:pt x="42107" y="46100"/>
                </a:lnTo>
                <a:lnTo>
                  <a:pt x="36865" y="41189"/>
                </a:lnTo>
                <a:close/>
              </a:path>
              <a:path extrusionOk="0" h="287019" w="1071879">
                <a:moveTo>
                  <a:pt x="30575" y="29972"/>
                </a:moveTo>
                <a:lnTo>
                  <a:pt x="24891" y="29972"/>
                </a:lnTo>
                <a:lnTo>
                  <a:pt x="36865" y="41189"/>
                </a:lnTo>
                <a:lnTo>
                  <a:pt x="54899" y="35531"/>
                </a:lnTo>
                <a:lnTo>
                  <a:pt x="30575" y="29972"/>
                </a:lnTo>
                <a:close/>
              </a:path>
              <a:path extrusionOk="0" h="287019" w="1071879">
                <a:moveTo>
                  <a:pt x="79906" y="27686"/>
                </a:moveTo>
                <a:lnTo>
                  <a:pt x="20574" y="27686"/>
                </a:lnTo>
                <a:lnTo>
                  <a:pt x="54899" y="35531"/>
                </a:lnTo>
                <a:lnTo>
                  <a:pt x="79906" y="276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215"/>
          <p:cNvSpPr txBox="1"/>
          <p:nvPr/>
        </p:nvSpPr>
        <p:spPr>
          <a:xfrm>
            <a:off x="597814" y="1504387"/>
            <a:ext cx="6541800" cy="2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–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имя директории или файла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–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определяет функцию для загрузки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назначает схему входным данным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6" name="Google Shape;3556;p215"/>
          <p:cNvGrpSpPr/>
          <p:nvPr/>
        </p:nvGrpSpPr>
        <p:grpSpPr>
          <a:xfrm>
            <a:off x="455677" y="507987"/>
            <a:ext cx="8103000" cy="1109572"/>
            <a:chOff x="455677" y="381000"/>
            <a:chExt cx="8103000" cy="832200"/>
          </a:xfrm>
        </p:grpSpPr>
        <p:sp>
          <p:nvSpPr>
            <p:cNvPr id="3557" name="Google Shape;3557;p215"/>
            <p:cNvSpPr/>
            <p:nvPr/>
          </p:nvSpPr>
          <p:spPr>
            <a:xfrm>
              <a:off x="455677" y="446531"/>
              <a:ext cx="8103000" cy="598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58" name="Google Shape;3558;p215"/>
            <p:cNvSpPr/>
            <p:nvPr/>
          </p:nvSpPr>
          <p:spPr>
            <a:xfrm>
              <a:off x="1185672" y="381000"/>
              <a:ext cx="6723900" cy="832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59" name="Google Shape;3559;p215"/>
            <p:cNvSpPr/>
            <p:nvPr/>
          </p:nvSpPr>
          <p:spPr>
            <a:xfrm>
              <a:off x="494233" y="464337"/>
              <a:ext cx="8026500" cy="523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560" name="Google Shape;3560;p215"/>
          <p:cNvSpPr txBox="1"/>
          <p:nvPr>
            <p:ph type="title"/>
          </p:nvPr>
        </p:nvSpPr>
        <p:spPr>
          <a:xfrm>
            <a:off x="494233" y="619116"/>
            <a:ext cx="8026500" cy="69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2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LOAD 'data' [USING function] [AS schema];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561" name="Google Shape;3561;p215"/>
          <p:cNvGrpSpPr/>
          <p:nvPr/>
        </p:nvGrpSpPr>
        <p:grpSpPr>
          <a:xfrm>
            <a:off x="359663" y="3722530"/>
            <a:ext cx="8302800" cy="2430339"/>
            <a:chOff x="359663" y="2791967"/>
            <a:chExt cx="8302800" cy="1822800"/>
          </a:xfrm>
        </p:grpSpPr>
        <p:sp>
          <p:nvSpPr>
            <p:cNvPr id="3562" name="Google Shape;3562;p215"/>
            <p:cNvSpPr/>
            <p:nvPr/>
          </p:nvSpPr>
          <p:spPr>
            <a:xfrm>
              <a:off x="455677" y="2840744"/>
              <a:ext cx="8103000" cy="1647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63" name="Google Shape;3563;p215"/>
            <p:cNvSpPr/>
            <p:nvPr/>
          </p:nvSpPr>
          <p:spPr>
            <a:xfrm>
              <a:off x="359663" y="2791967"/>
              <a:ext cx="8302800" cy="1822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564" name="Google Shape;3564;p215"/>
            <p:cNvSpPr/>
            <p:nvPr/>
          </p:nvSpPr>
          <p:spPr>
            <a:xfrm>
              <a:off x="494233" y="2859722"/>
              <a:ext cx="8026500" cy="15696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565" name="Google Shape;3565;p215"/>
          <p:cNvSpPr txBox="1"/>
          <p:nvPr/>
        </p:nvSpPr>
        <p:spPr>
          <a:xfrm>
            <a:off x="494233" y="3812963"/>
            <a:ext cx="8026500" cy="209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665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records =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LOAD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'/path/to/file/some.log'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USING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PigStorage(’;’)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AS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(userId:chararray, timestamp:long, query:chararray);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0" name="Google Shape;3570;p216"/>
          <p:cNvGraphicFramePr/>
          <p:nvPr/>
        </p:nvGraphicFramePr>
        <p:xfrm>
          <a:off x="374650" y="1810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1191250"/>
                <a:gridCol w="4377700"/>
                <a:gridCol w="2784475"/>
              </a:tblGrid>
              <a:tr h="4470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Тип</a:t>
                      </a:r>
                      <a:endParaRPr sz="2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Описание</a:t>
                      </a:r>
                      <a:endParaRPr sz="2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Пример</a:t>
                      </a:r>
                      <a:endParaRPr sz="2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</a:tr>
              <a:tr h="44702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Простые</a:t>
                      </a:r>
                      <a:endParaRPr sz="2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B3D6"/>
                    </a:solidFill>
                  </a:tcPr>
                </a:tc>
                <a:tc hMerge="1"/>
                <a:tc hMerge="1"/>
              </a:tr>
              <a:tr h="4470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Signed 32-bit integer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Signed 64-bit integer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10L или 10l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32-bit floating point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10.5F или 10.5f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  <a:tr h="52427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64-bit floating point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10.5 или 10.5e2 или 10.5E2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44702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Массивы</a:t>
                      </a:r>
                      <a:endParaRPr sz="2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B3D6"/>
                    </a:solidFill>
                  </a:tcPr>
                </a:tc>
                <a:tc hMerge="1"/>
                <a:tc hMerge="1"/>
              </a:tr>
              <a:tr h="51307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chararray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Массив символов (string) в Unicode UTF-8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hello world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bytearray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Byte array (blob)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  <a:tr h="44702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Комплексные</a:t>
                      </a:r>
                      <a:endParaRPr sz="2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B3D6"/>
                    </a:solidFill>
                  </a:tcPr>
                </a:tc>
                <a:tc hMerge="1"/>
                <a:tc hMerge="1"/>
              </a:tr>
              <a:tr h="4470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tuple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ordered set of fields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(19,2)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8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  <a:tr h="4470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bag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collection of tuples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{(19,2), (18,1)}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48767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map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set of key value pairs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3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[open#apache]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217"/>
          <p:cNvSpPr txBox="1"/>
          <p:nvPr>
            <p:ph type="title"/>
          </p:nvPr>
        </p:nvSpPr>
        <p:spPr>
          <a:xfrm>
            <a:off x="859942" y="333349"/>
            <a:ext cx="7425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Pig Latin: средства диагностики</a:t>
            </a:r>
            <a:endParaRPr sz="2200"/>
          </a:p>
        </p:txBody>
      </p:sp>
      <p:sp>
        <p:nvSpPr>
          <p:cNvPr id="3576" name="Google Shape;3576;p217"/>
          <p:cNvSpPr txBox="1"/>
          <p:nvPr/>
        </p:nvSpPr>
        <p:spPr>
          <a:xfrm>
            <a:off x="535940" y="1485587"/>
            <a:ext cx="7765500" cy="4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Отобразить структуру Bag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grunt&gt; DESCRIBE &lt;bag_name&gt;;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Отобразить план выполнения 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Execution Plan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grunt&gt; EXPLAIN &lt;bag_name&gt;;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Показать, как Pig преобразует данные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grunt&gt; ILLUSTRATE &lt;bag_name&gt;;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1" name="Google Shape;3581;p218"/>
          <p:cNvGrpSpPr/>
          <p:nvPr/>
        </p:nvGrpSpPr>
        <p:grpSpPr>
          <a:xfrm>
            <a:off x="486155" y="89406"/>
            <a:ext cx="8136552" cy="6207445"/>
            <a:chOff x="486155" y="67056"/>
            <a:chExt cx="8136552" cy="4655700"/>
          </a:xfrm>
        </p:grpSpPr>
        <p:sp>
          <p:nvSpPr>
            <p:cNvPr id="3582" name="Google Shape;3582;p218"/>
            <p:cNvSpPr/>
            <p:nvPr/>
          </p:nvSpPr>
          <p:spPr>
            <a:xfrm>
              <a:off x="521207" y="86871"/>
              <a:ext cx="8101500" cy="4600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3" name="Google Shape;3583;p218"/>
            <p:cNvSpPr/>
            <p:nvPr/>
          </p:nvSpPr>
          <p:spPr>
            <a:xfrm>
              <a:off x="486155" y="67056"/>
              <a:ext cx="6926700" cy="4655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4" name="Google Shape;3584;p218"/>
            <p:cNvSpPr/>
            <p:nvPr/>
          </p:nvSpPr>
          <p:spPr>
            <a:xfrm>
              <a:off x="558799" y="105410"/>
              <a:ext cx="8026500" cy="4524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5" name="Google Shape;3585;p218"/>
            <p:cNvSpPr/>
            <p:nvPr/>
          </p:nvSpPr>
          <p:spPr>
            <a:xfrm>
              <a:off x="558799" y="105410"/>
              <a:ext cx="8026400" cy="4524375"/>
            </a:xfrm>
            <a:custGeom>
              <a:rect b="b" l="l" r="r" t="t"/>
              <a:pathLst>
                <a:path extrusionOk="0" h="4524375" w="8026400">
                  <a:moveTo>
                    <a:pt x="0" y="4524375"/>
                  </a:moveTo>
                  <a:lnTo>
                    <a:pt x="8026400" y="4524375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452437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586" name="Google Shape;3586;p218"/>
          <p:cNvSpPr txBox="1"/>
          <p:nvPr/>
        </p:nvSpPr>
        <p:spPr>
          <a:xfrm>
            <a:off x="637743" y="168316"/>
            <a:ext cx="47283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chars = LOAD '/path/to/file/b.txt' AS (c:chararray);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14249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DESCRIBE chars;  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chars: {c: chararray} 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DUMP chars;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7" name="Google Shape;3587;p218"/>
          <p:cNvSpPr txBox="1"/>
          <p:nvPr/>
        </p:nvSpPr>
        <p:spPr>
          <a:xfrm>
            <a:off x="637743" y="1780132"/>
            <a:ext cx="3912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(k)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175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...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(c)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(k)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8" name="Google Shape;3588;p218"/>
          <p:cNvSpPr txBox="1"/>
          <p:nvPr/>
        </p:nvSpPr>
        <p:spPr>
          <a:xfrm>
            <a:off x="637743" y="3094837"/>
            <a:ext cx="65004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charGroup = GROUP chars by c;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175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DESCRIBE charGroup;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charGroup: {group: chararray,chars: {(c: chararray)}}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dump charGroup;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89" name="Google Shape;3589;p218"/>
          <p:cNvSpPr txBox="1"/>
          <p:nvPr/>
        </p:nvSpPr>
        <p:spPr>
          <a:xfrm>
            <a:off x="637743" y="4382007"/>
            <a:ext cx="25875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(a,{(a),(a),(a)})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(c,{(c),(c)})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(i,{(i),(i),(i)})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5080" rtl="0" algn="l">
              <a:lnSpc>
                <a:spcPct val="120625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(k,{(k),(k),(k),(k)})  (l,{(l),(l)})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90" name="Google Shape;3590;p218"/>
          <p:cNvGrpSpPr/>
          <p:nvPr/>
        </p:nvGrpSpPr>
        <p:grpSpPr>
          <a:xfrm>
            <a:off x="5036184" y="4292983"/>
            <a:ext cx="3405504" cy="1108258"/>
            <a:chOff x="5036184" y="3219818"/>
            <a:chExt cx="3405504" cy="831214"/>
          </a:xfrm>
        </p:grpSpPr>
        <p:sp>
          <p:nvSpPr>
            <p:cNvPr id="3591" name="Google Shape;3591;p218"/>
            <p:cNvSpPr/>
            <p:nvPr/>
          </p:nvSpPr>
          <p:spPr>
            <a:xfrm>
              <a:off x="5036184" y="3219818"/>
              <a:ext cx="3405504" cy="831214"/>
            </a:xfrm>
            <a:custGeom>
              <a:rect b="b" l="l" r="r" t="t"/>
              <a:pathLst>
                <a:path extrusionOk="0" h="831214" w="3405504">
                  <a:moveTo>
                    <a:pt x="3405124" y="0"/>
                  </a:moveTo>
                  <a:lnTo>
                    <a:pt x="0" y="0"/>
                  </a:lnTo>
                  <a:lnTo>
                    <a:pt x="0" y="830999"/>
                  </a:lnTo>
                  <a:lnTo>
                    <a:pt x="3405124" y="830999"/>
                  </a:lnTo>
                  <a:lnTo>
                    <a:pt x="3405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2" name="Google Shape;3592;p218"/>
            <p:cNvSpPr/>
            <p:nvPr/>
          </p:nvSpPr>
          <p:spPr>
            <a:xfrm>
              <a:off x="5036184" y="3219818"/>
              <a:ext cx="3405504" cy="831214"/>
            </a:xfrm>
            <a:custGeom>
              <a:rect b="b" l="l" r="r" t="t"/>
              <a:pathLst>
                <a:path extrusionOk="0" h="831214" w="3405504">
                  <a:moveTo>
                    <a:pt x="0" y="830999"/>
                  </a:moveTo>
                  <a:lnTo>
                    <a:pt x="3405124" y="830999"/>
                  </a:lnTo>
                  <a:lnTo>
                    <a:pt x="3405124" y="0"/>
                  </a:lnTo>
                  <a:lnTo>
                    <a:pt x="0" y="0"/>
                  </a:lnTo>
                  <a:lnTo>
                    <a:pt x="0" y="83099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593" name="Google Shape;3593;p218"/>
          <p:cNvSpPr txBox="1"/>
          <p:nvPr/>
        </p:nvSpPr>
        <p:spPr>
          <a:xfrm>
            <a:off x="5115814" y="4322233"/>
            <a:ext cx="3085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Trebuchet MS"/>
                <a:ea typeface="Trebuchet MS"/>
                <a:cs typeface="Trebuchet MS"/>
                <a:sym typeface="Trebuchet MS"/>
              </a:rPr>
              <a:t>‘chars’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– это bag, который содержит  все tuples из bag ‘chars’, которые  матчат значение из ‘</a:t>
            </a:r>
            <a:r>
              <a:rPr i="1" lang="en-US" sz="16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’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4" name="Google Shape;3594;p218"/>
          <p:cNvGrpSpPr/>
          <p:nvPr/>
        </p:nvGrpSpPr>
        <p:grpSpPr>
          <a:xfrm>
            <a:off x="3237357" y="1562145"/>
            <a:ext cx="2369185" cy="3012957"/>
            <a:chOff x="3237357" y="1171638"/>
            <a:chExt cx="2369185" cy="2259774"/>
          </a:xfrm>
        </p:grpSpPr>
        <p:sp>
          <p:nvSpPr>
            <p:cNvPr id="3595" name="Google Shape;3595;p218"/>
            <p:cNvSpPr/>
            <p:nvPr/>
          </p:nvSpPr>
          <p:spPr>
            <a:xfrm>
              <a:off x="4499991" y="3078352"/>
              <a:ext cx="450214" cy="353060"/>
            </a:xfrm>
            <a:custGeom>
              <a:rect b="b" l="l" r="r" t="t"/>
              <a:pathLst>
                <a:path extrusionOk="0" h="353060" w="450214">
                  <a:moveTo>
                    <a:pt x="14844" y="11647"/>
                  </a:moveTo>
                  <a:lnTo>
                    <a:pt x="18406" y="20553"/>
                  </a:lnTo>
                  <a:lnTo>
                    <a:pt x="444246" y="353060"/>
                  </a:lnTo>
                  <a:lnTo>
                    <a:pt x="450088" y="345567"/>
                  </a:lnTo>
                  <a:lnTo>
                    <a:pt x="24196" y="12923"/>
                  </a:lnTo>
                  <a:lnTo>
                    <a:pt x="14844" y="11647"/>
                  </a:lnTo>
                  <a:close/>
                </a:path>
                <a:path extrusionOk="0" h="353060" w="450214">
                  <a:moveTo>
                    <a:pt x="0" y="0"/>
                  </a:moveTo>
                  <a:lnTo>
                    <a:pt x="35687" y="89535"/>
                  </a:lnTo>
                  <a:lnTo>
                    <a:pt x="36703" y="91948"/>
                  </a:lnTo>
                  <a:lnTo>
                    <a:pt x="39497" y="93218"/>
                  </a:lnTo>
                  <a:lnTo>
                    <a:pt x="44323" y="91186"/>
                  </a:lnTo>
                  <a:lnTo>
                    <a:pt x="45466" y="88519"/>
                  </a:lnTo>
                  <a:lnTo>
                    <a:pt x="44576" y="85979"/>
                  </a:lnTo>
                  <a:lnTo>
                    <a:pt x="18406" y="20553"/>
                  </a:lnTo>
                  <a:lnTo>
                    <a:pt x="4445" y="9652"/>
                  </a:lnTo>
                  <a:lnTo>
                    <a:pt x="10413" y="2159"/>
                  </a:lnTo>
                  <a:lnTo>
                    <a:pt x="15917" y="2159"/>
                  </a:lnTo>
                  <a:lnTo>
                    <a:pt x="0" y="0"/>
                  </a:lnTo>
                  <a:close/>
                </a:path>
                <a:path extrusionOk="0" h="353060" w="450214">
                  <a:moveTo>
                    <a:pt x="15917" y="2159"/>
                  </a:moveTo>
                  <a:lnTo>
                    <a:pt x="10413" y="2159"/>
                  </a:lnTo>
                  <a:lnTo>
                    <a:pt x="24196" y="12923"/>
                  </a:lnTo>
                  <a:lnTo>
                    <a:pt x="94234" y="22479"/>
                  </a:lnTo>
                  <a:lnTo>
                    <a:pt x="96774" y="22860"/>
                  </a:lnTo>
                  <a:lnTo>
                    <a:pt x="99187" y="20955"/>
                  </a:lnTo>
                  <a:lnTo>
                    <a:pt x="99949" y="15748"/>
                  </a:lnTo>
                  <a:lnTo>
                    <a:pt x="98044" y="13335"/>
                  </a:lnTo>
                  <a:lnTo>
                    <a:pt x="95504" y="12954"/>
                  </a:lnTo>
                  <a:lnTo>
                    <a:pt x="15917" y="2159"/>
                  </a:lnTo>
                  <a:close/>
                </a:path>
                <a:path extrusionOk="0" h="353060" w="450214">
                  <a:moveTo>
                    <a:pt x="10413" y="2159"/>
                  </a:moveTo>
                  <a:lnTo>
                    <a:pt x="4445" y="9652"/>
                  </a:lnTo>
                  <a:lnTo>
                    <a:pt x="18406" y="20553"/>
                  </a:lnTo>
                  <a:lnTo>
                    <a:pt x="14844" y="11647"/>
                  </a:lnTo>
                  <a:lnTo>
                    <a:pt x="6731" y="10541"/>
                  </a:lnTo>
                  <a:lnTo>
                    <a:pt x="11811" y="4064"/>
                  </a:lnTo>
                  <a:lnTo>
                    <a:pt x="12853" y="4064"/>
                  </a:lnTo>
                  <a:lnTo>
                    <a:pt x="10413" y="2159"/>
                  </a:lnTo>
                  <a:close/>
                </a:path>
                <a:path extrusionOk="0" h="353060" w="450214">
                  <a:moveTo>
                    <a:pt x="12853" y="4064"/>
                  </a:moveTo>
                  <a:lnTo>
                    <a:pt x="11811" y="4064"/>
                  </a:lnTo>
                  <a:lnTo>
                    <a:pt x="14844" y="11647"/>
                  </a:lnTo>
                  <a:lnTo>
                    <a:pt x="24196" y="12923"/>
                  </a:lnTo>
                  <a:lnTo>
                    <a:pt x="12853" y="4064"/>
                  </a:lnTo>
                  <a:close/>
                </a:path>
                <a:path extrusionOk="0" h="353060" w="450214">
                  <a:moveTo>
                    <a:pt x="11811" y="4064"/>
                  </a:moveTo>
                  <a:lnTo>
                    <a:pt x="6731" y="10541"/>
                  </a:lnTo>
                  <a:lnTo>
                    <a:pt x="14844" y="11647"/>
                  </a:lnTo>
                  <a:lnTo>
                    <a:pt x="11811" y="40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6" name="Google Shape;3596;p218"/>
            <p:cNvSpPr/>
            <p:nvPr/>
          </p:nvSpPr>
          <p:spPr>
            <a:xfrm>
              <a:off x="3237357" y="1171638"/>
              <a:ext cx="2369185" cy="584835"/>
            </a:xfrm>
            <a:custGeom>
              <a:rect b="b" l="l" r="r" t="t"/>
              <a:pathLst>
                <a:path extrusionOk="0" h="584835" w="2369185">
                  <a:moveTo>
                    <a:pt x="2369185" y="0"/>
                  </a:moveTo>
                  <a:lnTo>
                    <a:pt x="0" y="0"/>
                  </a:lnTo>
                  <a:lnTo>
                    <a:pt x="0" y="584771"/>
                  </a:lnTo>
                  <a:lnTo>
                    <a:pt x="2369185" y="584771"/>
                  </a:lnTo>
                  <a:lnTo>
                    <a:pt x="2369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7" name="Google Shape;3597;p218"/>
            <p:cNvSpPr/>
            <p:nvPr/>
          </p:nvSpPr>
          <p:spPr>
            <a:xfrm>
              <a:off x="3237357" y="1171638"/>
              <a:ext cx="2369185" cy="584835"/>
            </a:xfrm>
            <a:custGeom>
              <a:rect b="b" l="l" r="r" t="t"/>
              <a:pathLst>
                <a:path extrusionOk="0" h="584835" w="2369185">
                  <a:moveTo>
                    <a:pt x="0" y="584771"/>
                  </a:moveTo>
                  <a:lnTo>
                    <a:pt x="2369185" y="584771"/>
                  </a:lnTo>
                  <a:lnTo>
                    <a:pt x="2369185" y="0"/>
                  </a:lnTo>
                  <a:lnTo>
                    <a:pt x="0" y="0"/>
                  </a:lnTo>
                  <a:lnTo>
                    <a:pt x="0" y="58477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598" name="Google Shape;3598;p218"/>
          <p:cNvSpPr txBox="1"/>
          <p:nvPr/>
        </p:nvSpPr>
        <p:spPr>
          <a:xfrm>
            <a:off x="3316604" y="1590379"/>
            <a:ext cx="18606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Создать новый bag с  полями </a:t>
            </a:r>
            <a:r>
              <a:rPr i="1" lang="en-US" sz="1600">
                <a:latin typeface="Trebuchet MS"/>
                <a:ea typeface="Trebuchet MS"/>
                <a:cs typeface="Trebuchet MS"/>
                <a:sym typeface="Trebuchet MS"/>
              </a:rPr>
              <a:t>group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i="1" lang="en-US" sz="1600">
                <a:latin typeface="Trebuchet MS"/>
                <a:ea typeface="Trebuchet MS"/>
                <a:cs typeface="Trebuchet MS"/>
                <a:sym typeface="Trebuchet MS"/>
              </a:rPr>
              <a:t>chars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99" name="Google Shape;3599;p218"/>
          <p:cNvSpPr/>
          <p:nvPr/>
        </p:nvSpPr>
        <p:spPr>
          <a:xfrm>
            <a:off x="2915792" y="2439585"/>
            <a:ext cx="557529" cy="604988"/>
          </a:xfrm>
          <a:custGeom>
            <a:rect b="b" l="l" r="r" t="t"/>
            <a:pathLst>
              <a:path extrusionOk="0" h="454025" w="557529">
                <a:moveTo>
                  <a:pt x="37718" y="360172"/>
                </a:moveTo>
                <a:lnTo>
                  <a:pt x="34925" y="361442"/>
                </a:lnTo>
                <a:lnTo>
                  <a:pt x="34036" y="363855"/>
                </a:lnTo>
                <a:lnTo>
                  <a:pt x="0" y="454025"/>
                </a:lnTo>
                <a:lnTo>
                  <a:pt x="14780" y="451738"/>
                </a:lnTo>
                <a:lnTo>
                  <a:pt x="10287" y="451738"/>
                </a:lnTo>
                <a:lnTo>
                  <a:pt x="4318" y="444373"/>
                </a:lnTo>
                <a:lnTo>
                  <a:pt x="18014" y="433248"/>
                </a:lnTo>
                <a:lnTo>
                  <a:pt x="42925" y="367156"/>
                </a:lnTo>
                <a:lnTo>
                  <a:pt x="43814" y="364744"/>
                </a:lnTo>
                <a:lnTo>
                  <a:pt x="42544" y="361950"/>
                </a:lnTo>
                <a:lnTo>
                  <a:pt x="37718" y="360172"/>
                </a:lnTo>
                <a:close/>
              </a:path>
              <a:path extrusionOk="0" h="454025" w="557529">
                <a:moveTo>
                  <a:pt x="18014" y="433248"/>
                </a:moveTo>
                <a:lnTo>
                  <a:pt x="4318" y="444373"/>
                </a:lnTo>
                <a:lnTo>
                  <a:pt x="10287" y="451738"/>
                </a:lnTo>
                <a:lnTo>
                  <a:pt x="12788" y="449706"/>
                </a:lnTo>
                <a:lnTo>
                  <a:pt x="11811" y="449706"/>
                </a:lnTo>
                <a:lnTo>
                  <a:pt x="6604" y="443356"/>
                </a:lnTo>
                <a:lnTo>
                  <a:pt x="14674" y="442109"/>
                </a:lnTo>
                <a:lnTo>
                  <a:pt x="18014" y="433248"/>
                </a:lnTo>
                <a:close/>
              </a:path>
              <a:path extrusionOk="0" h="454025" w="557529">
                <a:moveTo>
                  <a:pt x="96393" y="429387"/>
                </a:moveTo>
                <a:lnTo>
                  <a:pt x="93725" y="429894"/>
                </a:lnTo>
                <a:lnTo>
                  <a:pt x="23896" y="440684"/>
                </a:lnTo>
                <a:lnTo>
                  <a:pt x="10287" y="451738"/>
                </a:lnTo>
                <a:lnTo>
                  <a:pt x="14780" y="451738"/>
                </a:lnTo>
                <a:lnTo>
                  <a:pt x="95250" y="439293"/>
                </a:lnTo>
                <a:lnTo>
                  <a:pt x="97789" y="438785"/>
                </a:lnTo>
                <a:lnTo>
                  <a:pt x="99568" y="436372"/>
                </a:lnTo>
                <a:lnTo>
                  <a:pt x="98806" y="431165"/>
                </a:lnTo>
                <a:lnTo>
                  <a:pt x="96393" y="429387"/>
                </a:lnTo>
                <a:close/>
              </a:path>
              <a:path extrusionOk="0" h="454025" w="557529">
                <a:moveTo>
                  <a:pt x="14674" y="442109"/>
                </a:moveTo>
                <a:lnTo>
                  <a:pt x="6604" y="443356"/>
                </a:lnTo>
                <a:lnTo>
                  <a:pt x="11811" y="449706"/>
                </a:lnTo>
                <a:lnTo>
                  <a:pt x="14674" y="442109"/>
                </a:lnTo>
                <a:close/>
              </a:path>
              <a:path extrusionOk="0" h="454025" w="557529">
                <a:moveTo>
                  <a:pt x="23896" y="440684"/>
                </a:moveTo>
                <a:lnTo>
                  <a:pt x="14674" y="442109"/>
                </a:lnTo>
                <a:lnTo>
                  <a:pt x="11811" y="449706"/>
                </a:lnTo>
                <a:lnTo>
                  <a:pt x="12788" y="449706"/>
                </a:lnTo>
                <a:lnTo>
                  <a:pt x="23896" y="440684"/>
                </a:lnTo>
                <a:close/>
              </a:path>
              <a:path extrusionOk="0" h="454025" w="557529">
                <a:moveTo>
                  <a:pt x="551433" y="0"/>
                </a:moveTo>
                <a:lnTo>
                  <a:pt x="18014" y="433248"/>
                </a:lnTo>
                <a:lnTo>
                  <a:pt x="14674" y="442109"/>
                </a:lnTo>
                <a:lnTo>
                  <a:pt x="23896" y="440684"/>
                </a:lnTo>
                <a:lnTo>
                  <a:pt x="557403" y="7365"/>
                </a:lnTo>
                <a:lnTo>
                  <a:pt x="5514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4" name="Google Shape;3604;p219"/>
          <p:cNvGrpSpPr/>
          <p:nvPr/>
        </p:nvGrpSpPr>
        <p:grpSpPr>
          <a:xfrm>
            <a:off x="470916" y="199131"/>
            <a:ext cx="8151792" cy="6240244"/>
            <a:chOff x="470916" y="149352"/>
            <a:chExt cx="8151792" cy="4680300"/>
          </a:xfrm>
        </p:grpSpPr>
        <p:sp>
          <p:nvSpPr>
            <p:cNvPr id="3605" name="Google Shape;3605;p219"/>
            <p:cNvSpPr/>
            <p:nvPr/>
          </p:nvSpPr>
          <p:spPr>
            <a:xfrm>
              <a:off x="521208" y="178311"/>
              <a:ext cx="8101500" cy="4600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06" name="Google Shape;3606;p219"/>
            <p:cNvSpPr/>
            <p:nvPr/>
          </p:nvSpPr>
          <p:spPr>
            <a:xfrm>
              <a:off x="470916" y="149352"/>
              <a:ext cx="6368700" cy="4680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07" name="Google Shape;3607;p219"/>
            <p:cNvSpPr/>
            <p:nvPr/>
          </p:nvSpPr>
          <p:spPr>
            <a:xfrm>
              <a:off x="558800" y="196583"/>
              <a:ext cx="8026500" cy="4524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08" name="Google Shape;3608;p219"/>
            <p:cNvSpPr/>
            <p:nvPr/>
          </p:nvSpPr>
          <p:spPr>
            <a:xfrm>
              <a:off x="558800" y="196583"/>
              <a:ext cx="8026400" cy="4524375"/>
            </a:xfrm>
            <a:custGeom>
              <a:rect b="b" l="l" r="r" t="t"/>
              <a:pathLst>
                <a:path extrusionOk="0" h="4524375" w="8026400">
                  <a:moveTo>
                    <a:pt x="0" y="4524375"/>
                  </a:moveTo>
                  <a:lnTo>
                    <a:pt x="8026400" y="4524375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452437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09" name="Google Shape;3609;p219"/>
            <p:cNvSpPr/>
            <p:nvPr/>
          </p:nvSpPr>
          <p:spPr>
            <a:xfrm>
              <a:off x="650443" y="1222577"/>
              <a:ext cx="2099945" cy="0"/>
            </a:xfrm>
            <a:custGeom>
              <a:rect b="b" l="l" r="r" t="t"/>
              <a:pathLst>
                <a:path extrusionOk="0" h="120000" w="2099945">
                  <a:moveTo>
                    <a:pt x="0" y="0"/>
                  </a:moveTo>
                  <a:lnTo>
                    <a:pt x="2099919" y="0"/>
                  </a:lnTo>
                </a:path>
              </a:pathLst>
            </a:custGeom>
            <a:noFill/>
            <a:ln cap="flat" cmpd="sng" w="1527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10" name="Google Shape;3610;p219"/>
          <p:cNvSpPr txBox="1"/>
          <p:nvPr/>
        </p:nvSpPr>
        <p:spPr>
          <a:xfrm>
            <a:off x="637743" y="285767"/>
            <a:ext cx="53373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grunt&gt; chars = LOAD ‘/path/to/file/b.txt' AS (c:chararray);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7303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grunt&gt; charGroup = GROUP chars by c;  grunt&gt; </a:t>
            </a: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ILLUSTRATE charGroup;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| chars | c:chararray	|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1" name="Google Shape;3611;p219"/>
          <p:cNvGrpSpPr/>
          <p:nvPr/>
        </p:nvGrpSpPr>
        <p:grpSpPr>
          <a:xfrm>
            <a:off x="650443" y="2362072"/>
            <a:ext cx="5873419" cy="2195252"/>
            <a:chOff x="650443" y="1771598"/>
            <a:chExt cx="5873419" cy="1646480"/>
          </a:xfrm>
        </p:grpSpPr>
        <p:sp>
          <p:nvSpPr>
            <p:cNvPr id="3612" name="Google Shape;3612;p219"/>
            <p:cNvSpPr/>
            <p:nvPr/>
          </p:nvSpPr>
          <p:spPr>
            <a:xfrm>
              <a:off x="650443" y="1771598"/>
              <a:ext cx="5592445" cy="1097914"/>
            </a:xfrm>
            <a:custGeom>
              <a:rect b="b" l="l" r="r" t="t"/>
              <a:pathLst>
                <a:path extrusionOk="0" h="1097914" w="5592445">
                  <a:moveTo>
                    <a:pt x="0" y="0"/>
                  </a:moveTo>
                  <a:lnTo>
                    <a:pt x="2099919" y="0"/>
                  </a:lnTo>
                </a:path>
                <a:path extrusionOk="0" h="1097914" w="5592445">
                  <a:moveTo>
                    <a:pt x="0" y="823214"/>
                  </a:moveTo>
                  <a:lnTo>
                    <a:pt x="2099919" y="823214"/>
                  </a:lnTo>
                </a:path>
                <a:path extrusionOk="0" h="1097914" w="5592445">
                  <a:moveTo>
                    <a:pt x="0" y="1097534"/>
                  </a:moveTo>
                  <a:lnTo>
                    <a:pt x="5592318" y="1097534"/>
                  </a:lnTo>
                </a:path>
              </a:pathLst>
            </a:custGeom>
            <a:noFill/>
            <a:ln cap="flat" cmpd="sng" w="1527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13" name="Google Shape;3613;p219"/>
            <p:cNvSpPr/>
            <p:nvPr/>
          </p:nvSpPr>
          <p:spPr>
            <a:xfrm>
              <a:off x="6244462" y="2869132"/>
              <a:ext cx="278765" cy="0"/>
            </a:xfrm>
            <a:custGeom>
              <a:rect b="b" l="l" r="r" t="t"/>
              <a:pathLst>
                <a:path extrusionOk="0" h="120000" w="278765">
                  <a:moveTo>
                    <a:pt x="0" y="0"/>
                  </a:moveTo>
                  <a:lnTo>
                    <a:pt x="278663" y="0"/>
                  </a:lnTo>
                </a:path>
              </a:pathLst>
            </a:custGeom>
            <a:noFill/>
            <a:ln cap="flat" cmpd="sng" w="1527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14" name="Google Shape;3614;p219"/>
            <p:cNvSpPr/>
            <p:nvPr/>
          </p:nvSpPr>
          <p:spPr>
            <a:xfrm>
              <a:off x="650443" y="3418078"/>
              <a:ext cx="5592445" cy="0"/>
            </a:xfrm>
            <a:custGeom>
              <a:rect b="b" l="l" r="r" t="t"/>
              <a:pathLst>
                <a:path extrusionOk="0" h="120000" w="5592445">
                  <a:moveTo>
                    <a:pt x="0" y="0"/>
                  </a:moveTo>
                  <a:lnTo>
                    <a:pt x="5592300" y="0"/>
                  </a:lnTo>
                </a:path>
              </a:pathLst>
            </a:custGeom>
            <a:noFill/>
            <a:ln cap="flat" cmpd="sng" w="153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15" name="Google Shape;3615;p219"/>
            <p:cNvSpPr/>
            <p:nvPr/>
          </p:nvSpPr>
          <p:spPr>
            <a:xfrm>
              <a:off x="6244462" y="3418078"/>
              <a:ext cx="279400" cy="0"/>
            </a:xfrm>
            <a:custGeom>
              <a:rect b="b" l="l" r="r" t="t"/>
              <a:pathLst>
                <a:path extrusionOk="0" h="120000" w="279400">
                  <a:moveTo>
                    <a:pt x="0" y="0"/>
                  </a:moveTo>
                  <a:lnTo>
                    <a:pt x="278806" y="0"/>
                  </a:lnTo>
                </a:path>
              </a:pathLst>
            </a:custGeom>
            <a:noFill/>
            <a:ln cap="flat" cmpd="sng" w="153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16" name="Google Shape;3616;p219"/>
          <p:cNvSpPr txBox="1"/>
          <p:nvPr/>
        </p:nvSpPr>
        <p:spPr>
          <a:xfrm>
            <a:off x="637743" y="2481240"/>
            <a:ext cx="1308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|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|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7" name="Google Shape;3617;p219"/>
          <p:cNvSpPr txBox="1"/>
          <p:nvPr/>
        </p:nvSpPr>
        <p:spPr>
          <a:xfrm>
            <a:off x="1318182" y="2481240"/>
            <a:ext cx="279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| c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| c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8" name="Google Shape;3618;p219"/>
          <p:cNvSpPr txBox="1"/>
          <p:nvPr/>
        </p:nvSpPr>
        <p:spPr>
          <a:xfrm>
            <a:off x="2672588" y="2481240"/>
            <a:ext cx="1308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|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|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9" name="Google Shape;3619;p219"/>
          <p:cNvSpPr txBox="1"/>
          <p:nvPr/>
        </p:nvSpPr>
        <p:spPr>
          <a:xfrm>
            <a:off x="637743" y="3944619"/>
            <a:ext cx="59841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| charGroup | group:chararray | chars:bag{:tuple(c:chararray)} |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|	| c	| {(c), (c)}	|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0" name="Google Shape;3620;p219"/>
          <p:cNvGrpSpPr/>
          <p:nvPr/>
        </p:nvGrpSpPr>
        <p:grpSpPr>
          <a:xfrm>
            <a:off x="650443" y="5288857"/>
            <a:ext cx="5942634" cy="0"/>
            <a:chOff x="650443" y="3966742"/>
            <a:chExt cx="5942634" cy="0"/>
          </a:xfrm>
        </p:grpSpPr>
        <p:sp>
          <p:nvSpPr>
            <p:cNvPr id="3621" name="Google Shape;3621;p219"/>
            <p:cNvSpPr/>
            <p:nvPr/>
          </p:nvSpPr>
          <p:spPr>
            <a:xfrm>
              <a:off x="650443" y="3966742"/>
              <a:ext cx="5592445" cy="0"/>
            </a:xfrm>
            <a:custGeom>
              <a:rect b="b" l="l" r="r" t="t"/>
              <a:pathLst>
                <a:path extrusionOk="0" h="120000" w="5592445">
                  <a:moveTo>
                    <a:pt x="0" y="0"/>
                  </a:moveTo>
                  <a:lnTo>
                    <a:pt x="5592318" y="0"/>
                  </a:lnTo>
                </a:path>
              </a:pathLst>
            </a:custGeom>
            <a:noFill/>
            <a:ln cap="flat" cmpd="sng" w="1527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22" name="Google Shape;3622;p219"/>
            <p:cNvSpPr/>
            <p:nvPr/>
          </p:nvSpPr>
          <p:spPr>
            <a:xfrm>
              <a:off x="6244462" y="3966742"/>
              <a:ext cx="348615" cy="0"/>
            </a:xfrm>
            <a:custGeom>
              <a:rect b="b" l="l" r="r" t="t"/>
              <a:pathLst>
                <a:path extrusionOk="0" h="120000" w="348615">
                  <a:moveTo>
                    <a:pt x="0" y="0"/>
                  </a:moveTo>
                  <a:lnTo>
                    <a:pt x="348615" y="0"/>
                  </a:lnTo>
                </a:path>
              </a:pathLst>
            </a:custGeom>
            <a:noFill/>
            <a:ln cap="flat" cmpd="sng" w="1527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7" name="Google Shape;3627;p220"/>
          <p:cNvGrpSpPr/>
          <p:nvPr/>
        </p:nvGrpSpPr>
        <p:grpSpPr>
          <a:xfrm>
            <a:off x="455676" y="382005"/>
            <a:ext cx="8167032" cy="5701457"/>
            <a:chOff x="455676" y="286511"/>
            <a:chExt cx="8167032" cy="4276200"/>
          </a:xfrm>
        </p:grpSpPr>
        <p:sp>
          <p:nvSpPr>
            <p:cNvPr id="3628" name="Google Shape;3628;p220"/>
            <p:cNvSpPr/>
            <p:nvPr/>
          </p:nvSpPr>
          <p:spPr>
            <a:xfrm>
              <a:off x="521208" y="321567"/>
              <a:ext cx="8101500" cy="4139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629" name="Google Shape;3629;p220"/>
            <p:cNvSpPr/>
            <p:nvPr/>
          </p:nvSpPr>
          <p:spPr>
            <a:xfrm>
              <a:off x="455676" y="286511"/>
              <a:ext cx="6350400" cy="4276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630" name="Google Shape;3630;p220"/>
            <p:cNvSpPr/>
            <p:nvPr/>
          </p:nvSpPr>
          <p:spPr>
            <a:xfrm>
              <a:off x="558800" y="339547"/>
              <a:ext cx="8026500" cy="4062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631" name="Google Shape;3631;p220"/>
            <p:cNvSpPr/>
            <p:nvPr/>
          </p:nvSpPr>
          <p:spPr>
            <a:xfrm>
              <a:off x="558800" y="339547"/>
              <a:ext cx="8026400" cy="4062729"/>
            </a:xfrm>
            <a:custGeom>
              <a:rect b="b" l="l" r="r" t="t"/>
              <a:pathLst>
                <a:path extrusionOk="0" h="4062729" w="8026400">
                  <a:moveTo>
                    <a:pt x="0" y="4062603"/>
                  </a:moveTo>
                  <a:lnTo>
                    <a:pt x="8026400" y="4062603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406260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632" name="Google Shape;3632;p220"/>
          <p:cNvSpPr txBox="1"/>
          <p:nvPr/>
        </p:nvSpPr>
        <p:spPr>
          <a:xfrm>
            <a:off x="637743" y="474471"/>
            <a:ext cx="59271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grunt&gt; chars = LOAD '/path/to/file/b.txt' AS (c:chararray);  grunt&gt; charGroup = GROUP chars by c;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dump charGroup;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3633" name="Google Shape;3633;p220"/>
          <p:cNvGraphicFramePr/>
          <p:nvPr/>
        </p:nvGraphicFramePr>
        <p:xfrm>
          <a:off x="618693" y="17494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565150"/>
                <a:gridCol w="913775"/>
                <a:gridCol w="2393325"/>
              </a:tblGrid>
              <a:tr h="395400">
                <a:tc>
                  <a:txBody>
                    <a:bodyPr/>
                    <a:lstStyle/>
                    <a:p>
                      <a:pPr indent="0" lvl="0" marL="0" marR="50800" rtl="0" algn="ctr">
                        <a:lnSpc>
                          <a:spcPct val="10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(a,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{(a),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(a), (a)})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406800">
                <a:tc>
                  <a:txBody>
                    <a:bodyPr/>
                    <a:lstStyle/>
                    <a:p>
                      <a:pPr indent="0" lvl="0" marL="0" marR="50800" rtl="0" algn="ctr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(c,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{(c),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(c)})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406325">
                <a:tc>
                  <a:txBody>
                    <a:bodyPr/>
                    <a:lstStyle/>
                    <a:p>
                      <a:pPr indent="0" lvl="0" marL="0" marR="50800" rtl="0" algn="ctr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{(i),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(i), (i)})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marR="50800" rtl="0" algn="ctr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(k,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{(k),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(k), (k), (k)})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marR="50800" rtl="0" algn="ctr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(l,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88900" rtl="0" algn="r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{(l),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1600" marR="0" rtl="0" algn="l">
                        <a:lnSpc>
                          <a:spcPct val="106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(l)})</a:t>
                      </a:r>
                      <a:endParaRPr sz="2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37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8" name="Google Shape;3638;p221"/>
          <p:cNvGrpSpPr/>
          <p:nvPr/>
        </p:nvGrpSpPr>
        <p:grpSpPr>
          <a:xfrm>
            <a:off x="470916" y="1448778"/>
            <a:ext cx="8151792" cy="5138672"/>
            <a:chOff x="470916" y="1086611"/>
            <a:chExt cx="8151792" cy="3854100"/>
          </a:xfrm>
        </p:grpSpPr>
        <p:sp>
          <p:nvSpPr>
            <p:cNvPr id="3639" name="Google Shape;3639;p221"/>
            <p:cNvSpPr/>
            <p:nvPr/>
          </p:nvSpPr>
          <p:spPr>
            <a:xfrm>
              <a:off x="521208" y="1114047"/>
              <a:ext cx="8101500" cy="3768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40" name="Google Shape;3640;p221"/>
            <p:cNvSpPr/>
            <p:nvPr/>
          </p:nvSpPr>
          <p:spPr>
            <a:xfrm>
              <a:off x="470916" y="1086611"/>
              <a:ext cx="6800100" cy="3854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41" name="Google Shape;3641;p221"/>
            <p:cNvSpPr/>
            <p:nvPr/>
          </p:nvSpPr>
          <p:spPr>
            <a:xfrm>
              <a:off x="558800" y="1131620"/>
              <a:ext cx="8026500" cy="3693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42" name="Google Shape;3642;p221"/>
            <p:cNvSpPr/>
            <p:nvPr/>
          </p:nvSpPr>
          <p:spPr>
            <a:xfrm>
              <a:off x="558800" y="1131620"/>
              <a:ext cx="8026400" cy="3693795"/>
            </a:xfrm>
            <a:custGeom>
              <a:rect b="b" l="l" r="r" t="t"/>
              <a:pathLst>
                <a:path extrusionOk="0" h="3693795" w="8026400">
                  <a:moveTo>
                    <a:pt x="0" y="3693287"/>
                  </a:moveTo>
                  <a:lnTo>
                    <a:pt x="8026400" y="3693287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369328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43" name="Google Shape;3643;p221"/>
          <p:cNvSpPr txBox="1"/>
          <p:nvPr/>
        </p:nvSpPr>
        <p:spPr>
          <a:xfrm>
            <a:off x="637743" y="1545336"/>
            <a:ext cx="63990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grunt&gt; records = LOAD ‘/path/to/file/a.txt' AS (c:chararray, i:int);  grunt&gt; DUMP records;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(a,1)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(d,4)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(c,9)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(k,6)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counts = FOREACH records GENERATE i;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grunt&gt; DUMP counts;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(1)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4" name="Google Shape;3644;p221"/>
          <p:cNvSpPr txBox="1"/>
          <p:nvPr/>
        </p:nvSpPr>
        <p:spPr>
          <a:xfrm>
            <a:off x="637743" y="4809404"/>
            <a:ext cx="4374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(4)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(9)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(6)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645" name="Google Shape;3645;p221"/>
          <p:cNvGrpSpPr/>
          <p:nvPr/>
        </p:nvGrpSpPr>
        <p:grpSpPr>
          <a:xfrm>
            <a:off x="5507863" y="4871361"/>
            <a:ext cx="2316479" cy="861884"/>
            <a:chOff x="5507863" y="3653612"/>
            <a:chExt cx="2316479" cy="646429"/>
          </a:xfrm>
        </p:grpSpPr>
        <p:sp>
          <p:nvSpPr>
            <p:cNvPr id="3646" name="Google Shape;3646;p221"/>
            <p:cNvSpPr/>
            <p:nvPr/>
          </p:nvSpPr>
          <p:spPr>
            <a:xfrm>
              <a:off x="5507863" y="3653612"/>
              <a:ext cx="2316479" cy="646429"/>
            </a:xfrm>
            <a:custGeom>
              <a:rect b="b" l="l" r="r" t="t"/>
              <a:pathLst>
                <a:path extrusionOk="0" h="646429" w="2316479">
                  <a:moveTo>
                    <a:pt x="2316352" y="0"/>
                  </a:moveTo>
                  <a:lnTo>
                    <a:pt x="0" y="0"/>
                  </a:lnTo>
                  <a:lnTo>
                    <a:pt x="0" y="646328"/>
                  </a:lnTo>
                  <a:lnTo>
                    <a:pt x="2316352" y="646328"/>
                  </a:lnTo>
                  <a:lnTo>
                    <a:pt x="23163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47" name="Google Shape;3647;p221"/>
            <p:cNvSpPr/>
            <p:nvPr/>
          </p:nvSpPr>
          <p:spPr>
            <a:xfrm>
              <a:off x="5507863" y="3653612"/>
              <a:ext cx="2316479" cy="646429"/>
            </a:xfrm>
            <a:custGeom>
              <a:rect b="b" l="l" r="r" t="t"/>
              <a:pathLst>
                <a:path extrusionOk="0" h="646429" w="2316479">
                  <a:moveTo>
                    <a:pt x="0" y="646328"/>
                  </a:moveTo>
                  <a:lnTo>
                    <a:pt x="2316352" y="646328"/>
                  </a:lnTo>
                  <a:lnTo>
                    <a:pt x="2316352" y="0"/>
                  </a:lnTo>
                  <a:lnTo>
                    <a:pt x="0" y="0"/>
                  </a:lnTo>
                  <a:lnTo>
                    <a:pt x="0" y="64632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48" name="Google Shape;3648;p221"/>
          <p:cNvSpPr txBox="1"/>
          <p:nvPr/>
        </p:nvSpPr>
        <p:spPr>
          <a:xfrm>
            <a:off x="5587746" y="4896848"/>
            <a:ext cx="18948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Для каждой строки  вывести поле ‘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’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9" name="Google Shape;3649;p221"/>
          <p:cNvGrpSpPr/>
          <p:nvPr/>
        </p:nvGrpSpPr>
        <p:grpSpPr>
          <a:xfrm>
            <a:off x="521208" y="457189"/>
            <a:ext cx="8101500" cy="4324835"/>
            <a:chOff x="521208" y="342900"/>
            <a:chExt cx="8101500" cy="3243707"/>
          </a:xfrm>
        </p:grpSpPr>
        <p:sp>
          <p:nvSpPr>
            <p:cNvPr id="3650" name="Google Shape;3650;p221"/>
            <p:cNvSpPr/>
            <p:nvPr/>
          </p:nvSpPr>
          <p:spPr>
            <a:xfrm>
              <a:off x="5220080" y="3147822"/>
              <a:ext cx="435610" cy="438785"/>
            </a:xfrm>
            <a:custGeom>
              <a:rect b="b" l="l" r="r" t="t"/>
              <a:pathLst>
                <a:path extrusionOk="0" h="438785" w="435610">
                  <a:moveTo>
                    <a:pt x="26560" y="26811"/>
                  </a:moveTo>
                  <a:lnTo>
                    <a:pt x="31294" y="45096"/>
                  </a:lnTo>
                  <a:lnTo>
                    <a:pt x="421513" y="438657"/>
                  </a:lnTo>
                  <a:lnTo>
                    <a:pt x="435102" y="425195"/>
                  </a:lnTo>
                  <a:lnTo>
                    <a:pt x="44810" y="31680"/>
                  </a:lnTo>
                  <a:lnTo>
                    <a:pt x="26560" y="26811"/>
                  </a:lnTo>
                  <a:close/>
                </a:path>
                <a:path extrusionOk="0" h="438785" w="435610">
                  <a:moveTo>
                    <a:pt x="0" y="0"/>
                  </a:moveTo>
                  <a:lnTo>
                    <a:pt x="26225" y="101472"/>
                  </a:lnTo>
                  <a:lnTo>
                    <a:pt x="27432" y="106298"/>
                  </a:lnTo>
                  <a:lnTo>
                    <a:pt x="32639" y="109346"/>
                  </a:lnTo>
                  <a:lnTo>
                    <a:pt x="37719" y="107950"/>
                  </a:lnTo>
                  <a:lnTo>
                    <a:pt x="42799" y="106679"/>
                  </a:lnTo>
                  <a:lnTo>
                    <a:pt x="45847" y="101472"/>
                  </a:lnTo>
                  <a:lnTo>
                    <a:pt x="44577" y="96392"/>
                  </a:lnTo>
                  <a:lnTo>
                    <a:pt x="31294" y="45096"/>
                  </a:lnTo>
                  <a:lnTo>
                    <a:pt x="6477" y="20065"/>
                  </a:lnTo>
                  <a:lnTo>
                    <a:pt x="20066" y="6730"/>
                  </a:lnTo>
                  <a:lnTo>
                    <a:pt x="25122" y="6730"/>
                  </a:lnTo>
                  <a:lnTo>
                    <a:pt x="0" y="0"/>
                  </a:lnTo>
                  <a:close/>
                </a:path>
                <a:path extrusionOk="0" h="438785" w="435610">
                  <a:moveTo>
                    <a:pt x="25122" y="6730"/>
                  </a:moveTo>
                  <a:lnTo>
                    <a:pt x="20066" y="6730"/>
                  </a:lnTo>
                  <a:lnTo>
                    <a:pt x="44810" y="31680"/>
                  </a:lnTo>
                  <a:lnTo>
                    <a:pt x="101092" y="46735"/>
                  </a:lnTo>
                  <a:lnTo>
                    <a:pt x="106299" y="43687"/>
                  </a:lnTo>
                  <a:lnTo>
                    <a:pt x="109093" y="33527"/>
                  </a:lnTo>
                  <a:lnTo>
                    <a:pt x="106045" y="28320"/>
                  </a:lnTo>
                  <a:lnTo>
                    <a:pt x="100965" y="27050"/>
                  </a:lnTo>
                  <a:lnTo>
                    <a:pt x="25122" y="6730"/>
                  </a:lnTo>
                  <a:close/>
                </a:path>
                <a:path extrusionOk="0" h="438785" w="435610">
                  <a:moveTo>
                    <a:pt x="20066" y="6730"/>
                  </a:moveTo>
                  <a:lnTo>
                    <a:pt x="6477" y="20065"/>
                  </a:lnTo>
                  <a:lnTo>
                    <a:pt x="31294" y="45096"/>
                  </a:lnTo>
                  <a:lnTo>
                    <a:pt x="26560" y="26811"/>
                  </a:lnTo>
                  <a:lnTo>
                    <a:pt x="10795" y="22605"/>
                  </a:lnTo>
                  <a:lnTo>
                    <a:pt x="22479" y="11048"/>
                  </a:lnTo>
                  <a:lnTo>
                    <a:pt x="24348" y="11048"/>
                  </a:lnTo>
                  <a:lnTo>
                    <a:pt x="20066" y="6730"/>
                  </a:lnTo>
                  <a:close/>
                </a:path>
                <a:path extrusionOk="0" h="438785" w="435610">
                  <a:moveTo>
                    <a:pt x="24348" y="11048"/>
                  </a:moveTo>
                  <a:lnTo>
                    <a:pt x="22479" y="11048"/>
                  </a:lnTo>
                  <a:lnTo>
                    <a:pt x="26560" y="26811"/>
                  </a:lnTo>
                  <a:lnTo>
                    <a:pt x="44810" y="31680"/>
                  </a:lnTo>
                  <a:lnTo>
                    <a:pt x="24348" y="11048"/>
                  </a:lnTo>
                  <a:close/>
                </a:path>
                <a:path extrusionOk="0" h="438785" w="435610">
                  <a:moveTo>
                    <a:pt x="22479" y="11048"/>
                  </a:moveTo>
                  <a:lnTo>
                    <a:pt x="10795" y="22605"/>
                  </a:lnTo>
                  <a:lnTo>
                    <a:pt x="26560" y="26811"/>
                  </a:lnTo>
                  <a:lnTo>
                    <a:pt x="22479" y="11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51" name="Google Shape;3651;p221"/>
            <p:cNvSpPr/>
            <p:nvPr/>
          </p:nvSpPr>
          <p:spPr>
            <a:xfrm>
              <a:off x="521208" y="393167"/>
              <a:ext cx="8101500" cy="537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52" name="Google Shape;3652;p221"/>
            <p:cNvSpPr/>
            <p:nvPr/>
          </p:nvSpPr>
          <p:spPr>
            <a:xfrm>
              <a:off x="1722119" y="342900"/>
              <a:ext cx="5783700" cy="7254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53" name="Google Shape;3653;p221"/>
            <p:cNvSpPr/>
            <p:nvPr/>
          </p:nvSpPr>
          <p:spPr>
            <a:xfrm>
              <a:off x="558800" y="411454"/>
              <a:ext cx="8026500" cy="461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54" name="Google Shape;3654;p221"/>
          <p:cNvSpPr txBox="1"/>
          <p:nvPr>
            <p:ph type="title"/>
          </p:nvPr>
        </p:nvSpPr>
        <p:spPr>
          <a:xfrm>
            <a:off x="558800" y="548605"/>
            <a:ext cx="8026500" cy="61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FOREACH </a:t>
            </a:r>
            <a:r>
              <a:rPr lang="en-US" sz="1800"/>
              <a:t>&lt;bag&gt;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GENERATE </a:t>
            </a:r>
            <a:r>
              <a:rPr lang="en-US" sz="1800"/>
              <a:t>&lt;data&gt;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/>
        </p:nvSpPr>
        <p:spPr>
          <a:xfrm>
            <a:off x="535950" y="1113822"/>
            <a:ext cx="79713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73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Работает на кластере серверов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Для пользователя как “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один большой диск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Работает поверх обычных файловых систем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(Ext3, Ext4, XFS)</a:t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</a:rPr>
              <a:t>Данные не теряются</a:t>
            </a:r>
            <a:r>
              <a:rPr lang="en-US" sz="2000">
                <a:solidFill>
                  <a:schemeClr val="dk1"/>
                </a:solidFill>
              </a:rPr>
              <a:t>, если выходят из строя  диски или сервера </a:t>
            </a:r>
            <a:r>
              <a:rPr b="1"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Fault Tolerant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“Дешевое”серверное оборудование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>
                <a:solidFill>
                  <a:schemeClr val="dk1"/>
                </a:solidFill>
              </a:rPr>
              <a:t>Нет </a:t>
            </a:r>
            <a:r>
              <a:rPr lang="en-US" sz="2000">
                <a:solidFill>
                  <a:schemeClr val="dk1"/>
                </a:solidFill>
              </a:rPr>
              <a:t>суперкомпьютерам!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>
                <a:solidFill>
                  <a:schemeClr val="dk1"/>
                </a:solidFill>
              </a:rPr>
              <a:t>Нет </a:t>
            </a:r>
            <a:r>
              <a:rPr lang="en-US" sz="2000">
                <a:solidFill>
                  <a:schemeClr val="dk1"/>
                </a:solidFill>
              </a:rPr>
              <a:t>десктопам!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>
                <a:solidFill>
                  <a:schemeClr val="dk1"/>
                </a:solidFill>
              </a:rPr>
              <a:t>Да </a:t>
            </a:r>
            <a:r>
              <a:rPr lang="en-US" sz="2000">
                <a:solidFill>
                  <a:schemeClr val="dk1"/>
                </a:solidFill>
              </a:rPr>
              <a:t>обычным (</a:t>
            </a:r>
            <a:r>
              <a:rPr lang="en-US" sz="2000" strike="sngStrike">
                <a:solidFill>
                  <a:schemeClr val="dk1"/>
                </a:solidFill>
              </a:rPr>
              <a:t> ненадежным</a:t>
            </a:r>
            <a:r>
              <a:rPr lang="en-US" sz="2000">
                <a:solidFill>
                  <a:schemeClr val="dk1"/>
                </a:solidFill>
              </a:rPr>
              <a:t>) серверам!</a:t>
            </a:r>
            <a:endParaRPr sz="2000">
              <a:solidFill>
                <a:schemeClr val="dk1"/>
              </a:solidFill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8" name="Google Shape;398;p33"/>
          <p:cNvSpPr txBox="1"/>
          <p:nvPr>
            <p:ph type="title"/>
          </p:nvPr>
        </p:nvSpPr>
        <p:spPr>
          <a:xfrm>
            <a:off x="681625" y="333350"/>
            <a:ext cx="77808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Особенности HDFS</a:t>
            </a:r>
            <a:endParaRPr sz="200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22"/>
          <p:cNvSpPr txBox="1"/>
          <p:nvPr>
            <p:ph type="title"/>
          </p:nvPr>
        </p:nvSpPr>
        <p:spPr>
          <a:xfrm>
            <a:off x="1030630" y="333349"/>
            <a:ext cx="70860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PigLatin: FOREACH с функцией</a:t>
            </a:r>
            <a:endParaRPr sz="2000"/>
          </a:p>
        </p:txBody>
      </p:sp>
      <p:sp>
        <p:nvSpPr>
          <p:cNvPr id="3660" name="Google Shape;3660;p222"/>
          <p:cNvSpPr txBox="1"/>
          <p:nvPr/>
        </p:nvSpPr>
        <p:spPr>
          <a:xfrm>
            <a:off x="535940" y="2441247"/>
            <a:ext cx="6826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Встроенные функции Pig: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COUNT, FLATTEN, CONCAT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 т.д.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Можно реализовать свою функцию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Java, Python, JavaScript, Ruby или Groovy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1" name="Google Shape;3661;p222"/>
          <p:cNvGrpSpPr/>
          <p:nvPr/>
        </p:nvGrpSpPr>
        <p:grpSpPr>
          <a:xfrm>
            <a:off x="521208" y="1570697"/>
            <a:ext cx="8101500" cy="967176"/>
            <a:chOff x="521208" y="1178052"/>
            <a:chExt cx="8101500" cy="725400"/>
          </a:xfrm>
        </p:grpSpPr>
        <p:sp>
          <p:nvSpPr>
            <p:cNvPr id="3662" name="Google Shape;3662;p222"/>
            <p:cNvSpPr/>
            <p:nvPr/>
          </p:nvSpPr>
          <p:spPr>
            <a:xfrm>
              <a:off x="521208" y="1228319"/>
              <a:ext cx="8101500" cy="537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663" name="Google Shape;3663;p222"/>
            <p:cNvSpPr/>
            <p:nvPr/>
          </p:nvSpPr>
          <p:spPr>
            <a:xfrm>
              <a:off x="1021080" y="1178052"/>
              <a:ext cx="7185600" cy="725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664" name="Google Shape;3664;p222"/>
            <p:cNvSpPr/>
            <p:nvPr/>
          </p:nvSpPr>
          <p:spPr>
            <a:xfrm>
              <a:off x="558800" y="1245971"/>
              <a:ext cx="8026500" cy="461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665" name="Google Shape;3665;p222"/>
          <p:cNvSpPr txBox="1"/>
          <p:nvPr/>
        </p:nvSpPr>
        <p:spPr>
          <a:xfrm>
            <a:off x="558800" y="1661295"/>
            <a:ext cx="8026500" cy="61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8100">
            <a:noAutofit/>
          </a:bodyPr>
          <a:lstStyle/>
          <a:p>
            <a:pPr indent="0" lvl="0" marL="6877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FOREACH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B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GENERATE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group,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(A);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0" name="Google Shape;3670;p223"/>
          <p:cNvGrpSpPr/>
          <p:nvPr/>
        </p:nvGrpSpPr>
        <p:grpSpPr>
          <a:xfrm>
            <a:off x="307847" y="103628"/>
            <a:ext cx="8479668" cy="6294816"/>
            <a:chOff x="307847" y="77723"/>
            <a:chExt cx="8479668" cy="4721230"/>
          </a:xfrm>
        </p:grpSpPr>
        <p:sp>
          <p:nvSpPr>
            <p:cNvPr id="3671" name="Google Shape;3671;p223"/>
            <p:cNvSpPr/>
            <p:nvPr/>
          </p:nvSpPr>
          <p:spPr>
            <a:xfrm>
              <a:off x="356615" y="105153"/>
              <a:ext cx="8430900" cy="4693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72" name="Google Shape;3672;p223"/>
            <p:cNvSpPr/>
            <p:nvPr/>
          </p:nvSpPr>
          <p:spPr>
            <a:xfrm>
              <a:off x="307847" y="77723"/>
              <a:ext cx="8316600" cy="4605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73" name="Google Shape;3673;p223"/>
            <p:cNvSpPr/>
            <p:nvPr/>
          </p:nvSpPr>
          <p:spPr>
            <a:xfrm>
              <a:off x="395541" y="123418"/>
              <a:ext cx="8352900" cy="4616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74" name="Google Shape;3674;p223"/>
            <p:cNvSpPr/>
            <p:nvPr/>
          </p:nvSpPr>
          <p:spPr>
            <a:xfrm>
              <a:off x="395541" y="123418"/>
              <a:ext cx="8353425" cy="4617085"/>
            </a:xfrm>
            <a:custGeom>
              <a:rect b="b" l="l" r="r" t="t"/>
              <a:pathLst>
                <a:path extrusionOk="0" h="4617085" w="8353425">
                  <a:moveTo>
                    <a:pt x="0" y="4616704"/>
                  </a:moveTo>
                  <a:lnTo>
                    <a:pt x="8352917" y="4616704"/>
                  </a:lnTo>
                  <a:lnTo>
                    <a:pt x="8352917" y="0"/>
                  </a:lnTo>
                  <a:lnTo>
                    <a:pt x="0" y="0"/>
                  </a:lnTo>
                  <a:lnTo>
                    <a:pt x="0" y="461670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75" name="Google Shape;3675;p223"/>
          <p:cNvSpPr txBox="1"/>
          <p:nvPr>
            <p:ph type="title"/>
          </p:nvPr>
        </p:nvSpPr>
        <p:spPr>
          <a:xfrm>
            <a:off x="474370" y="200489"/>
            <a:ext cx="50475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grunt&gt; chars = LOAD 'data/b.txt' AS (c:chararray);  grunt&gt; charGroup = GROUP chars BY c;</a:t>
            </a:r>
            <a:endParaRPr sz="18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grunt&gt; DUMP charGroup;</a:t>
            </a:r>
            <a:endParaRPr sz="1800"/>
          </a:p>
        </p:txBody>
      </p:sp>
      <p:sp>
        <p:nvSpPr>
          <p:cNvPr id="3676" name="Google Shape;3676;p223"/>
          <p:cNvSpPr txBox="1"/>
          <p:nvPr/>
        </p:nvSpPr>
        <p:spPr>
          <a:xfrm>
            <a:off x="474370" y="1275756"/>
            <a:ext cx="7919700" cy="3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(a, {(a),(a),(a)})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(c, {(c),(c)})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(i, {(i),(i),(i)})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52146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(k, {(k),(k),(k),(k)})  (l, {(l),(l)})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16388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grunt&gt; DESCRIBE charGroup;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charGroup: {group: chararray,chars: {(c: chararray)}}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counts = FOREACH charGroup GENERATE group, COUNT(chars);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grunt&gt; DUMP counts;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7" name="Google Shape;3677;p223"/>
          <p:cNvSpPr txBox="1"/>
          <p:nvPr/>
        </p:nvSpPr>
        <p:spPr>
          <a:xfrm>
            <a:off x="474370" y="4324603"/>
            <a:ext cx="6351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(a,3)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(c,2)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(i,3)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(k,4)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(l,2)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678" name="Google Shape;3678;p223"/>
          <p:cNvGrpSpPr/>
          <p:nvPr/>
        </p:nvGrpSpPr>
        <p:grpSpPr>
          <a:xfrm>
            <a:off x="5148071" y="4598047"/>
            <a:ext cx="3456940" cy="1231869"/>
            <a:chOff x="5148071" y="3448621"/>
            <a:chExt cx="3456940" cy="923925"/>
          </a:xfrm>
        </p:grpSpPr>
        <p:sp>
          <p:nvSpPr>
            <p:cNvPr id="3679" name="Google Shape;3679;p223"/>
            <p:cNvSpPr/>
            <p:nvPr/>
          </p:nvSpPr>
          <p:spPr>
            <a:xfrm>
              <a:off x="5148071" y="3448621"/>
              <a:ext cx="3456940" cy="923925"/>
            </a:xfrm>
            <a:custGeom>
              <a:rect b="b" l="l" r="r" t="t"/>
              <a:pathLst>
                <a:path extrusionOk="0" h="923925" w="3456940">
                  <a:moveTo>
                    <a:pt x="3456431" y="0"/>
                  </a:moveTo>
                  <a:lnTo>
                    <a:pt x="0" y="0"/>
                  </a:lnTo>
                  <a:lnTo>
                    <a:pt x="0" y="923328"/>
                  </a:lnTo>
                  <a:lnTo>
                    <a:pt x="3456431" y="923328"/>
                  </a:lnTo>
                  <a:lnTo>
                    <a:pt x="3456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80" name="Google Shape;3680;p223"/>
            <p:cNvSpPr/>
            <p:nvPr/>
          </p:nvSpPr>
          <p:spPr>
            <a:xfrm>
              <a:off x="5148071" y="3448621"/>
              <a:ext cx="3456940" cy="923925"/>
            </a:xfrm>
            <a:custGeom>
              <a:rect b="b" l="l" r="r" t="t"/>
              <a:pathLst>
                <a:path extrusionOk="0" h="923925" w="3456940">
                  <a:moveTo>
                    <a:pt x="0" y="923328"/>
                  </a:moveTo>
                  <a:lnTo>
                    <a:pt x="3456431" y="923328"/>
                  </a:lnTo>
                  <a:lnTo>
                    <a:pt x="3456431" y="0"/>
                  </a:lnTo>
                  <a:lnTo>
                    <a:pt x="0" y="0"/>
                  </a:lnTo>
                  <a:lnTo>
                    <a:pt x="0" y="92332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81" name="Google Shape;3681;p223"/>
          <p:cNvSpPr txBox="1"/>
          <p:nvPr/>
        </p:nvSpPr>
        <p:spPr>
          <a:xfrm>
            <a:off x="5148071" y="4598161"/>
            <a:ext cx="3456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92075" marR="1225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Для каждой строки в ‘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charGroup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’  вывести поле ‘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group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’ и число  элементов в ‘chars’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2" name="Google Shape;3682;p223"/>
          <p:cNvSpPr/>
          <p:nvPr/>
        </p:nvSpPr>
        <p:spPr>
          <a:xfrm>
            <a:off x="5465953" y="4005072"/>
            <a:ext cx="337185" cy="489066"/>
          </a:xfrm>
          <a:custGeom>
            <a:rect b="b" l="l" r="r" t="t"/>
            <a:pathLst>
              <a:path extrusionOk="0" h="367029" w="337185">
                <a:moveTo>
                  <a:pt x="25588" y="27820"/>
                </a:moveTo>
                <a:lnTo>
                  <a:pt x="29606" y="46242"/>
                </a:lnTo>
                <a:lnTo>
                  <a:pt x="323214" y="366521"/>
                </a:lnTo>
                <a:lnTo>
                  <a:pt x="337185" y="353568"/>
                </a:lnTo>
                <a:lnTo>
                  <a:pt x="43579" y="33410"/>
                </a:lnTo>
                <a:lnTo>
                  <a:pt x="25588" y="27820"/>
                </a:lnTo>
                <a:close/>
              </a:path>
              <a:path extrusionOk="0" h="367029" w="337185">
                <a:moveTo>
                  <a:pt x="0" y="0"/>
                </a:moveTo>
                <a:lnTo>
                  <a:pt x="23368" y="107314"/>
                </a:lnTo>
                <a:lnTo>
                  <a:pt x="28448" y="110489"/>
                </a:lnTo>
                <a:lnTo>
                  <a:pt x="33527" y="109346"/>
                </a:lnTo>
                <a:lnTo>
                  <a:pt x="38735" y="108331"/>
                </a:lnTo>
                <a:lnTo>
                  <a:pt x="42037" y="103250"/>
                </a:lnTo>
                <a:lnTo>
                  <a:pt x="29606" y="46242"/>
                </a:lnTo>
                <a:lnTo>
                  <a:pt x="5842" y="20319"/>
                </a:lnTo>
                <a:lnTo>
                  <a:pt x="19812" y="7493"/>
                </a:lnTo>
                <a:lnTo>
                  <a:pt x="24267" y="7493"/>
                </a:lnTo>
                <a:lnTo>
                  <a:pt x="0" y="0"/>
                </a:lnTo>
                <a:close/>
              </a:path>
              <a:path extrusionOk="0" h="367029" w="337185">
                <a:moveTo>
                  <a:pt x="24267" y="7493"/>
                </a:moveTo>
                <a:lnTo>
                  <a:pt x="19812" y="7493"/>
                </a:lnTo>
                <a:lnTo>
                  <a:pt x="43579" y="33410"/>
                </a:lnTo>
                <a:lnTo>
                  <a:pt x="94234" y="49148"/>
                </a:lnTo>
                <a:lnTo>
                  <a:pt x="99313" y="50672"/>
                </a:lnTo>
                <a:lnTo>
                  <a:pt x="104648" y="47878"/>
                </a:lnTo>
                <a:lnTo>
                  <a:pt x="106172" y="42798"/>
                </a:lnTo>
                <a:lnTo>
                  <a:pt x="107696" y="37845"/>
                </a:lnTo>
                <a:lnTo>
                  <a:pt x="104901" y="32512"/>
                </a:lnTo>
                <a:lnTo>
                  <a:pt x="99949" y="30860"/>
                </a:lnTo>
                <a:lnTo>
                  <a:pt x="24267" y="7493"/>
                </a:lnTo>
                <a:close/>
              </a:path>
              <a:path extrusionOk="0" h="367029" w="337185">
                <a:moveTo>
                  <a:pt x="19812" y="7493"/>
                </a:moveTo>
                <a:lnTo>
                  <a:pt x="5842" y="20319"/>
                </a:lnTo>
                <a:lnTo>
                  <a:pt x="29606" y="46242"/>
                </a:lnTo>
                <a:lnTo>
                  <a:pt x="25588" y="27820"/>
                </a:lnTo>
                <a:lnTo>
                  <a:pt x="10033" y="22987"/>
                </a:lnTo>
                <a:lnTo>
                  <a:pt x="22098" y="11810"/>
                </a:lnTo>
                <a:lnTo>
                  <a:pt x="23771" y="11810"/>
                </a:lnTo>
                <a:lnTo>
                  <a:pt x="19812" y="7493"/>
                </a:lnTo>
                <a:close/>
              </a:path>
              <a:path extrusionOk="0" h="367029" w="337185">
                <a:moveTo>
                  <a:pt x="23771" y="11810"/>
                </a:moveTo>
                <a:lnTo>
                  <a:pt x="22098" y="11810"/>
                </a:lnTo>
                <a:lnTo>
                  <a:pt x="25588" y="27820"/>
                </a:lnTo>
                <a:lnTo>
                  <a:pt x="43579" y="33410"/>
                </a:lnTo>
                <a:lnTo>
                  <a:pt x="23771" y="11810"/>
                </a:lnTo>
                <a:close/>
              </a:path>
              <a:path extrusionOk="0" h="367029" w="337185">
                <a:moveTo>
                  <a:pt x="22098" y="11810"/>
                </a:moveTo>
                <a:lnTo>
                  <a:pt x="10033" y="22987"/>
                </a:lnTo>
                <a:lnTo>
                  <a:pt x="25588" y="27820"/>
                </a:lnTo>
                <a:lnTo>
                  <a:pt x="22098" y="118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p224"/>
          <p:cNvSpPr txBox="1"/>
          <p:nvPr>
            <p:ph type="title"/>
          </p:nvPr>
        </p:nvSpPr>
        <p:spPr>
          <a:xfrm>
            <a:off x="1632585" y="171636"/>
            <a:ext cx="5878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PigLatin: функция TOKENIZE</a:t>
            </a:r>
            <a:endParaRPr sz="2200"/>
          </a:p>
        </p:txBody>
      </p:sp>
      <p:sp>
        <p:nvSpPr>
          <p:cNvPr id="3688" name="Google Shape;3688;p224"/>
          <p:cNvSpPr txBox="1"/>
          <p:nvPr/>
        </p:nvSpPr>
        <p:spPr>
          <a:xfrm>
            <a:off x="402437" y="2107691"/>
            <a:ext cx="4669200" cy="3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111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Разбиение строки на токены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Результат в виде bag из токенов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Разделители: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пробел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кавычки: </a:t>
            </a: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запятая: </a:t>
            </a: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,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скобки: </a:t>
            </a: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()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звездочка: </a:t>
            </a: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689" name="Google Shape;3689;p224"/>
          <p:cNvGrpSpPr/>
          <p:nvPr/>
        </p:nvGrpSpPr>
        <p:grpSpPr>
          <a:xfrm>
            <a:off x="429766" y="1245584"/>
            <a:ext cx="8141100" cy="824779"/>
            <a:chOff x="429766" y="934211"/>
            <a:chExt cx="8141100" cy="618600"/>
          </a:xfrm>
        </p:grpSpPr>
        <p:sp>
          <p:nvSpPr>
            <p:cNvPr id="3690" name="Google Shape;3690;p224"/>
            <p:cNvSpPr/>
            <p:nvPr/>
          </p:nvSpPr>
          <p:spPr>
            <a:xfrm>
              <a:off x="429766" y="969292"/>
              <a:ext cx="8141100" cy="477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691" name="Google Shape;3691;p224"/>
            <p:cNvSpPr/>
            <p:nvPr/>
          </p:nvSpPr>
          <p:spPr>
            <a:xfrm>
              <a:off x="1002792" y="934211"/>
              <a:ext cx="7065300" cy="61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692" name="Google Shape;3692;p224"/>
            <p:cNvSpPr/>
            <p:nvPr/>
          </p:nvSpPr>
          <p:spPr>
            <a:xfrm>
              <a:off x="467537" y="987615"/>
              <a:ext cx="8064900" cy="400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693" name="Google Shape;3693;p224"/>
          <p:cNvSpPr txBox="1"/>
          <p:nvPr/>
        </p:nvSpPr>
        <p:spPr>
          <a:xfrm>
            <a:off x="467537" y="1316820"/>
            <a:ext cx="8065200" cy="53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8725">
            <a:noAutofit/>
          </a:bodyPr>
          <a:lstStyle/>
          <a:p>
            <a:pPr indent="0" lvl="0" marL="729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tokenBag =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FOREACH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Text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GENERATE TOKENIZE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(line);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8" name="Google Shape;3698;p225"/>
          <p:cNvGrpSpPr/>
          <p:nvPr/>
        </p:nvGrpSpPr>
        <p:grpSpPr>
          <a:xfrm>
            <a:off x="163068" y="199131"/>
            <a:ext cx="8839093" cy="6238244"/>
            <a:chOff x="163068" y="149352"/>
            <a:chExt cx="8839093" cy="4678800"/>
          </a:xfrm>
        </p:grpSpPr>
        <p:sp>
          <p:nvSpPr>
            <p:cNvPr id="3699" name="Google Shape;3699;p225"/>
            <p:cNvSpPr/>
            <p:nvPr/>
          </p:nvSpPr>
          <p:spPr>
            <a:xfrm>
              <a:off x="213361" y="176787"/>
              <a:ext cx="8788800" cy="4600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700" name="Google Shape;3700;p225"/>
            <p:cNvSpPr/>
            <p:nvPr/>
          </p:nvSpPr>
          <p:spPr>
            <a:xfrm>
              <a:off x="163068" y="149352"/>
              <a:ext cx="8138100" cy="4678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701" name="Google Shape;3701;p225"/>
            <p:cNvSpPr/>
            <p:nvPr/>
          </p:nvSpPr>
          <p:spPr>
            <a:xfrm>
              <a:off x="251523" y="195427"/>
              <a:ext cx="8712900" cy="4524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702" name="Google Shape;3702;p225"/>
            <p:cNvSpPr/>
            <p:nvPr/>
          </p:nvSpPr>
          <p:spPr>
            <a:xfrm>
              <a:off x="251523" y="195427"/>
              <a:ext cx="8713470" cy="4524375"/>
            </a:xfrm>
            <a:custGeom>
              <a:rect b="b" l="l" r="r" t="t"/>
              <a:pathLst>
                <a:path extrusionOk="0" h="4524375" w="8713470">
                  <a:moveTo>
                    <a:pt x="0" y="4524375"/>
                  </a:moveTo>
                  <a:lnTo>
                    <a:pt x="8712962" y="4524375"/>
                  </a:lnTo>
                  <a:lnTo>
                    <a:pt x="8712962" y="0"/>
                  </a:lnTo>
                  <a:lnTo>
                    <a:pt x="0" y="0"/>
                  </a:lnTo>
                  <a:lnTo>
                    <a:pt x="0" y="452437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3703" name="Google Shape;3703;p225"/>
          <p:cNvSpPr txBox="1"/>
          <p:nvPr>
            <p:ph type="title"/>
          </p:nvPr>
        </p:nvSpPr>
        <p:spPr>
          <a:xfrm>
            <a:off x="330200" y="296840"/>
            <a:ext cx="58464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grunt&gt; linesOfText = LOAD 'data/c.txt' AS (line:chararray);  grunt&gt; DUMP linesOfText;</a:t>
            </a:r>
            <a:endParaRPr sz="1600"/>
          </a:p>
          <a:p>
            <a:pPr indent="0" lvl="0" marL="1270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(this is a line of text)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04" name="Google Shape;3704;p225"/>
          <p:cNvSpPr txBox="1"/>
          <p:nvPr>
            <p:ph idx="1" type="body"/>
          </p:nvPr>
        </p:nvSpPr>
        <p:spPr>
          <a:xfrm>
            <a:off x="302895" y="1895177"/>
            <a:ext cx="8538300" cy="5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(yet another line of text)</a:t>
            </a:r>
            <a:endParaRPr sz="16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(third line of words)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tokenBag = FOREACH linesOfText GENERATE TOKENIZE(line);</a:t>
            </a:r>
            <a:endParaRPr sz="1600"/>
          </a:p>
        </p:txBody>
      </p:sp>
      <p:sp>
        <p:nvSpPr>
          <p:cNvPr id="3705" name="Google Shape;3705;p225"/>
          <p:cNvSpPr txBox="1"/>
          <p:nvPr/>
        </p:nvSpPr>
        <p:spPr>
          <a:xfrm>
            <a:off x="330200" y="3223768"/>
            <a:ext cx="2502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DUMP tokenBag;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6" name="Google Shape;3706;p225"/>
          <p:cNvSpPr txBox="1"/>
          <p:nvPr/>
        </p:nvSpPr>
        <p:spPr>
          <a:xfrm>
            <a:off x="330200" y="3561080"/>
            <a:ext cx="52122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({(this),(is),(a),(line),(of),(text)})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({(yet),(another),(line),(of),(text)})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({(third),(line),(of),(words)})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07" name="Google Shape;3707;p225"/>
          <p:cNvSpPr txBox="1"/>
          <p:nvPr/>
        </p:nvSpPr>
        <p:spPr>
          <a:xfrm>
            <a:off x="330200" y="4687145"/>
            <a:ext cx="76695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5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DESCRIBE tokenBag;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tokenBag: {bag_of_tokenTuples: {tuple_of_tokens: (token: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chararray)}}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708" name="Google Shape;3708;p225"/>
          <p:cNvGrpSpPr/>
          <p:nvPr/>
        </p:nvGrpSpPr>
        <p:grpSpPr>
          <a:xfrm>
            <a:off x="6279388" y="3373322"/>
            <a:ext cx="2757170" cy="1108258"/>
            <a:chOff x="6279388" y="2530055"/>
            <a:chExt cx="2757170" cy="831214"/>
          </a:xfrm>
        </p:grpSpPr>
        <p:sp>
          <p:nvSpPr>
            <p:cNvPr id="3709" name="Google Shape;3709;p225"/>
            <p:cNvSpPr/>
            <p:nvPr/>
          </p:nvSpPr>
          <p:spPr>
            <a:xfrm>
              <a:off x="6279388" y="2530055"/>
              <a:ext cx="2757170" cy="831214"/>
            </a:xfrm>
            <a:custGeom>
              <a:rect b="b" l="l" r="r" t="t"/>
              <a:pathLst>
                <a:path extrusionOk="0" h="831214" w="2757170">
                  <a:moveTo>
                    <a:pt x="2757042" y="0"/>
                  </a:moveTo>
                  <a:lnTo>
                    <a:pt x="0" y="0"/>
                  </a:lnTo>
                  <a:lnTo>
                    <a:pt x="0" y="830999"/>
                  </a:lnTo>
                  <a:lnTo>
                    <a:pt x="2757042" y="830999"/>
                  </a:lnTo>
                  <a:lnTo>
                    <a:pt x="27570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710" name="Google Shape;3710;p225"/>
            <p:cNvSpPr/>
            <p:nvPr/>
          </p:nvSpPr>
          <p:spPr>
            <a:xfrm>
              <a:off x="6279388" y="2530055"/>
              <a:ext cx="2757170" cy="831214"/>
            </a:xfrm>
            <a:custGeom>
              <a:rect b="b" l="l" r="r" t="t"/>
              <a:pathLst>
                <a:path extrusionOk="0" h="831214" w="2757170">
                  <a:moveTo>
                    <a:pt x="0" y="830999"/>
                  </a:moveTo>
                  <a:lnTo>
                    <a:pt x="2757042" y="830999"/>
                  </a:lnTo>
                  <a:lnTo>
                    <a:pt x="2757042" y="0"/>
                  </a:lnTo>
                  <a:lnTo>
                    <a:pt x="0" y="0"/>
                  </a:lnTo>
                  <a:lnTo>
                    <a:pt x="0" y="83099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3711" name="Google Shape;3711;p225"/>
          <p:cNvSpPr txBox="1"/>
          <p:nvPr/>
        </p:nvSpPr>
        <p:spPr>
          <a:xfrm>
            <a:off x="6359144" y="3402075"/>
            <a:ext cx="23439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Разбить каждую строку по  пробелам и вернуть </a:t>
            </a:r>
            <a:r>
              <a:rPr i="1" lang="en-US" sz="1600">
                <a:latin typeface="Trebuchet MS"/>
                <a:ea typeface="Trebuchet MS"/>
                <a:cs typeface="Trebuchet MS"/>
                <a:sym typeface="Trebuchet MS"/>
              </a:rPr>
              <a:t>bag of  tokens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712" name="Google Shape;3712;p225"/>
          <p:cNvGrpSpPr/>
          <p:nvPr/>
        </p:nvGrpSpPr>
        <p:grpSpPr>
          <a:xfrm>
            <a:off x="5683630" y="2948865"/>
            <a:ext cx="1515279" cy="1052719"/>
            <a:chOff x="5683630" y="2211704"/>
            <a:chExt cx="1515279" cy="789559"/>
          </a:xfrm>
        </p:grpSpPr>
        <p:sp>
          <p:nvSpPr>
            <p:cNvPr id="3713" name="Google Shape;3713;p225"/>
            <p:cNvSpPr/>
            <p:nvPr/>
          </p:nvSpPr>
          <p:spPr>
            <a:xfrm>
              <a:off x="7077709" y="2211704"/>
              <a:ext cx="121200" cy="237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714" name="Google Shape;3714;p225"/>
            <p:cNvSpPr/>
            <p:nvPr/>
          </p:nvSpPr>
          <p:spPr>
            <a:xfrm>
              <a:off x="5683630" y="2890138"/>
              <a:ext cx="473075" cy="111125"/>
            </a:xfrm>
            <a:custGeom>
              <a:rect b="b" l="l" r="r" t="t"/>
              <a:pathLst>
                <a:path extrusionOk="0" h="111125" w="473075">
                  <a:moveTo>
                    <a:pt x="94869" y="0"/>
                  </a:moveTo>
                  <a:lnTo>
                    <a:pt x="0" y="55372"/>
                  </a:lnTo>
                  <a:lnTo>
                    <a:pt x="94869" y="110743"/>
                  </a:lnTo>
                  <a:lnTo>
                    <a:pt x="100711" y="109219"/>
                  </a:lnTo>
                  <a:lnTo>
                    <a:pt x="106045" y="100075"/>
                  </a:lnTo>
                  <a:lnTo>
                    <a:pt x="104521" y="94234"/>
                  </a:lnTo>
                  <a:lnTo>
                    <a:pt x="54229" y="64897"/>
                  </a:lnTo>
                  <a:lnTo>
                    <a:pt x="18923" y="64897"/>
                  </a:lnTo>
                  <a:lnTo>
                    <a:pt x="18923" y="45847"/>
                  </a:lnTo>
                  <a:lnTo>
                    <a:pt x="54229" y="45847"/>
                  </a:lnTo>
                  <a:lnTo>
                    <a:pt x="104521" y="16510"/>
                  </a:lnTo>
                  <a:lnTo>
                    <a:pt x="106045" y="10668"/>
                  </a:lnTo>
                  <a:lnTo>
                    <a:pt x="100711" y="1524"/>
                  </a:lnTo>
                  <a:lnTo>
                    <a:pt x="94869" y="0"/>
                  </a:lnTo>
                  <a:close/>
                </a:path>
                <a:path extrusionOk="0" h="111125" w="473075">
                  <a:moveTo>
                    <a:pt x="54229" y="45847"/>
                  </a:moveTo>
                  <a:lnTo>
                    <a:pt x="18923" y="45847"/>
                  </a:lnTo>
                  <a:lnTo>
                    <a:pt x="18923" y="64897"/>
                  </a:lnTo>
                  <a:lnTo>
                    <a:pt x="54229" y="64897"/>
                  </a:lnTo>
                  <a:lnTo>
                    <a:pt x="52051" y="63627"/>
                  </a:lnTo>
                  <a:lnTo>
                    <a:pt x="23749" y="63627"/>
                  </a:lnTo>
                  <a:lnTo>
                    <a:pt x="23749" y="47117"/>
                  </a:lnTo>
                  <a:lnTo>
                    <a:pt x="52051" y="47117"/>
                  </a:lnTo>
                  <a:lnTo>
                    <a:pt x="54229" y="45847"/>
                  </a:lnTo>
                  <a:close/>
                </a:path>
                <a:path extrusionOk="0" h="111125" w="473075">
                  <a:moveTo>
                    <a:pt x="473075" y="45847"/>
                  </a:moveTo>
                  <a:lnTo>
                    <a:pt x="54229" y="45847"/>
                  </a:lnTo>
                  <a:lnTo>
                    <a:pt x="37900" y="55372"/>
                  </a:lnTo>
                  <a:lnTo>
                    <a:pt x="54229" y="64897"/>
                  </a:lnTo>
                  <a:lnTo>
                    <a:pt x="473075" y="64897"/>
                  </a:lnTo>
                  <a:lnTo>
                    <a:pt x="473075" y="45847"/>
                  </a:lnTo>
                  <a:close/>
                </a:path>
                <a:path extrusionOk="0" h="111125" w="473075">
                  <a:moveTo>
                    <a:pt x="23749" y="47117"/>
                  </a:moveTo>
                  <a:lnTo>
                    <a:pt x="23749" y="63627"/>
                  </a:lnTo>
                  <a:lnTo>
                    <a:pt x="37900" y="55372"/>
                  </a:lnTo>
                  <a:lnTo>
                    <a:pt x="23749" y="47117"/>
                  </a:lnTo>
                  <a:close/>
                </a:path>
                <a:path extrusionOk="0" h="111125" w="473075">
                  <a:moveTo>
                    <a:pt x="37900" y="55372"/>
                  </a:moveTo>
                  <a:lnTo>
                    <a:pt x="23749" y="63627"/>
                  </a:lnTo>
                  <a:lnTo>
                    <a:pt x="52051" y="63627"/>
                  </a:lnTo>
                  <a:lnTo>
                    <a:pt x="37900" y="55372"/>
                  </a:lnTo>
                  <a:close/>
                </a:path>
                <a:path extrusionOk="0" h="111125" w="473075">
                  <a:moveTo>
                    <a:pt x="52051" y="47117"/>
                  </a:moveTo>
                  <a:lnTo>
                    <a:pt x="23749" y="47117"/>
                  </a:lnTo>
                  <a:lnTo>
                    <a:pt x="37900" y="55372"/>
                  </a:lnTo>
                  <a:lnTo>
                    <a:pt x="52051" y="47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9" name="Google Shape;3719;p226"/>
          <p:cNvGrpSpPr/>
          <p:nvPr/>
        </p:nvGrpSpPr>
        <p:grpSpPr>
          <a:xfrm>
            <a:off x="466344" y="306824"/>
            <a:ext cx="8138053" cy="5561461"/>
            <a:chOff x="466344" y="230124"/>
            <a:chExt cx="8138053" cy="4171200"/>
          </a:xfrm>
        </p:grpSpPr>
        <p:sp>
          <p:nvSpPr>
            <p:cNvPr id="3720" name="Google Shape;3720;p226"/>
            <p:cNvSpPr/>
            <p:nvPr/>
          </p:nvSpPr>
          <p:spPr>
            <a:xfrm>
              <a:off x="501397" y="249939"/>
              <a:ext cx="8103000" cy="4107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1" name="Google Shape;3721;p226"/>
            <p:cNvSpPr/>
            <p:nvPr/>
          </p:nvSpPr>
          <p:spPr>
            <a:xfrm>
              <a:off x="466344" y="230124"/>
              <a:ext cx="6189000" cy="4171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2" name="Google Shape;3722;p226"/>
            <p:cNvSpPr/>
            <p:nvPr/>
          </p:nvSpPr>
          <p:spPr>
            <a:xfrm>
              <a:off x="539546" y="267500"/>
              <a:ext cx="8026500" cy="4032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3" name="Google Shape;3723;p226"/>
            <p:cNvSpPr/>
            <p:nvPr/>
          </p:nvSpPr>
          <p:spPr>
            <a:xfrm>
              <a:off x="539546" y="267500"/>
              <a:ext cx="8026400" cy="4032250"/>
            </a:xfrm>
            <a:custGeom>
              <a:rect b="b" l="l" r="r" t="t"/>
              <a:pathLst>
                <a:path extrusionOk="0" h="4032250" w="8026400">
                  <a:moveTo>
                    <a:pt x="0" y="4031869"/>
                  </a:moveTo>
                  <a:lnTo>
                    <a:pt x="8026400" y="4031869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403186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24" name="Google Shape;3724;p226"/>
          <p:cNvSpPr txBox="1"/>
          <p:nvPr/>
        </p:nvSpPr>
        <p:spPr>
          <a:xfrm>
            <a:off x="618540" y="394715"/>
            <a:ext cx="5828700" cy="29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DUMP tokenBag;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({(this), (is), (a), (line), (of), (text)})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({(yet), (another), (line), (of), (text)})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({(third), (line), (of), (words)})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flatBag = FOREACH tokenBag GENERATE flatten($0);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DUMP flatBag;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(this)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(is)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25" name="Google Shape;3725;p226"/>
          <p:cNvSpPr txBox="1"/>
          <p:nvPr/>
        </p:nvSpPr>
        <p:spPr>
          <a:xfrm>
            <a:off x="618540" y="3321641"/>
            <a:ext cx="8787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685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...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68580" marR="0" rtl="0" algn="l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...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(text)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(third)  (line)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(of)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(words)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726" name="Google Shape;3726;p226"/>
          <p:cNvGrpSpPr/>
          <p:nvPr/>
        </p:nvGrpSpPr>
        <p:grpSpPr>
          <a:xfrm>
            <a:off x="1979676" y="3524872"/>
            <a:ext cx="4157599" cy="1108258"/>
            <a:chOff x="1979676" y="2643720"/>
            <a:chExt cx="4157599" cy="831214"/>
          </a:xfrm>
        </p:grpSpPr>
        <p:sp>
          <p:nvSpPr>
            <p:cNvPr id="3727" name="Google Shape;3727;p226"/>
            <p:cNvSpPr/>
            <p:nvPr/>
          </p:nvSpPr>
          <p:spPr>
            <a:xfrm>
              <a:off x="1979676" y="2873756"/>
              <a:ext cx="1252220" cy="111125"/>
            </a:xfrm>
            <a:custGeom>
              <a:rect b="b" l="l" r="r" t="t"/>
              <a:pathLst>
                <a:path extrusionOk="0" h="111125" w="1252220">
                  <a:moveTo>
                    <a:pt x="94868" y="0"/>
                  </a:moveTo>
                  <a:lnTo>
                    <a:pt x="0" y="55244"/>
                  </a:lnTo>
                  <a:lnTo>
                    <a:pt x="94868" y="110617"/>
                  </a:lnTo>
                  <a:lnTo>
                    <a:pt x="100711" y="109093"/>
                  </a:lnTo>
                  <a:lnTo>
                    <a:pt x="103378" y="104520"/>
                  </a:lnTo>
                  <a:lnTo>
                    <a:pt x="105918" y="99949"/>
                  </a:lnTo>
                  <a:lnTo>
                    <a:pt x="104393" y="94106"/>
                  </a:lnTo>
                  <a:lnTo>
                    <a:pt x="99949" y="91567"/>
                  </a:lnTo>
                  <a:lnTo>
                    <a:pt x="54011" y="64769"/>
                  </a:lnTo>
                  <a:lnTo>
                    <a:pt x="18923" y="64769"/>
                  </a:lnTo>
                  <a:lnTo>
                    <a:pt x="18923" y="45719"/>
                  </a:lnTo>
                  <a:lnTo>
                    <a:pt x="54229" y="45719"/>
                  </a:lnTo>
                  <a:lnTo>
                    <a:pt x="99949" y="19050"/>
                  </a:lnTo>
                  <a:lnTo>
                    <a:pt x="104393" y="16382"/>
                  </a:lnTo>
                  <a:lnTo>
                    <a:pt x="105918" y="10541"/>
                  </a:lnTo>
                  <a:lnTo>
                    <a:pt x="103378" y="6095"/>
                  </a:lnTo>
                  <a:lnTo>
                    <a:pt x="100711" y="1524"/>
                  </a:lnTo>
                  <a:lnTo>
                    <a:pt x="94868" y="0"/>
                  </a:lnTo>
                  <a:close/>
                </a:path>
                <a:path extrusionOk="0" h="111125" w="1252220">
                  <a:moveTo>
                    <a:pt x="54229" y="45719"/>
                  </a:moveTo>
                  <a:lnTo>
                    <a:pt x="18923" y="45719"/>
                  </a:lnTo>
                  <a:lnTo>
                    <a:pt x="18923" y="64769"/>
                  </a:lnTo>
                  <a:lnTo>
                    <a:pt x="54011" y="64769"/>
                  </a:lnTo>
                  <a:lnTo>
                    <a:pt x="51834" y="63500"/>
                  </a:lnTo>
                  <a:lnTo>
                    <a:pt x="23749" y="63500"/>
                  </a:lnTo>
                  <a:lnTo>
                    <a:pt x="23749" y="47117"/>
                  </a:lnTo>
                  <a:lnTo>
                    <a:pt x="51834" y="47117"/>
                  </a:lnTo>
                  <a:lnTo>
                    <a:pt x="54229" y="45719"/>
                  </a:lnTo>
                  <a:close/>
                </a:path>
                <a:path extrusionOk="0" h="111125" w="1252220">
                  <a:moveTo>
                    <a:pt x="1251712" y="45719"/>
                  </a:moveTo>
                  <a:lnTo>
                    <a:pt x="54229" y="45719"/>
                  </a:lnTo>
                  <a:lnTo>
                    <a:pt x="37791" y="55308"/>
                  </a:lnTo>
                  <a:lnTo>
                    <a:pt x="54011" y="64769"/>
                  </a:lnTo>
                  <a:lnTo>
                    <a:pt x="1251712" y="64769"/>
                  </a:lnTo>
                  <a:lnTo>
                    <a:pt x="1251712" y="45719"/>
                  </a:lnTo>
                  <a:close/>
                </a:path>
                <a:path extrusionOk="0" h="111125" w="1252220">
                  <a:moveTo>
                    <a:pt x="23749" y="47117"/>
                  </a:moveTo>
                  <a:lnTo>
                    <a:pt x="23749" y="63500"/>
                  </a:lnTo>
                  <a:lnTo>
                    <a:pt x="37791" y="55308"/>
                  </a:lnTo>
                  <a:lnTo>
                    <a:pt x="23749" y="47117"/>
                  </a:lnTo>
                  <a:close/>
                </a:path>
                <a:path extrusionOk="0" h="111125" w="1252220">
                  <a:moveTo>
                    <a:pt x="37791" y="55308"/>
                  </a:moveTo>
                  <a:lnTo>
                    <a:pt x="23749" y="63500"/>
                  </a:lnTo>
                  <a:lnTo>
                    <a:pt x="51834" y="63500"/>
                  </a:lnTo>
                  <a:lnTo>
                    <a:pt x="37791" y="55308"/>
                  </a:lnTo>
                  <a:close/>
                </a:path>
                <a:path extrusionOk="0" h="111125" w="1252220">
                  <a:moveTo>
                    <a:pt x="51834" y="47117"/>
                  </a:moveTo>
                  <a:lnTo>
                    <a:pt x="23749" y="47117"/>
                  </a:lnTo>
                  <a:lnTo>
                    <a:pt x="37791" y="55308"/>
                  </a:lnTo>
                  <a:lnTo>
                    <a:pt x="51834" y="47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8" name="Google Shape;3728;p226"/>
            <p:cNvSpPr/>
            <p:nvPr/>
          </p:nvSpPr>
          <p:spPr>
            <a:xfrm>
              <a:off x="3380105" y="2643720"/>
              <a:ext cx="2757170" cy="831214"/>
            </a:xfrm>
            <a:custGeom>
              <a:rect b="b" l="l" r="r" t="t"/>
              <a:pathLst>
                <a:path extrusionOk="0" h="831214" w="2757170">
                  <a:moveTo>
                    <a:pt x="2757043" y="0"/>
                  </a:moveTo>
                  <a:lnTo>
                    <a:pt x="0" y="0"/>
                  </a:lnTo>
                  <a:lnTo>
                    <a:pt x="0" y="830999"/>
                  </a:lnTo>
                  <a:lnTo>
                    <a:pt x="2757043" y="830999"/>
                  </a:lnTo>
                  <a:lnTo>
                    <a:pt x="27570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9" name="Google Shape;3729;p226"/>
            <p:cNvSpPr/>
            <p:nvPr/>
          </p:nvSpPr>
          <p:spPr>
            <a:xfrm>
              <a:off x="3380105" y="2643720"/>
              <a:ext cx="2757170" cy="831214"/>
            </a:xfrm>
            <a:custGeom>
              <a:rect b="b" l="l" r="r" t="t"/>
              <a:pathLst>
                <a:path extrusionOk="0" h="831214" w="2757170">
                  <a:moveTo>
                    <a:pt x="0" y="830999"/>
                  </a:moveTo>
                  <a:lnTo>
                    <a:pt x="2757043" y="830999"/>
                  </a:lnTo>
                  <a:lnTo>
                    <a:pt x="2757043" y="0"/>
                  </a:lnTo>
                  <a:lnTo>
                    <a:pt x="0" y="0"/>
                  </a:lnTo>
                  <a:lnTo>
                    <a:pt x="0" y="83099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30" name="Google Shape;3730;p226"/>
          <p:cNvSpPr txBox="1"/>
          <p:nvPr/>
        </p:nvSpPr>
        <p:spPr>
          <a:xfrm>
            <a:off x="3380104" y="3524960"/>
            <a:ext cx="2757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Каждая строка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7829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раскладывается в bag  простых	токенов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1" name="Google Shape;3731;p226"/>
          <p:cNvSpPr/>
          <p:nvPr/>
        </p:nvSpPr>
        <p:spPr>
          <a:xfrm>
            <a:off x="5067808" y="2084832"/>
            <a:ext cx="585470" cy="1349589"/>
          </a:xfrm>
          <a:custGeom>
            <a:rect b="b" l="l" r="r" t="t"/>
            <a:pathLst>
              <a:path extrusionOk="0" h="1012825" w="585470">
                <a:moveTo>
                  <a:pt x="565545" y="32828"/>
                </a:moveTo>
                <a:lnTo>
                  <a:pt x="549212" y="42242"/>
                </a:lnTo>
                <a:lnTo>
                  <a:pt x="0" y="1003426"/>
                </a:lnTo>
                <a:lnTo>
                  <a:pt x="16509" y="1012825"/>
                </a:lnTo>
                <a:lnTo>
                  <a:pt x="565707" y="51667"/>
                </a:lnTo>
                <a:lnTo>
                  <a:pt x="565545" y="32828"/>
                </a:lnTo>
                <a:close/>
              </a:path>
              <a:path extrusionOk="0" h="1012825" w="585470">
                <a:moveTo>
                  <a:pt x="584426" y="11684"/>
                </a:moveTo>
                <a:lnTo>
                  <a:pt x="566674" y="11684"/>
                </a:lnTo>
                <a:lnTo>
                  <a:pt x="583183" y="21081"/>
                </a:lnTo>
                <a:lnTo>
                  <a:pt x="565707" y="51667"/>
                </a:lnTo>
                <a:lnTo>
                  <a:pt x="566165" y="104648"/>
                </a:lnTo>
                <a:lnTo>
                  <a:pt x="566292" y="109981"/>
                </a:lnTo>
                <a:lnTo>
                  <a:pt x="570611" y="114173"/>
                </a:lnTo>
                <a:lnTo>
                  <a:pt x="575817" y="114173"/>
                </a:lnTo>
                <a:lnTo>
                  <a:pt x="581025" y="114046"/>
                </a:lnTo>
                <a:lnTo>
                  <a:pt x="585342" y="109727"/>
                </a:lnTo>
                <a:lnTo>
                  <a:pt x="585215" y="104521"/>
                </a:lnTo>
                <a:lnTo>
                  <a:pt x="584426" y="11684"/>
                </a:lnTo>
                <a:close/>
              </a:path>
              <a:path extrusionOk="0" h="1012825" w="585470">
                <a:moveTo>
                  <a:pt x="584326" y="0"/>
                </a:moveTo>
                <a:lnTo>
                  <a:pt x="489203" y="54863"/>
                </a:lnTo>
                <a:lnTo>
                  <a:pt x="487679" y="60705"/>
                </a:lnTo>
                <a:lnTo>
                  <a:pt x="490346" y="65277"/>
                </a:lnTo>
                <a:lnTo>
                  <a:pt x="492887" y="69850"/>
                </a:lnTo>
                <a:lnTo>
                  <a:pt x="498728" y="71374"/>
                </a:lnTo>
                <a:lnTo>
                  <a:pt x="549212" y="42242"/>
                </a:lnTo>
                <a:lnTo>
                  <a:pt x="566674" y="11684"/>
                </a:lnTo>
                <a:lnTo>
                  <a:pt x="584426" y="11684"/>
                </a:lnTo>
                <a:lnTo>
                  <a:pt x="584326" y="0"/>
                </a:lnTo>
                <a:close/>
              </a:path>
              <a:path extrusionOk="0" h="1012825" w="585470">
                <a:moveTo>
                  <a:pt x="575152" y="16510"/>
                </a:moveTo>
                <a:lnTo>
                  <a:pt x="565403" y="16510"/>
                </a:lnTo>
                <a:lnTo>
                  <a:pt x="579754" y="24637"/>
                </a:lnTo>
                <a:lnTo>
                  <a:pt x="565545" y="32828"/>
                </a:lnTo>
                <a:lnTo>
                  <a:pt x="565707" y="51667"/>
                </a:lnTo>
                <a:lnTo>
                  <a:pt x="583183" y="21081"/>
                </a:lnTo>
                <a:lnTo>
                  <a:pt x="575152" y="16510"/>
                </a:lnTo>
                <a:close/>
              </a:path>
              <a:path extrusionOk="0" h="1012825" w="585470">
                <a:moveTo>
                  <a:pt x="566674" y="11684"/>
                </a:moveTo>
                <a:lnTo>
                  <a:pt x="549212" y="42242"/>
                </a:lnTo>
                <a:lnTo>
                  <a:pt x="565545" y="32828"/>
                </a:lnTo>
                <a:lnTo>
                  <a:pt x="565403" y="16510"/>
                </a:lnTo>
                <a:lnTo>
                  <a:pt x="575152" y="16510"/>
                </a:lnTo>
                <a:lnTo>
                  <a:pt x="566674" y="11684"/>
                </a:lnTo>
                <a:close/>
              </a:path>
              <a:path extrusionOk="0" h="1012825" w="585470">
                <a:moveTo>
                  <a:pt x="565403" y="16510"/>
                </a:moveTo>
                <a:lnTo>
                  <a:pt x="565545" y="32828"/>
                </a:lnTo>
                <a:lnTo>
                  <a:pt x="579754" y="24637"/>
                </a:lnTo>
                <a:lnTo>
                  <a:pt x="565403" y="165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35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6" name="Google Shape;3736;p227"/>
          <p:cNvGrpSpPr/>
          <p:nvPr/>
        </p:nvGrpSpPr>
        <p:grpSpPr>
          <a:xfrm>
            <a:off x="466344" y="1074900"/>
            <a:ext cx="8151900" cy="4909077"/>
            <a:chOff x="466344" y="806195"/>
            <a:chExt cx="8151900" cy="3681900"/>
          </a:xfrm>
        </p:grpSpPr>
        <p:sp>
          <p:nvSpPr>
            <p:cNvPr id="3737" name="Google Shape;3737;p227"/>
            <p:cNvSpPr/>
            <p:nvPr/>
          </p:nvSpPr>
          <p:spPr>
            <a:xfrm>
              <a:off x="501397" y="826004"/>
              <a:ext cx="8103000" cy="361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8" name="Google Shape;3738;p227"/>
            <p:cNvSpPr/>
            <p:nvPr/>
          </p:nvSpPr>
          <p:spPr>
            <a:xfrm>
              <a:off x="466344" y="806195"/>
              <a:ext cx="8151900" cy="3681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9" name="Google Shape;3739;p227"/>
            <p:cNvSpPr/>
            <p:nvPr/>
          </p:nvSpPr>
          <p:spPr>
            <a:xfrm>
              <a:off x="539546" y="843495"/>
              <a:ext cx="8026500" cy="3539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40" name="Google Shape;3740;p227"/>
            <p:cNvSpPr/>
            <p:nvPr/>
          </p:nvSpPr>
          <p:spPr>
            <a:xfrm>
              <a:off x="539546" y="843495"/>
              <a:ext cx="8026400" cy="3539490"/>
            </a:xfrm>
            <a:custGeom>
              <a:rect b="b" l="l" r="r" t="t"/>
              <a:pathLst>
                <a:path extrusionOk="0" h="3539490" w="8026400">
                  <a:moveTo>
                    <a:pt x="0" y="3539490"/>
                  </a:moveTo>
                  <a:lnTo>
                    <a:pt x="8026400" y="3539490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353949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41" name="Google Shape;3741;p227"/>
          <p:cNvSpPr txBox="1"/>
          <p:nvPr/>
        </p:nvSpPr>
        <p:spPr>
          <a:xfrm>
            <a:off x="618540" y="1162913"/>
            <a:ext cx="77916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input_lines = LOAD ‘file-with-text' AS (line:chararray);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words = FOREACH input_lines GENERATE FLATTEN(TOKENIZE(line)) AS word;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filtered_words = FILTER words BY word MATCHES '\\w+';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word_groups = GROUP filtered_words BY word;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word_count = FOREACH word_groups GENERATE COUNT(filtered_words) AS count,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group AS word;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2828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ordered_word_count = ORDER word_count BY count DESC;  STORE ordered_word_count INTO ‘number-of-words-file';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2" name="Google Shape;3742;p227"/>
          <p:cNvSpPr txBox="1"/>
          <p:nvPr>
            <p:ph type="title"/>
          </p:nvPr>
        </p:nvSpPr>
        <p:spPr>
          <a:xfrm>
            <a:off x="2436114" y="75691"/>
            <a:ext cx="42705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PigLatin: WordCount</a:t>
            </a:r>
            <a:endParaRPr sz="22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46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Google Shape;3747;p228"/>
          <p:cNvSpPr txBox="1"/>
          <p:nvPr>
            <p:ph type="title"/>
          </p:nvPr>
        </p:nvSpPr>
        <p:spPr>
          <a:xfrm>
            <a:off x="3117342" y="178984"/>
            <a:ext cx="29115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PigLatin: Joins</a:t>
            </a:r>
            <a:endParaRPr sz="2200"/>
          </a:p>
        </p:txBody>
      </p:sp>
      <p:sp>
        <p:nvSpPr>
          <p:cNvPr id="3748" name="Google Shape;3748;p228"/>
          <p:cNvSpPr txBox="1"/>
          <p:nvPr/>
        </p:nvSpPr>
        <p:spPr>
          <a:xfrm>
            <a:off x="474370" y="1026769"/>
            <a:ext cx="7617600" cy="48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Pig поддерживает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Inner Joins (по-умолчанию)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Outer Joins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718185" lvl="1" marL="756285" marR="5643245" rtl="0" algn="r">
              <a:lnSpc>
                <a:spcPct val="119615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Full Joins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8765" lvl="0" marL="342265" marR="5726430" rtl="0" algn="r">
              <a:lnSpc>
                <a:spcPct val="119666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Фазы join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Загрузить записи в bag из input #1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Загрузить записи в bag из input #2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5080" rtl="0" algn="l">
              <a:lnSpc>
                <a:spcPct val="96153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Сделать join для двух массивов данных (bags) по  заданному ключу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Google Shape;3753;p229"/>
          <p:cNvSpPr txBox="1"/>
          <p:nvPr>
            <p:ph type="title"/>
          </p:nvPr>
        </p:nvSpPr>
        <p:spPr>
          <a:xfrm>
            <a:off x="2394585" y="172821"/>
            <a:ext cx="4354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Inner Join, пример</a:t>
            </a:r>
            <a:endParaRPr sz="2200"/>
          </a:p>
        </p:txBody>
      </p:sp>
      <p:grpSp>
        <p:nvGrpSpPr>
          <p:cNvPr id="3754" name="Google Shape;3754;p229"/>
          <p:cNvGrpSpPr/>
          <p:nvPr/>
        </p:nvGrpSpPr>
        <p:grpSpPr>
          <a:xfrm>
            <a:off x="451104" y="1255745"/>
            <a:ext cx="8153293" cy="5041074"/>
            <a:chOff x="451104" y="941832"/>
            <a:chExt cx="8153293" cy="3780900"/>
          </a:xfrm>
        </p:grpSpPr>
        <p:sp>
          <p:nvSpPr>
            <p:cNvPr id="3755" name="Google Shape;3755;p229"/>
            <p:cNvSpPr/>
            <p:nvPr/>
          </p:nvSpPr>
          <p:spPr>
            <a:xfrm>
              <a:off x="501397" y="969264"/>
              <a:ext cx="8103000" cy="370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56" name="Google Shape;3756;p229"/>
            <p:cNvSpPr/>
            <p:nvPr/>
          </p:nvSpPr>
          <p:spPr>
            <a:xfrm>
              <a:off x="451104" y="941832"/>
              <a:ext cx="6527400" cy="3780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57" name="Google Shape;3757;p229"/>
            <p:cNvSpPr/>
            <p:nvPr/>
          </p:nvSpPr>
          <p:spPr>
            <a:xfrm>
              <a:off x="539546" y="987513"/>
              <a:ext cx="8026500" cy="3631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58" name="Google Shape;3758;p229"/>
            <p:cNvSpPr/>
            <p:nvPr/>
          </p:nvSpPr>
          <p:spPr>
            <a:xfrm>
              <a:off x="539546" y="987513"/>
              <a:ext cx="8026400" cy="3632200"/>
            </a:xfrm>
            <a:custGeom>
              <a:rect b="b" l="l" r="r" t="t"/>
              <a:pathLst>
                <a:path extrusionOk="0" h="3632200" w="8026400">
                  <a:moveTo>
                    <a:pt x="0" y="3631819"/>
                  </a:moveTo>
                  <a:lnTo>
                    <a:pt x="8026400" y="3631819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363181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59" name="Google Shape;3759;p229"/>
          <p:cNvSpPr txBox="1"/>
          <p:nvPr/>
        </p:nvSpPr>
        <p:spPr>
          <a:xfrm>
            <a:off x="618540" y="1352972"/>
            <a:ext cx="61302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-- InnerJoin.pig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-- Загрузить записи в bag #1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posts = LOAD ‘data/user-posts.txt' USING PigStorage(',') AS  (user:chararray,post:chararray,date:long);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-- Загрузить записи в bag #2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816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likes = LOAD ‘data/user-likes.txt' USING PigStorage(',') AS  (user:chararray,likes:int,date:long);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userInfo =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JOIN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posts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user, likes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user;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DUMP userInfo;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0" name="Google Shape;3760;p229"/>
          <p:cNvGrpSpPr/>
          <p:nvPr/>
        </p:nvGrpSpPr>
        <p:grpSpPr>
          <a:xfrm>
            <a:off x="6439408" y="4123553"/>
            <a:ext cx="2064384" cy="1808435"/>
            <a:chOff x="6439408" y="3092742"/>
            <a:chExt cx="2064384" cy="1356360"/>
          </a:xfrm>
        </p:grpSpPr>
        <p:sp>
          <p:nvSpPr>
            <p:cNvPr id="3761" name="Google Shape;3761;p229"/>
            <p:cNvSpPr/>
            <p:nvPr/>
          </p:nvSpPr>
          <p:spPr>
            <a:xfrm>
              <a:off x="6444234" y="3097504"/>
              <a:ext cx="2054400" cy="1346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62" name="Google Shape;3762;p229"/>
            <p:cNvSpPr/>
            <p:nvPr/>
          </p:nvSpPr>
          <p:spPr>
            <a:xfrm>
              <a:off x="6439408" y="3092742"/>
              <a:ext cx="2064384" cy="1356360"/>
            </a:xfrm>
            <a:custGeom>
              <a:rect b="b" l="l" r="r" t="t"/>
              <a:pathLst>
                <a:path extrusionOk="0" h="1356360" w="2064384">
                  <a:moveTo>
                    <a:pt x="0" y="1355979"/>
                  </a:moveTo>
                  <a:lnTo>
                    <a:pt x="2064004" y="1355979"/>
                  </a:lnTo>
                  <a:lnTo>
                    <a:pt x="2064004" y="0"/>
                  </a:lnTo>
                  <a:lnTo>
                    <a:pt x="0" y="0"/>
                  </a:lnTo>
                  <a:lnTo>
                    <a:pt x="0" y="13559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7" name="Google Shape;3767;p230"/>
          <p:cNvGrpSpPr/>
          <p:nvPr/>
        </p:nvGrpSpPr>
        <p:grpSpPr>
          <a:xfrm>
            <a:off x="466344" y="306824"/>
            <a:ext cx="8138053" cy="5884653"/>
            <a:chOff x="466344" y="230124"/>
            <a:chExt cx="8138053" cy="4413600"/>
          </a:xfrm>
        </p:grpSpPr>
        <p:sp>
          <p:nvSpPr>
            <p:cNvPr id="3768" name="Google Shape;3768;p230"/>
            <p:cNvSpPr/>
            <p:nvPr/>
          </p:nvSpPr>
          <p:spPr>
            <a:xfrm>
              <a:off x="501397" y="249936"/>
              <a:ext cx="8103000" cy="4384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69" name="Google Shape;3769;p230"/>
            <p:cNvSpPr/>
            <p:nvPr/>
          </p:nvSpPr>
          <p:spPr>
            <a:xfrm>
              <a:off x="466344" y="230124"/>
              <a:ext cx="6390000" cy="4413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0" name="Google Shape;3770;p230"/>
            <p:cNvSpPr/>
            <p:nvPr/>
          </p:nvSpPr>
          <p:spPr>
            <a:xfrm>
              <a:off x="539546" y="267512"/>
              <a:ext cx="8026500" cy="4308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1" name="Google Shape;3771;p230"/>
            <p:cNvSpPr/>
            <p:nvPr/>
          </p:nvSpPr>
          <p:spPr>
            <a:xfrm>
              <a:off x="539546" y="267512"/>
              <a:ext cx="8026400" cy="4309110"/>
            </a:xfrm>
            <a:custGeom>
              <a:rect b="b" l="l" r="r" t="t"/>
              <a:pathLst>
                <a:path extrusionOk="0" h="4309110" w="8026400">
                  <a:moveTo>
                    <a:pt x="0" y="4308856"/>
                  </a:moveTo>
                  <a:lnTo>
                    <a:pt x="8026400" y="4308856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4308856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72" name="Google Shape;3772;p230"/>
          <p:cNvSpPr txBox="1"/>
          <p:nvPr/>
        </p:nvSpPr>
        <p:spPr>
          <a:xfrm>
            <a:off x="618540" y="394715"/>
            <a:ext cx="6030600" cy="5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12700" marR="1617345" rtl="0" algn="l">
              <a:lnSpc>
                <a:spcPct val="9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$ hdfs dfs –cat data/user-posts.txt  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user1,Funny Story,1343182026191  user2,Cool Deal,1343182133839  user4,Interesting Post,1343182154633  user5,Yet Another Blog,13431839394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3037840" rtl="0" algn="l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$ hdfs dfs –cat data/user-likes.txt  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user1,12,1343182026191  user2,7,1343182139394  user3,0,1343182154633  user4,50,1343182147364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$ pig InnerJoin.pig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(user1,Funny Story,1343182026191,user1,12,1343182026191)  (user2,Cool Deal,1343182133839,user2,7,1343182139394)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(user4,Interesting Post,1343182154633,user4,50,1343182147364)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7" name="Google Shape;3777;p231"/>
          <p:cNvGrpSpPr/>
          <p:nvPr/>
        </p:nvGrpSpPr>
        <p:grpSpPr>
          <a:xfrm>
            <a:off x="466344" y="977368"/>
            <a:ext cx="8138053" cy="5234269"/>
            <a:chOff x="466344" y="733044"/>
            <a:chExt cx="8138053" cy="3925800"/>
          </a:xfrm>
        </p:grpSpPr>
        <p:sp>
          <p:nvSpPr>
            <p:cNvPr id="3778" name="Google Shape;3778;p231"/>
            <p:cNvSpPr/>
            <p:nvPr/>
          </p:nvSpPr>
          <p:spPr>
            <a:xfrm>
              <a:off x="501397" y="752856"/>
              <a:ext cx="8103000" cy="3863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9" name="Google Shape;3779;p231"/>
            <p:cNvSpPr/>
            <p:nvPr/>
          </p:nvSpPr>
          <p:spPr>
            <a:xfrm>
              <a:off x="466344" y="733044"/>
              <a:ext cx="4824900" cy="3925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80" name="Google Shape;3780;p231"/>
            <p:cNvSpPr/>
            <p:nvPr/>
          </p:nvSpPr>
          <p:spPr>
            <a:xfrm>
              <a:off x="539546" y="771588"/>
              <a:ext cx="8026500" cy="3785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81" name="Google Shape;3781;p231"/>
            <p:cNvSpPr/>
            <p:nvPr/>
          </p:nvSpPr>
          <p:spPr>
            <a:xfrm>
              <a:off x="539546" y="771588"/>
              <a:ext cx="8026400" cy="3785870"/>
            </a:xfrm>
            <a:custGeom>
              <a:rect b="b" l="l" r="r" t="t"/>
              <a:pathLst>
                <a:path extrusionOk="0" h="3785870" w="8026400">
                  <a:moveTo>
                    <a:pt x="0" y="3785616"/>
                  </a:moveTo>
                  <a:lnTo>
                    <a:pt x="8026400" y="3785616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3785616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82" name="Google Shape;3782;p231"/>
          <p:cNvSpPr txBox="1"/>
          <p:nvPr/>
        </p:nvSpPr>
        <p:spPr>
          <a:xfrm>
            <a:off x="618540" y="1066969"/>
            <a:ext cx="4466700" cy="4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DESCRIBE posts;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posts: {user: chararray,post: chararray,date: long}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DESCRIBE likes;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likes: {user: chararray,likes: int,date: long}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grunt&gt;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DESCRIBE userInfo;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UserInfo: {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926464" marR="15265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posts::user: chararray,  posts::post: chararray,  posts::date: long,  likes::user: chararray,  likes::likes: int,  likes::date: long}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3" name="Google Shape;3783;p231"/>
          <p:cNvSpPr txBox="1"/>
          <p:nvPr>
            <p:ph type="title"/>
          </p:nvPr>
        </p:nvSpPr>
        <p:spPr>
          <a:xfrm>
            <a:off x="2543936" y="13479"/>
            <a:ext cx="4057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Inner Join, пример</a:t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/>
          <p:nvPr>
            <p:ph type="title"/>
          </p:nvPr>
        </p:nvSpPr>
        <p:spPr>
          <a:xfrm>
            <a:off x="1120550" y="333350"/>
            <a:ext cx="69030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HDFS хорошо подходит для…</a:t>
            </a:r>
            <a:endParaRPr sz="2200"/>
          </a:p>
        </p:txBody>
      </p:sp>
      <p:sp>
        <p:nvSpPr>
          <p:cNvPr id="404" name="Google Shape;404;p34"/>
          <p:cNvSpPr txBox="1"/>
          <p:nvPr/>
        </p:nvSpPr>
        <p:spPr>
          <a:xfrm>
            <a:off x="661325" y="894670"/>
            <a:ext cx="66084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Хранения больших файлов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Терабайты, петабайты…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Миллионы (но не миллиарды) файлов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Файлы размером от 100 Мб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Стриминг данных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Паттерн “write once / read-many times”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Оптимизация под последовательное чтение</a:t>
            </a:r>
            <a:endParaRPr sz="2000">
              <a:solidFill>
                <a:schemeClr val="dk1"/>
              </a:solidFill>
            </a:endParaRPr>
          </a:p>
          <a:p>
            <a:pPr indent="-203835" lvl="1" marL="1155700" rtl="0" algn="l">
              <a:spcBef>
                <a:spcPts val="60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Нет операциям произвольного чтения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Операция </a:t>
            </a:r>
            <a:r>
              <a:rPr i="1"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append </a:t>
            </a:r>
            <a:r>
              <a:rPr lang="en-US" sz="2000">
                <a:solidFill>
                  <a:schemeClr val="dk1"/>
                </a:solidFill>
              </a:rPr>
              <a:t>появилась в Hadoop 0.21</a:t>
            </a:r>
            <a:endParaRPr sz="2000">
              <a:solidFill>
                <a:schemeClr val="dk1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Обычные сервера</a:t>
            </a:r>
            <a:endParaRPr sz="2000">
              <a:solidFill>
                <a:schemeClr val="dk1"/>
              </a:solidFill>
            </a:endParaRPr>
          </a:p>
          <a:p>
            <a:pPr indent="0" lvl="0" marL="469900" rtl="0" algn="l"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– Менее надежные, чем суперкомпьютеры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p232"/>
          <p:cNvSpPr txBox="1"/>
          <p:nvPr>
            <p:ph type="title"/>
          </p:nvPr>
        </p:nvSpPr>
        <p:spPr>
          <a:xfrm>
            <a:off x="2356485" y="283057"/>
            <a:ext cx="4431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PigLatin: Outer Join</a:t>
            </a:r>
            <a:endParaRPr sz="2200"/>
          </a:p>
        </p:txBody>
      </p:sp>
      <p:sp>
        <p:nvSpPr>
          <p:cNvPr id="3789" name="Google Shape;3789;p232"/>
          <p:cNvSpPr txBox="1"/>
          <p:nvPr/>
        </p:nvSpPr>
        <p:spPr>
          <a:xfrm>
            <a:off x="330200" y="1545336"/>
            <a:ext cx="5599500" cy="3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30835" lvl="0" marL="3556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JOIN &lt;bag #1&gt; BY &lt;join field&gt;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LEFT OUTER,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&lt;bag #2&gt;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&lt;join field&gt;;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0835" lvl="0" marL="355600" marR="0" rtl="0" algn="l">
              <a:lnSpc>
                <a:spcPct val="107954"/>
              </a:lnSpc>
              <a:spcBef>
                <a:spcPts val="14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JOIN &lt;bag #1&gt; BY &lt;join field&gt;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RIGHT OUTER,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&lt;bag #2&gt;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&lt;join field&gt;;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0835" lvl="0" marL="355600" marR="0" rtl="0" algn="l">
              <a:lnSpc>
                <a:spcPct val="107954"/>
              </a:lnSpc>
              <a:spcBef>
                <a:spcPts val="14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JOIN &lt;bag #1&gt; BY &lt;join field&gt;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FULL OUTER,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&lt;bag #2&gt;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&lt;join field&gt;;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0" name="Google Shape;3790;p232"/>
          <p:cNvGrpSpPr/>
          <p:nvPr/>
        </p:nvGrpSpPr>
        <p:grpSpPr>
          <a:xfrm>
            <a:off x="6732269" y="2820344"/>
            <a:ext cx="1587282" cy="1397965"/>
            <a:chOff x="6732269" y="2115311"/>
            <a:chExt cx="1587282" cy="1048500"/>
          </a:xfrm>
        </p:grpSpPr>
        <p:sp>
          <p:nvSpPr>
            <p:cNvPr id="3791" name="Google Shape;3791;p232"/>
            <p:cNvSpPr/>
            <p:nvPr/>
          </p:nvSpPr>
          <p:spPr>
            <a:xfrm>
              <a:off x="6732269" y="2139695"/>
              <a:ext cx="1026795" cy="954405"/>
            </a:xfrm>
            <a:custGeom>
              <a:rect b="b" l="l" r="r" t="t"/>
              <a:pathLst>
                <a:path extrusionOk="0" h="954405" w="1026795">
                  <a:moveTo>
                    <a:pt x="0" y="477139"/>
                  </a:moveTo>
                  <a:lnTo>
                    <a:pt x="2350" y="431186"/>
                  </a:lnTo>
                  <a:lnTo>
                    <a:pt x="9257" y="386469"/>
                  </a:lnTo>
                  <a:lnTo>
                    <a:pt x="20506" y="343188"/>
                  </a:lnTo>
                  <a:lnTo>
                    <a:pt x="35882" y="301543"/>
                  </a:lnTo>
                  <a:lnTo>
                    <a:pt x="55169" y="261734"/>
                  </a:lnTo>
                  <a:lnTo>
                    <a:pt x="78153" y="223961"/>
                  </a:lnTo>
                  <a:lnTo>
                    <a:pt x="104616" y="188424"/>
                  </a:lnTo>
                  <a:lnTo>
                    <a:pt x="134346" y="155322"/>
                  </a:lnTo>
                  <a:lnTo>
                    <a:pt x="167125" y="124856"/>
                  </a:lnTo>
                  <a:lnTo>
                    <a:pt x="202739" y="97225"/>
                  </a:lnTo>
                  <a:lnTo>
                    <a:pt x="240973" y="72630"/>
                  </a:lnTo>
                  <a:lnTo>
                    <a:pt x="281612" y="51271"/>
                  </a:lnTo>
                  <a:lnTo>
                    <a:pt x="324439" y="33346"/>
                  </a:lnTo>
                  <a:lnTo>
                    <a:pt x="369240" y="19057"/>
                  </a:lnTo>
                  <a:lnTo>
                    <a:pt x="415800" y="8603"/>
                  </a:lnTo>
                  <a:lnTo>
                    <a:pt x="463903" y="2184"/>
                  </a:lnTo>
                  <a:lnTo>
                    <a:pt x="513333" y="0"/>
                  </a:lnTo>
                  <a:lnTo>
                    <a:pt x="562785" y="2184"/>
                  </a:lnTo>
                  <a:lnTo>
                    <a:pt x="610907" y="8603"/>
                  </a:lnTo>
                  <a:lnTo>
                    <a:pt x="657483" y="19057"/>
                  </a:lnTo>
                  <a:lnTo>
                    <a:pt x="702298" y="33346"/>
                  </a:lnTo>
                  <a:lnTo>
                    <a:pt x="745138" y="51271"/>
                  </a:lnTo>
                  <a:lnTo>
                    <a:pt x="785786" y="72630"/>
                  </a:lnTo>
                  <a:lnTo>
                    <a:pt x="824029" y="97225"/>
                  </a:lnTo>
                  <a:lnTo>
                    <a:pt x="859650" y="124856"/>
                  </a:lnTo>
                  <a:lnTo>
                    <a:pt x="892435" y="155322"/>
                  </a:lnTo>
                  <a:lnTo>
                    <a:pt x="922169" y="188424"/>
                  </a:lnTo>
                  <a:lnTo>
                    <a:pt x="948636" y="223961"/>
                  </a:lnTo>
                  <a:lnTo>
                    <a:pt x="971621" y="261734"/>
                  </a:lnTo>
                  <a:lnTo>
                    <a:pt x="990910" y="301543"/>
                  </a:lnTo>
                  <a:lnTo>
                    <a:pt x="1006287" y="343188"/>
                  </a:lnTo>
                  <a:lnTo>
                    <a:pt x="1017537" y="386469"/>
                  </a:lnTo>
                  <a:lnTo>
                    <a:pt x="1024444" y="431186"/>
                  </a:lnTo>
                  <a:lnTo>
                    <a:pt x="1026795" y="477139"/>
                  </a:lnTo>
                  <a:lnTo>
                    <a:pt x="1024444" y="523070"/>
                  </a:lnTo>
                  <a:lnTo>
                    <a:pt x="1017537" y="567769"/>
                  </a:lnTo>
                  <a:lnTo>
                    <a:pt x="1006287" y="611033"/>
                  </a:lnTo>
                  <a:lnTo>
                    <a:pt x="990910" y="652664"/>
                  </a:lnTo>
                  <a:lnTo>
                    <a:pt x="971621" y="692460"/>
                  </a:lnTo>
                  <a:lnTo>
                    <a:pt x="948636" y="730223"/>
                  </a:lnTo>
                  <a:lnTo>
                    <a:pt x="922169" y="765752"/>
                  </a:lnTo>
                  <a:lnTo>
                    <a:pt x="892435" y="798847"/>
                  </a:lnTo>
                  <a:lnTo>
                    <a:pt x="859650" y="829307"/>
                  </a:lnTo>
                  <a:lnTo>
                    <a:pt x="824029" y="856933"/>
                  </a:lnTo>
                  <a:lnTo>
                    <a:pt x="785786" y="881525"/>
                  </a:lnTo>
                  <a:lnTo>
                    <a:pt x="745138" y="902883"/>
                  </a:lnTo>
                  <a:lnTo>
                    <a:pt x="702298" y="920806"/>
                  </a:lnTo>
                  <a:lnTo>
                    <a:pt x="657483" y="935094"/>
                  </a:lnTo>
                  <a:lnTo>
                    <a:pt x="610907" y="945547"/>
                  </a:lnTo>
                  <a:lnTo>
                    <a:pt x="562785" y="951966"/>
                  </a:lnTo>
                  <a:lnTo>
                    <a:pt x="513333" y="954151"/>
                  </a:lnTo>
                  <a:lnTo>
                    <a:pt x="463903" y="951966"/>
                  </a:lnTo>
                  <a:lnTo>
                    <a:pt x="415800" y="945547"/>
                  </a:lnTo>
                  <a:lnTo>
                    <a:pt x="369240" y="935094"/>
                  </a:lnTo>
                  <a:lnTo>
                    <a:pt x="324439" y="920806"/>
                  </a:lnTo>
                  <a:lnTo>
                    <a:pt x="281612" y="902883"/>
                  </a:lnTo>
                  <a:lnTo>
                    <a:pt x="240973" y="881525"/>
                  </a:lnTo>
                  <a:lnTo>
                    <a:pt x="202739" y="856933"/>
                  </a:lnTo>
                  <a:lnTo>
                    <a:pt x="167125" y="829307"/>
                  </a:lnTo>
                  <a:lnTo>
                    <a:pt x="134346" y="798847"/>
                  </a:lnTo>
                  <a:lnTo>
                    <a:pt x="104616" y="765752"/>
                  </a:lnTo>
                  <a:lnTo>
                    <a:pt x="78153" y="730223"/>
                  </a:lnTo>
                  <a:lnTo>
                    <a:pt x="55169" y="692460"/>
                  </a:lnTo>
                  <a:lnTo>
                    <a:pt x="35882" y="652664"/>
                  </a:lnTo>
                  <a:lnTo>
                    <a:pt x="20506" y="611033"/>
                  </a:lnTo>
                  <a:lnTo>
                    <a:pt x="9257" y="567769"/>
                  </a:lnTo>
                  <a:lnTo>
                    <a:pt x="2350" y="523070"/>
                  </a:lnTo>
                  <a:lnTo>
                    <a:pt x="0" y="477139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792" name="Google Shape;3792;p232"/>
            <p:cNvSpPr/>
            <p:nvPr/>
          </p:nvSpPr>
          <p:spPr>
            <a:xfrm>
              <a:off x="7197851" y="2115311"/>
              <a:ext cx="1121700" cy="1048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793" name="Google Shape;3793;p232"/>
            <p:cNvSpPr/>
            <p:nvPr/>
          </p:nvSpPr>
          <p:spPr>
            <a:xfrm>
              <a:off x="7245603" y="2139695"/>
              <a:ext cx="1026900" cy="954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794" name="Google Shape;3794;p232"/>
            <p:cNvSpPr/>
            <p:nvPr/>
          </p:nvSpPr>
          <p:spPr>
            <a:xfrm>
              <a:off x="7245603" y="2139695"/>
              <a:ext cx="1026795" cy="954405"/>
            </a:xfrm>
            <a:custGeom>
              <a:rect b="b" l="l" r="r" t="t"/>
              <a:pathLst>
                <a:path extrusionOk="0" h="954405" w="1026795">
                  <a:moveTo>
                    <a:pt x="0" y="477139"/>
                  </a:moveTo>
                  <a:lnTo>
                    <a:pt x="2350" y="431186"/>
                  </a:lnTo>
                  <a:lnTo>
                    <a:pt x="9257" y="386469"/>
                  </a:lnTo>
                  <a:lnTo>
                    <a:pt x="20507" y="343188"/>
                  </a:lnTo>
                  <a:lnTo>
                    <a:pt x="35884" y="301543"/>
                  </a:lnTo>
                  <a:lnTo>
                    <a:pt x="55173" y="261734"/>
                  </a:lnTo>
                  <a:lnTo>
                    <a:pt x="78158" y="223961"/>
                  </a:lnTo>
                  <a:lnTo>
                    <a:pt x="104625" y="188424"/>
                  </a:lnTo>
                  <a:lnTo>
                    <a:pt x="134359" y="155322"/>
                  </a:lnTo>
                  <a:lnTo>
                    <a:pt x="167144" y="124856"/>
                  </a:lnTo>
                  <a:lnTo>
                    <a:pt x="202765" y="97225"/>
                  </a:lnTo>
                  <a:lnTo>
                    <a:pt x="241008" y="72630"/>
                  </a:lnTo>
                  <a:lnTo>
                    <a:pt x="281656" y="51271"/>
                  </a:lnTo>
                  <a:lnTo>
                    <a:pt x="324496" y="33346"/>
                  </a:lnTo>
                  <a:lnTo>
                    <a:pt x="369311" y="19057"/>
                  </a:lnTo>
                  <a:lnTo>
                    <a:pt x="415887" y="8603"/>
                  </a:lnTo>
                  <a:lnTo>
                    <a:pt x="464009" y="2184"/>
                  </a:lnTo>
                  <a:lnTo>
                    <a:pt x="513461" y="0"/>
                  </a:lnTo>
                  <a:lnTo>
                    <a:pt x="562891" y="2184"/>
                  </a:lnTo>
                  <a:lnTo>
                    <a:pt x="610994" y="8603"/>
                  </a:lnTo>
                  <a:lnTo>
                    <a:pt x="657554" y="19057"/>
                  </a:lnTo>
                  <a:lnTo>
                    <a:pt x="702355" y="33346"/>
                  </a:lnTo>
                  <a:lnTo>
                    <a:pt x="745182" y="51271"/>
                  </a:lnTo>
                  <a:lnTo>
                    <a:pt x="785821" y="72630"/>
                  </a:lnTo>
                  <a:lnTo>
                    <a:pt x="824055" y="97225"/>
                  </a:lnTo>
                  <a:lnTo>
                    <a:pt x="859669" y="124856"/>
                  </a:lnTo>
                  <a:lnTo>
                    <a:pt x="892448" y="155322"/>
                  </a:lnTo>
                  <a:lnTo>
                    <a:pt x="922178" y="188424"/>
                  </a:lnTo>
                  <a:lnTo>
                    <a:pt x="948641" y="223961"/>
                  </a:lnTo>
                  <a:lnTo>
                    <a:pt x="971625" y="261734"/>
                  </a:lnTo>
                  <a:lnTo>
                    <a:pt x="990912" y="301543"/>
                  </a:lnTo>
                  <a:lnTo>
                    <a:pt x="1006288" y="343188"/>
                  </a:lnTo>
                  <a:lnTo>
                    <a:pt x="1017537" y="386469"/>
                  </a:lnTo>
                  <a:lnTo>
                    <a:pt x="1024444" y="431186"/>
                  </a:lnTo>
                  <a:lnTo>
                    <a:pt x="1026795" y="477139"/>
                  </a:lnTo>
                  <a:lnTo>
                    <a:pt x="1024444" y="523070"/>
                  </a:lnTo>
                  <a:lnTo>
                    <a:pt x="1017537" y="567769"/>
                  </a:lnTo>
                  <a:lnTo>
                    <a:pt x="1006288" y="611033"/>
                  </a:lnTo>
                  <a:lnTo>
                    <a:pt x="990912" y="652664"/>
                  </a:lnTo>
                  <a:lnTo>
                    <a:pt x="971625" y="692460"/>
                  </a:lnTo>
                  <a:lnTo>
                    <a:pt x="948641" y="730223"/>
                  </a:lnTo>
                  <a:lnTo>
                    <a:pt x="922178" y="765752"/>
                  </a:lnTo>
                  <a:lnTo>
                    <a:pt x="892448" y="798847"/>
                  </a:lnTo>
                  <a:lnTo>
                    <a:pt x="859669" y="829307"/>
                  </a:lnTo>
                  <a:lnTo>
                    <a:pt x="824055" y="856933"/>
                  </a:lnTo>
                  <a:lnTo>
                    <a:pt x="785821" y="881525"/>
                  </a:lnTo>
                  <a:lnTo>
                    <a:pt x="745182" y="902883"/>
                  </a:lnTo>
                  <a:lnTo>
                    <a:pt x="702355" y="920806"/>
                  </a:lnTo>
                  <a:lnTo>
                    <a:pt x="657554" y="935094"/>
                  </a:lnTo>
                  <a:lnTo>
                    <a:pt x="610994" y="945547"/>
                  </a:lnTo>
                  <a:lnTo>
                    <a:pt x="562891" y="951966"/>
                  </a:lnTo>
                  <a:lnTo>
                    <a:pt x="513461" y="954151"/>
                  </a:lnTo>
                  <a:lnTo>
                    <a:pt x="464009" y="951966"/>
                  </a:lnTo>
                  <a:lnTo>
                    <a:pt x="415887" y="945547"/>
                  </a:lnTo>
                  <a:lnTo>
                    <a:pt x="369311" y="935094"/>
                  </a:lnTo>
                  <a:lnTo>
                    <a:pt x="324496" y="920806"/>
                  </a:lnTo>
                  <a:lnTo>
                    <a:pt x="281656" y="902883"/>
                  </a:lnTo>
                  <a:lnTo>
                    <a:pt x="241008" y="881525"/>
                  </a:lnTo>
                  <a:lnTo>
                    <a:pt x="202765" y="856933"/>
                  </a:lnTo>
                  <a:lnTo>
                    <a:pt x="167144" y="829307"/>
                  </a:lnTo>
                  <a:lnTo>
                    <a:pt x="134359" y="798847"/>
                  </a:lnTo>
                  <a:lnTo>
                    <a:pt x="104625" y="765752"/>
                  </a:lnTo>
                  <a:lnTo>
                    <a:pt x="78158" y="730223"/>
                  </a:lnTo>
                  <a:lnTo>
                    <a:pt x="55173" y="692460"/>
                  </a:lnTo>
                  <a:lnTo>
                    <a:pt x="35884" y="652664"/>
                  </a:lnTo>
                  <a:lnTo>
                    <a:pt x="20507" y="611033"/>
                  </a:lnTo>
                  <a:lnTo>
                    <a:pt x="9257" y="567769"/>
                  </a:lnTo>
                  <a:lnTo>
                    <a:pt x="2350" y="523070"/>
                  </a:lnTo>
                  <a:lnTo>
                    <a:pt x="0" y="477139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grpSp>
        <p:nvGrpSpPr>
          <p:cNvPr id="3795" name="Google Shape;3795;p232"/>
          <p:cNvGrpSpPr/>
          <p:nvPr/>
        </p:nvGrpSpPr>
        <p:grpSpPr>
          <a:xfrm>
            <a:off x="6684264" y="1284191"/>
            <a:ext cx="1588135" cy="1397965"/>
            <a:chOff x="6684264" y="963167"/>
            <a:chExt cx="1588135" cy="1048500"/>
          </a:xfrm>
        </p:grpSpPr>
        <p:sp>
          <p:nvSpPr>
            <p:cNvPr id="3796" name="Google Shape;3796;p232"/>
            <p:cNvSpPr/>
            <p:nvPr/>
          </p:nvSpPr>
          <p:spPr>
            <a:xfrm>
              <a:off x="7245604" y="987551"/>
              <a:ext cx="1026795" cy="954405"/>
            </a:xfrm>
            <a:custGeom>
              <a:rect b="b" l="l" r="r" t="t"/>
              <a:pathLst>
                <a:path extrusionOk="0" h="954405" w="1026795">
                  <a:moveTo>
                    <a:pt x="0" y="477138"/>
                  </a:moveTo>
                  <a:lnTo>
                    <a:pt x="2350" y="431186"/>
                  </a:lnTo>
                  <a:lnTo>
                    <a:pt x="9257" y="386469"/>
                  </a:lnTo>
                  <a:lnTo>
                    <a:pt x="20507" y="343188"/>
                  </a:lnTo>
                  <a:lnTo>
                    <a:pt x="35884" y="301543"/>
                  </a:lnTo>
                  <a:lnTo>
                    <a:pt x="55173" y="261734"/>
                  </a:lnTo>
                  <a:lnTo>
                    <a:pt x="78158" y="223961"/>
                  </a:lnTo>
                  <a:lnTo>
                    <a:pt x="104625" y="188424"/>
                  </a:lnTo>
                  <a:lnTo>
                    <a:pt x="134359" y="155322"/>
                  </a:lnTo>
                  <a:lnTo>
                    <a:pt x="167144" y="124856"/>
                  </a:lnTo>
                  <a:lnTo>
                    <a:pt x="202765" y="97225"/>
                  </a:lnTo>
                  <a:lnTo>
                    <a:pt x="241008" y="72630"/>
                  </a:lnTo>
                  <a:lnTo>
                    <a:pt x="281656" y="51271"/>
                  </a:lnTo>
                  <a:lnTo>
                    <a:pt x="324496" y="33346"/>
                  </a:lnTo>
                  <a:lnTo>
                    <a:pt x="369311" y="19057"/>
                  </a:lnTo>
                  <a:lnTo>
                    <a:pt x="415887" y="8603"/>
                  </a:lnTo>
                  <a:lnTo>
                    <a:pt x="464009" y="2184"/>
                  </a:lnTo>
                  <a:lnTo>
                    <a:pt x="513461" y="0"/>
                  </a:lnTo>
                  <a:lnTo>
                    <a:pt x="562891" y="2184"/>
                  </a:lnTo>
                  <a:lnTo>
                    <a:pt x="610994" y="8603"/>
                  </a:lnTo>
                  <a:lnTo>
                    <a:pt x="657554" y="19057"/>
                  </a:lnTo>
                  <a:lnTo>
                    <a:pt x="702355" y="33346"/>
                  </a:lnTo>
                  <a:lnTo>
                    <a:pt x="745182" y="51271"/>
                  </a:lnTo>
                  <a:lnTo>
                    <a:pt x="785821" y="72630"/>
                  </a:lnTo>
                  <a:lnTo>
                    <a:pt x="824055" y="97225"/>
                  </a:lnTo>
                  <a:lnTo>
                    <a:pt x="859669" y="124856"/>
                  </a:lnTo>
                  <a:lnTo>
                    <a:pt x="892448" y="155322"/>
                  </a:lnTo>
                  <a:lnTo>
                    <a:pt x="922178" y="188424"/>
                  </a:lnTo>
                  <a:lnTo>
                    <a:pt x="948641" y="223961"/>
                  </a:lnTo>
                  <a:lnTo>
                    <a:pt x="971625" y="261734"/>
                  </a:lnTo>
                  <a:lnTo>
                    <a:pt x="990912" y="301543"/>
                  </a:lnTo>
                  <a:lnTo>
                    <a:pt x="1006288" y="343188"/>
                  </a:lnTo>
                  <a:lnTo>
                    <a:pt x="1017537" y="386469"/>
                  </a:lnTo>
                  <a:lnTo>
                    <a:pt x="1024444" y="431186"/>
                  </a:lnTo>
                  <a:lnTo>
                    <a:pt x="1026795" y="477138"/>
                  </a:lnTo>
                  <a:lnTo>
                    <a:pt x="1024444" y="523070"/>
                  </a:lnTo>
                  <a:lnTo>
                    <a:pt x="1017537" y="567769"/>
                  </a:lnTo>
                  <a:lnTo>
                    <a:pt x="1006288" y="611033"/>
                  </a:lnTo>
                  <a:lnTo>
                    <a:pt x="990912" y="652664"/>
                  </a:lnTo>
                  <a:lnTo>
                    <a:pt x="971625" y="692460"/>
                  </a:lnTo>
                  <a:lnTo>
                    <a:pt x="948641" y="730223"/>
                  </a:lnTo>
                  <a:lnTo>
                    <a:pt x="922178" y="765752"/>
                  </a:lnTo>
                  <a:lnTo>
                    <a:pt x="892448" y="798847"/>
                  </a:lnTo>
                  <a:lnTo>
                    <a:pt x="859669" y="829307"/>
                  </a:lnTo>
                  <a:lnTo>
                    <a:pt x="824055" y="856933"/>
                  </a:lnTo>
                  <a:lnTo>
                    <a:pt x="785821" y="881525"/>
                  </a:lnTo>
                  <a:lnTo>
                    <a:pt x="745182" y="902883"/>
                  </a:lnTo>
                  <a:lnTo>
                    <a:pt x="702355" y="920806"/>
                  </a:lnTo>
                  <a:lnTo>
                    <a:pt x="657554" y="935094"/>
                  </a:lnTo>
                  <a:lnTo>
                    <a:pt x="610994" y="945547"/>
                  </a:lnTo>
                  <a:lnTo>
                    <a:pt x="562891" y="951966"/>
                  </a:lnTo>
                  <a:lnTo>
                    <a:pt x="513461" y="954151"/>
                  </a:lnTo>
                  <a:lnTo>
                    <a:pt x="464009" y="951966"/>
                  </a:lnTo>
                  <a:lnTo>
                    <a:pt x="415887" y="945547"/>
                  </a:lnTo>
                  <a:lnTo>
                    <a:pt x="369311" y="935094"/>
                  </a:lnTo>
                  <a:lnTo>
                    <a:pt x="324496" y="920806"/>
                  </a:lnTo>
                  <a:lnTo>
                    <a:pt x="281656" y="902883"/>
                  </a:lnTo>
                  <a:lnTo>
                    <a:pt x="241008" y="881525"/>
                  </a:lnTo>
                  <a:lnTo>
                    <a:pt x="202765" y="856933"/>
                  </a:lnTo>
                  <a:lnTo>
                    <a:pt x="167144" y="829307"/>
                  </a:lnTo>
                  <a:lnTo>
                    <a:pt x="134359" y="798847"/>
                  </a:lnTo>
                  <a:lnTo>
                    <a:pt x="104625" y="765752"/>
                  </a:lnTo>
                  <a:lnTo>
                    <a:pt x="78158" y="730223"/>
                  </a:lnTo>
                  <a:lnTo>
                    <a:pt x="55173" y="692460"/>
                  </a:lnTo>
                  <a:lnTo>
                    <a:pt x="35884" y="652664"/>
                  </a:lnTo>
                  <a:lnTo>
                    <a:pt x="20507" y="611033"/>
                  </a:lnTo>
                  <a:lnTo>
                    <a:pt x="9257" y="567769"/>
                  </a:lnTo>
                  <a:lnTo>
                    <a:pt x="2350" y="523070"/>
                  </a:lnTo>
                  <a:lnTo>
                    <a:pt x="0" y="477138"/>
                  </a:lnTo>
                  <a:close/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797" name="Google Shape;3797;p232"/>
            <p:cNvSpPr/>
            <p:nvPr/>
          </p:nvSpPr>
          <p:spPr>
            <a:xfrm>
              <a:off x="6684264" y="963167"/>
              <a:ext cx="1121700" cy="1048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798" name="Google Shape;3798;p232"/>
            <p:cNvSpPr/>
            <p:nvPr/>
          </p:nvSpPr>
          <p:spPr>
            <a:xfrm>
              <a:off x="6732270" y="987551"/>
              <a:ext cx="1026900" cy="954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799" name="Google Shape;3799;p232"/>
            <p:cNvSpPr/>
            <p:nvPr/>
          </p:nvSpPr>
          <p:spPr>
            <a:xfrm>
              <a:off x="6732270" y="987551"/>
              <a:ext cx="1026795" cy="954405"/>
            </a:xfrm>
            <a:custGeom>
              <a:rect b="b" l="l" r="r" t="t"/>
              <a:pathLst>
                <a:path extrusionOk="0" h="954405" w="1026795">
                  <a:moveTo>
                    <a:pt x="0" y="477138"/>
                  </a:moveTo>
                  <a:lnTo>
                    <a:pt x="2350" y="431186"/>
                  </a:lnTo>
                  <a:lnTo>
                    <a:pt x="9257" y="386469"/>
                  </a:lnTo>
                  <a:lnTo>
                    <a:pt x="20506" y="343188"/>
                  </a:lnTo>
                  <a:lnTo>
                    <a:pt x="35882" y="301543"/>
                  </a:lnTo>
                  <a:lnTo>
                    <a:pt x="55169" y="261734"/>
                  </a:lnTo>
                  <a:lnTo>
                    <a:pt x="78153" y="223961"/>
                  </a:lnTo>
                  <a:lnTo>
                    <a:pt x="104616" y="188424"/>
                  </a:lnTo>
                  <a:lnTo>
                    <a:pt x="134346" y="155322"/>
                  </a:lnTo>
                  <a:lnTo>
                    <a:pt x="167125" y="124856"/>
                  </a:lnTo>
                  <a:lnTo>
                    <a:pt x="202739" y="97225"/>
                  </a:lnTo>
                  <a:lnTo>
                    <a:pt x="240973" y="72630"/>
                  </a:lnTo>
                  <a:lnTo>
                    <a:pt x="281612" y="51271"/>
                  </a:lnTo>
                  <a:lnTo>
                    <a:pt x="324439" y="33346"/>
                  </a:lnTo>
                  <a:lnTo>
                    <a:pt x="369240" y="19057"/>
                  </a:lnTo>
                  <a:lnTo>
                    <a:pt x="415800" y="8603"/>
                  </a:lnTo>
                  <a:lnTo>
                    <a:pt x="463903" y="2184"/>
                  </a:lnTo>
                  <a:lnTo>
                    <a:pt x="513333" y="0"/>
                  </a:lnTo>
                  <a:lnTo>
                    <a:pt x="562785" y="2184"/>
                  </a:lnTo>
                  <a:lnTo>
                    <a:pt x="610907" y="8603"/>
                  </a:lnTo>
                  <a:lnTo>
                    <a:pt x="657483" y="19057"/>
                  </a:lnTo>
                  <a:lnTo>
                    <a:pt x="702298" y="33346"/>
                  </a:lnTo>
                  <a:lnTo>
                    <a:pt x="745138" y="51271"/>
                  </a:lnTo>
                  <a:lnTo>
                    <a:pt x="785786" y="72630"/>
                  </a:lnTo>
                  <a:lnTo>
                    <a:pt x="824029" y="97225"/>
                  </a:lnTo>
                  <a:lnTo>
                    <a:pt x="859650" y="124856"/>
                  </a:lnTo>
                  <a:lnTo>
                    <a:pt x="892435" y="155322"/>
                  </a:lnTo>
                  <a:lnTo>
                    <a:pt x="922169" y="188424"/>
                  </a:lnTo>
                  <a:lnTo>
                    <a:pt x="948636" y="223961"/>
                  </a:lnTo>
                  <a:lnTo>
                    <a:pt x="971621" y="261734"/>
                  </a:lnTo>
                  <a:lnTo>
                    <a:pt x="990910" y="301543"/>
                  </a:lnTo>
                  <a:lnTo>
                    <a:pt x="1006287" y="343188"/>
                  </a:lnTo>
                  <a:lnTo>
                    <a:pt x="1017537" y="386469"/>
                  </a:lnTo>
                  <a:lnTo>
                    <a:pt x="1024444" y="431186"/>
                  </a:lnTo>
                  <a:lnTo>
                    <a:pt x="1026795" y="477138"/>
                  </a:lnTo>
                  <a:lnTo>
                    <a:pt x="1024444" y="523070"/>
                  </a:lnTo>
                  <a:lnTo>
                    <a:pt x="1017537" y="567769"/>
                  </a:lnTo>
                  <a:lnTo>
                    <a:pt x="1006287" y="611033"/>
                  </a:lnTo>
                  <a:lnTo>
                    <a:pt x="990910" y="652664"/>
                  </a:lnTo>
                  <a:lnTo>
                    <a:pt x="971621" y="692460"/>
                  </a:lnTo>
                  <a:lnTo>
                    <a:pt x="948636" y="730223"/>
                  </a:lnTo>
                  <a:lnTo>
                    <a:pt x="922169" y="765752"/>
                  </a:lnTo>
                  <a:lnTo>
                    <a:pt x="892435" y="798847"/>
                  </a:lnTo>
                  <a:lnTo>
                    <a:pt x="859650" y="829307"/>
                  </a:lnTo>
                  <a:lnTo>
                    <a:pt x="824029" y="856933"/>
                  </a:lnTo>
                  <a:lnTo>
                    <a:pt x="785786" y="881525"/>
                  </a:lnTo>
                  <a:lnTo>
                    <a:pt x="745138" y="902883"/>
                  </a:lnTo>
                  <a:lnTo>
                    <a:pt x="702298" y="920806"/>
                  </a:lnTo>
                  <a:lnTo>
                    <a:pt x="657483" y="935094"/>
                  </a:lnTo>
                  <a:lnTo>
                    <a:pt x="610907" y="945547"/>
                  </a:lnTo>
                  <a:lnTo>
                    <a:pt x="562785" y="951966"/>
                  </a:lnTo>
                  <a:lnTo>
                    <a:pt x="513333" y="954151"/>
                  </a:lnTo>
                  <a:lnTo>
                    <a:pt x="463903" y="951966"/>
                  </a:lnTo>
                  <a:lnTo>
                    <a:pt x="415800" y="945547"/>
                  </a:lnTo>
                  <a:lnTo>
                    <a:pt x="369240" y="935094"/>
                  </a:lnTo>
                  <a:lnTo>
                    <a:pt x="324439" y="920806"/>
                  </a:lnTo>
                  <a:lnTo>
                    <a:pt x="281612" y="902883"/>
                  </a:lnTo>
                  <a:lnTo>
                    <a:pt x="240973" y="881525"/>
                  </a:lnTo>
                  <a:lnTo>
                    <a:pt x="202739" y="856933"/>
                  </a:lnTo>
                  <a:lnTo>
                    <a:pt x="167125" y="829307"/>
                  </a:lnTo>
                  <a:lnTo>
                    <a:pt x="134346" y="798847"/>
                  </a:lnTo>
                  <a:lnTo>
                    <a:pt x="104616" y="765752"/>
                  </a:lnTo>
                  <a:lnTo>
                    <a:pt x="78153" y="730223"/>
                  </a:lnTo>
                  <a:lnTo>
                    <a:pt x="55169" y="692460"/>
                  </a:lnTo>
                  <a:lnTo>
                    <a:pt x="35882" y="652664"/>
                  </a:lnTo>
                  <a:lnTo>
                    <a:pt x="20506" y="611033"/>
                  </a:lnTo>
                  <a:lnTo>
                    <a:pt x="9257" y="567769"/>
                  </a:lnTo>
                  <a:lnTo>
                    <a:pt x="2350" y="523070"/>
                  </a:lnTo>
                  <a:lnTo>
                    <a:pt x="0" y="477138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grpSp>
        <p:nvGrpSpPr>
          <p:cNvPr id="3800" name="Google Shape;3800;p232"/>
          <p:cNvGrpSpPr/>
          <p:nvPr/>
        </p:nvGrpSpPr>
        <p:grpSpPr>
          <a:xfrm>
            <a:off x="6684264" y="4356498"/>
            <a:ext cx="1778544" cy="1397965"/>
            <a:chOff x="6684264" y="3267455"/>
            <a:chExt cx="1778544" cy="1048500"/>
          </a:xfrm>
        </p:grpSpPr>
        <p:sp>
          <p:nvSpPr>
            <p:cNvPr id="3801" name="Google Shape;3801;p232"/>
            <p:cNvSpPr/>
            <p:nvPr/>
          </p:nvSpPr>
          <p:spPr>
            <a:xfrm>
              <a:off x="7359408" y="3276613"/>
              <a:ext cx="1103400" cy="1030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802" name="Google Shape;3802;p232"/>
            <p:cNvSpPr/>
            <p:nvPr/>
          </p:nvSpPr>
          <p:spPr>
            <a:xfrm>
              <a:off x="7398004" y="3291839"/>
              <a:ext cx="1026900" cy="954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803" name="Google Shape;3803;p232"/>
            <p:cNvSpPr/>
            <p:nvPr/>
          </p:nvSpPr>
          <p:spPr>
            <a:xfrm>
              <a:off x="7398004" y="3291839"/>
              <a:ext cx="1026795" cy="954404"/>
            </a:xfrm>
            <a:custGeom>
              <a:rect b="b" l="l" r="r" t="t"/>
              <a:pathLst>
                <a:path extrusionOk="0" h="954404" w="1026795">
                  <a:moveTo>
                    <a:pt x="0" y="477012"/>
                  </a:moveTo>
                  <a:lnTo>
                    <a:pt x="2350" y="431080"/>
                  </a:lnTo>
                  <a:lnTo>
                    <a:pt x="9257" y="386381"/>
                  </a:lnTo>
                  <a:lnTo>
                    <a:pt x="20507" y="343117"/>
                  </a:lnTo>
                  <a:lnTo>
                    <a:pt x="35884" y="301486"/>
                  </a:lnTo>
                  <a:lnTo>
                    <a:pt x="55173" y="261690"/>
                  </a:lnTo>
                  <a:lnTo>
                    <a:pt x="78158" y="223927"/>
                  </a:lnTo>
                  <a:lnTo>
                    <a:pt x="104625" y="188398"/>
                  </a:lnTo>
                  <a:lnTo>
                    <a:pt x="134359" y="155303"/>
                  </a:lnTo>
                  <a:lnTo>
                    <a:pt x="167144" y="124843"/>
                  </a:lnTo>
                  <a:lnTo>
                    <a:pt x="202765" y="97217"/>
                  </a:lnTo>
                  <a:lnTo>
                    <a:pt x="241008" y="72625"/>
                  </a:lnTo>
                  <a:lnTo>
                    <a:pt x="281656" y="51267"/>
                  </a:lnTo>
                  <a:lnTo>
                    <a:pt x="324496" y="33344"/>
                  </a:lnTo>
                  <a:lnTo>
                    <a:pt x="369311" y="19056"/>
                  </a:lnTo>
                  <a:lnTo>
                    <a:pt x="415887" y="8603"/>
                  </a:lnTo>
                  <a:lnTo>
                    <a:pt x="464009" y="2184"/>
                  </a:lnTo>
                  <a:lnTo>
                    <a:pt x="513461" y="0"/>
                  </a:lnTo>
                  <a:lnTo>
                    <a:pt x="562891" y="2184"/>
                  </a:lnTo>
                  <a:lnTo>
                    <a:pt x="610994" y="8603"/>
                  </a:lnTo>
                  <a:lnTo>
                    <a:pt x="657554" y="19056"/>
                  </a:lnTo>
                  <a:lnTo>
                    <a:pt x="702355" y="33344"/>
                  </a:lnTo>
                  <a:lnTo>
                    <a:pt x="745182" y="51267"/>
                  </a:lnTo>
                  <a:lnTo>
                    <a:pt x="785821" y="72625"/>
                  </a:lnTo>
                  <a:lnTo>
                    <a:pt x="824055" y="97217"/>
                  </a:lnTo>
                  <a:lnTo>
                    <a:pt x="859669" y="124843"/>
                  </a:lnTo>
                  <a:lnTo>
                    <a:pt x="892448" y="155303"/>
                  </a:lnTo>
                  <a:lnTo>
                    <a:pt x="922178" y="188398"/>
                  </a:lnTo>
                  <a:lnTo>
                    <a:pt x="948641" y="223927"/>
                  </a:lnTo>
                  <a:lnTo>
                    <a:pt x="971625" y="261690"/>
                  </a:lnTo>
                  <a:lnTo>
                    <a:pt x="990912" y="301486"/>
                  </a:lnTo>
                  <a:lnTo>
                    <a:pt x="1006288" y="343117"/>
                  </a:lnTo>
                  <a:lnTo>
                    <a:pt x="1017537" y="386381"/>
                  </a:lnTo>
                  <a:lnTo>
                    <a:pt x="1024444" y="431080"/>
                  </a:lnTo>
                  <a:lnTo>
                    <a:pt x="1026795" y="477012"/>
                  </a:lnTo>
                  <a:lnTo>
                    <a:pt x="1024444" y="522964"/>
                  </a:lnTo>
                  <a:lnTo>
                    <a:pt x="1017537" y="567680"/>
                  </a:lnTo>
                  <a:lnTo>
                    <a:pt x="1006288" y="610960"/>
                  </a:lnTo>
                  <a:lnTo>
                    <a:pt x="990912" y="652603"/>
                  </a:lnTo>
                  <a:lnTo>
                    <a:pt x="971625" y="692411"/>
                  </a:lnTo>
                  <a:lnTo>
                    <a:pt x="948641" y="730182"/>
                  </a:lnTo>
                  <a:lnTo>
                    <a:pt x="922178" y="765717"/>
                  </a:lnTo>
                  <a:lnTo>
                    <a:pt x="892448" y="798816"/>
                  </a:lnTo>
                  <a:lnTo>
                    <a:pt x="859669" y="829280"/>
                  </a:lnTo>
                  <a:lnTo>
                    <a:pt x="824055" y="856908"/>
                  </a:lnTo>
                  <a:lnTo>
                    <a:pt x="785821" y="881501"/>
                  </a:lnTo>
                  <a:lnTo>
                    <a:pt x="745182" y="902859"/>
                  </a:lnTo>
                  <a:lnTo>
                    <a:pt x="702355" y="920782"/>
                  </a:lnTo>
                  <a:lnTo>
                    <a:pt x="657554" y="935070"/>
                  </a:lnTo>
                  <a:lnTo>
                    <a:pt x="610994" y="945523"/>
                  </a:lnTo>
                  <a:lnTo>
                    <a:pt x="562891" y="951941"/>
                  </a:lnTo>
                  <a:lnTo>
                    <a:pt x="513461" y="954125"/>
                  </a:lnTo>
                  <a:lnTo>
                    <a:pt x="464009" y="951941"/>
                  </a:lnTo>
                  <a:lnTo>
                    <a:pt x="415887" y="945523"/>
                  </a:lnTo>
                  <a:lnTo>
                    <a:pt x="369311" y="935070"/>
                  </a:lnTo>
                  <a:lnTo>
                    <a:pt x="324496" y="920782"/>
                  </a:lnTo>
                  <a:lnTo>
                    <a:pt x="281656" y="902859"/>
                  </a:lnTo>
                  <a:lnTo>
                    <a:pt x="241008" y="881501"/>
                  </a:lnTo>
                  <a:lnTo>
                    <a:pt x="202765" y="856908"/>
                  </a:lnTo>
                  <a:lnTo>
                    <a:pt x="167144" y="829280"/>
                  </a:lnTo>
                  <a:lnTo>
                    <a:pt x="134359" y="798816"/>
                  </a:lnTo>
                  <a:lnTo>
                    <a:pt x="104625" y="765717"/>
                  </a:lnTo>
                  <a:lnTo>
                    <a:pt x="78158" y="730182"/>
                  </a:lnTo>
                  <a:lnTo>
                    <a:pt x="55173" y="692411"/>
                  </a:lnTo>
                  <a:lnTo>
                    <a:pt x="35884" y="652603"/>
                  </a:lnTo>
                  <a:lnTo>
                    <a:pt x="20507" y="610960"/>
                  </a:lnTo>
                  <a:lnTo>
                    <a:pt x="9257" y="567680"/>
                  </a:lnTo>
                  <a:lnTo>
                    <a:pt x="2350" y="522964"/>
                  </a:lnTo>
                  <a:lnTo>
                    <a:pt x="0" y="477012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804" name="Google Shape;3804;p232"/>
            <p:cNvSpPr/>
            <p:nvPr/>
          </p:nvSpPr>
          <p:spPr>
            <a:xfrm>
              <a:off x="6684264" y="3267455"/>
              <a:ext cx="1121700" cy="1048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805" name="Google Shape;3805;p232"/>
            <p:cNvSpPr/>
            <p:nvPr/>
          </p:nvSpPr>
          <p:spPr>
            <a:xfrm>
              <a:off x="6732270" y="3291839"/>
              <a:ext cx="1026900" cy="954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806" name="Google Shape;3806;p232"/>
            <p:cNvSpPr/>
            <p:nvPr/>
          </p:nvSpPr>
          <p:spPr>
            <a:xfrm>
              <a:off x="6732270" y="3291839"/>
              <a:ext cx="1026795" cy="954404"/>
            </a:xfrm>
            <a:custGeom>
              <a:rect b="b" l="l" r="r" t="t"/>
              <a:pathLst>
                <a:path extrusionOk="0" h="954404" w="1026795">
                  <a:moveTo>
                    <a:pt x="0" y="477012"/>
                  </a:moveTo>
                  <a:lnTo>
                    <a:pt x="2350" y="431080"/>
                  </a:lnTo>
                  <a:lnTo>
                    <a:pt x="9257" y="386381"/>
                  </a:lnTo>
                  <a:lnTo>
                    <a:pt x="20506" y="343117"/>
                  </a:lnTo>
                  <a:lnTo>
                    <a:pt x="35882" y="301486"/>
                  </a:lnTo>
                  <a:lnTo>
                    <a:pt x="55169" y="261690"/>
                  </a:lnTo>
                  <a:lnTo>
                    <a:pt x="78153" y="223927"/>
                  </a:lnTo>
                  <a:lnTo>
                    <a:pt x="104616" y="188398"/>
                  </a:lnTo>
                  <a:lnTo>
                    <a:pt x="134346" y="155303"/>
                  </a:lnTo>
                  <a:lnTo>
                    <a:pt x="167125" y="124843"/>
                  </a:lnTo>
                  <a:lnTo>
                    <a:pt x="202739" y="97217"/>
                  </a:lnTo>
                  <a:lnTo>
                    <a:pt x="240973" y="72625"/>
                  </a:lnTo>
                  <a:lnTo>
                    <a:pt x="281612" y="51267"/>
                  </a:lnTo>
                  <a:lnTo>
                    <a:pt x="324439" y="33344"/>
                  </a:lnTo>
                  <a:lnTo>
                    <a:pt x="369240" y="19056"/>
                  </a:lnTo>
                  <a:lnTo>
                    <a:pt x="415800" y="8603"/>
                  </a:lnTo>
                  <a:lnTo>
                    <a:pt x="463903" y="2184"/>
                  </a:lnTo>
                  <a:lnTo>
                    <a:pt x="513333" y="0"/>
                  </a:lnTo>
                  <a:lnTo>
                    <a:pt x="562785" y="2184"/>
                  </a:lnTo>
                  <a:lnTo>
                    <a:pt x="610907" y="8603"/>
                  </a:lnTo>
                  <a:lnTo>
                    <a:pt x="657483" y="19056"/>
                  </a:lnTo>
                  <a:lnTo>
                    <a:pt x="702298" y="33344"/>
                  </a:lnTo>
                  <a:lnTo>
                    <a:pt x="745138" y="51267"/>
                  </a:lnTo>
                  <a:lnTo>
                    <a:pt x="785786" y="72625"/>
                  </a:lnTo>
                  <a:lnTo>
                    <a:pt x="824029" y="97217"/>
                  </a:lnTo>
                  <a:lnTo>
                    <a:pt x="859650" y="124843"/>
                  </a:lnTo>
                  <a:lnTo>
                    <a:pt x="892435" y="155303"/>
                  </a:lnTo>
                  <a:lnTo>
                    <a:pt x="922169" y="188398"/>
                  </a:lnTo>
                  <a:lnTo>
                    <a:pt x="948636" y="223927"/>
                  </a:lnTo>
                  <a:lnTo>
                    <a:pt x="971621" y="261690"/>
                  </a:lnTo>
                  <a:lnTo>
                    <a:pt x="990910" y="301486"/>
                  </a:lnTo>
                  <a:lnTo>
                    <a:pt x="1006287" y="343117"/>
                  </a:lnTo>
                  <a:lnTo>
                    <a:pt x="1017537" y="386381"/>
                  </a:lnTo>
                  <a:lnTo>
                    <a:pt x="1024444" y="431080"/>
                  </a:lnTo>
                  <a:lnTo>
                    <a:pt x="1026795" y="477012"/>
                  </a:lnTo>
                  <a:lnTo>
                    <a:pt x="1024444" y="522964"/>
                  </a:lnTo>
                  <a:lnTo>
                    <a:pt x="1017537" y="567680"/>
                  </a:lnTo>
                  <a:lnTo>
                    <a:pt x="1006287" y="610960"/>
                  </a:lnTo>
                  <a:lnTo>
                    <a:pt x="990910" y="652603"/>
                  </a:lnTo>
                  <a:lnTo>
                    <a:pt x="971621" y="692411"/>
                  </a:lnTo>
                  <a:lnTo>
                    <a:pt x="948636" y="730182"/>
                  </a:lnTo>
                  <a:lnTo>
                    <a:pt x="922169" y="765717"/>
                  </a:lnTo>
                  <a:lnTo>
                    <a:pt x="892435" y="798816"/>
                  </a:lnTo>
                  <a:lnTo>
                    <a:pt x="859650" y="829280"/>
                  </a:lnTo>
                  <a:lnTo>
                    <a:pt x="824029" y="856908"/>
                  </a:lnTo>
                  <a:lnTo>
                    <a:pt x="785786" y="881501"/>
                  </a:lnTo>
                  <a:lnTo>
                    <a:pt x="745138" y="902859"/>
                  </a:lnTo>
                  <a:lnTo>
                    <a:pt x="702298" y="920782"/>
                  </a:lnTo>
                  <a:lnTo>
                    <a:pt x="657483" y="935070"/>
                  </a:lnTo>
                  <a:lnTo>
                    <a:pt x="610907" y="945523"/>
                  </a:lnTo>
                  <a:lnTo>
                    <a:pt x="562785" y="951941"/>
                  </a:lnTo>
                  <a:lnTo>
                    <a:pt x="513333" y="954125"/>
                  </a:lnTo>
                  <a:lnTo>
                    <a:pt x="463903" y="951941"/>
                  </a:lnTo>
                  <a:lnTo>
                    <a:pt x="415800" y="945523"/>
                  </a:lnTo>
                  <a:lnTo>
                    <a:pt x="369240" y="935070"/>
                  </a:lnTo>
                  <a:lnTo>
                    <a:pt x="324439" y="920782"/>
                  </a:lnTo>
                  <a:lnTo>
                    <a:pt x="281612" y="902859"/>
                  </a:lnTo>
                  <a:lnTo>
                    <a:pt x="240973" y="881501"/>
                  </a:lnTo>
                  <a:lnTo>
                    <a:pt x="202739" y="856908"/>
                  </a:lnTo>
                  <a:lnTo>
                    <a:pt x="167125" y="829280"/>
                  </a:lnTo>
                  <a:lnTo>
                    <a:pt x="134346" y="798816"/>
                  </a:lnTo>
                  <a:lnTo>
                    <a:pt x="104616" y="765717"/>
                  </a:lnTo>
                  <a:lnTo>
                    <a:pt x="78153" y="730182"/>
                  </a:lnTo>
                  <a:lnTo>
                    <a:pt x="55169" y="692411"/>
                  </a:lnTo>
                  <a:lnTo>
                    <a:pt x="35882" y="652603"/>
                  </a:lnTo>
                  <a:lnTo>
                    <a:pt x="20506" y="610960"/>
                  </a:lnTo>
                  <a:lnTo>
                    <a:pt x="9257" y="567680"/>
                  </a:lnTo>
                  <a:lnTo>
                    <a:pt x="2350" y="522964"/>
                  </a:lnTo>
                  <a:lnTo>
                    <a:pt x="0" y="477012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10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p233"/>
          <p:cNvSpPr txBox="1"/>
          <p:nvPr>
            <p:ph type="title"/>
          </p:nvPr>
        </p:nvSpPr>
        <p:spPr>
          <a:xfrm>
            <a:off x="1526025" y="375602"/>
            <a:ext cx="6091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5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Left Outer Join, пример</a:t>
            </a:r>
            <a:endParaRPr sz="2200"/>
          </a:p>
        </p:txBody>
      </p:sp>
      <p:grpSp>
        <p:nvGrpSpPr>
          <p:cNvPr id="3812" name="Google Shape;3812;p233"/>
          <p:cNvGrpSpPr/>
          <p:nvPr/>
        </p:nvGrpSpPr>
        <p:grpSpPr>
          <a:xfrm>
            <a:off x="234695" y="967206"/>
            <a:ext cx="8695992" cy="5140671"/>
            <a:chOff x="234695" y="725423"/>
            <a:chExt cx="8695992" cy="3855600"/>
          </a:xfrm>
        </p:grpSpPr>
        <p:sp>
          <p:nvSpPr>
            <p:cNvPr id="3813" name="Google Shape;3813;p233"/>
            <p:cNvSpPr/>
            <p:nvPr/>
          </p:nvSpPr>
          <p:spPr>
            <a:xfrm>
              <a:off x="284987" y="752852"/>
              <a:ext cx="8645700" cy="3770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14" name="Google Shape;3814;p233"/>
            <p:cNvSpPr/>
            <p:nvPr/>
          </p:nvSpPr>
          <p:spPr>
            <a:xfrm>
              <a:off x="234695" y="725423"/>
              <a:ext cx="6643200" cy="3855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15" name="Google Shape;3815;p233"/>
            <p:cNvSpPr/>
            <p:nvPr/>
          </p:nvSpPr>
          <p:spPr>
            <a:xfrm>
              <a:off x="323532" y="771575"/>
              <a:ext cx="8568900" cy="3693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16" name="Google Shape;3816;p233"/>
            <p:cNvSpPr/>
            <p:nvPr/>
          </p:nvSpPr>
          <p:spPr>
            <a:xfrm>
              <a:off x="323532" y="771575"/>
              <a:ext cx="8569325" cy="3693795"/>
            </a:xfrm>
            <a:custGeom>
              <a:rect b="b" l="l" r="r" t="t"/>
              <a:pathLst>
                <a:path extrusionOk="0" h="3693795" w="8569325">
                  <a:moveTo>
                    <a:pt x="0" y="3693287"/>
                  </a:moveTo>
                  <a:lnTo>
                    <a:pt x="8568944" y="3693287"/>
                  </a:lnTo>
                  <a:lnTo>
                    <a:pt x="8568944" y="0"/>
                  </a:lnTo>
                  <a:lnTo>
                    <a:pt x="0" y="0"/>
                  </a:lnTo>
                  <a:lnTo>
                    <a:pt x="0" y="369328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17" name="Google Shape;3817;p233"/>
          <p:cNvSpPr txBox="1"/>
          <p:nvPr/>
        </p:nvSpPr>
        <p:spPr>
          <a:xfrm>
            <a:off x="402437" y="1064937"/>
            <a:ext cx="6245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--LeftOuterJoin.pig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posts = LOAD ‘data/user-posts.txt‘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181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USING PigStorage(',')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167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AS (user:chararray,post:chararray,date:long);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likes = LOAD ‘data/user-likes.txt'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181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USING PigStorage(',')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167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AS (user:chararray,likes:int,date:long);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userInfo = JOIN posts BY user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LEFT OUTER, likes BY user;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DUMP userInfo;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8" name="Google Shape;3818;p233"/>
          <p:cNvGrpSpPr/>
          <p:nvPr/>
        </p:nvGrpSpPr>
        <p:grpSpPr>
          <a:xfrm>
            <a:off x="6511417" y="1886326"/>
            <a:ext cx="2196465" cy="1924425"/>
            <a:chOff x="6511417" y="1414780"/>
            <a:chExt cx="2196465" cy="1443355"/>
          </a:xfrm>
        </p:grpSpPr>
        <p:sp>
          <p:nvSpPr>
            <p:cNvPr id="3819" name="Google Shape;3819;p233"/>
            <p:cNvSpPr/>
            <p:nvPr/>
          </p:nvSpPr>
          <p:spPr>
            <a:xfrm>
              <a:off x="6516243" y="1419606"/>
              <a:ext cx="2187000" cy="1433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0" name="Google Shape;3820;p233"/>
            <p:cNvSpPr/>
            <p:nvPr/>
          </p:nvSpPr>
          <p:spPr>
            <a:xfrm>
              <a:off x="6511417" y="1414780"/>
              <a:ext cx="2196465" cy="1443355"/>
            </a:xfrm>
            <a:custGeom>
              <a:rect b="b" l="l" r="r" t="t"/>
              <a:pathLst>
                <a:path extrusionOk="0" h="1443355" w="2196465">
                  <a:moveTo>
                    <a:pt x="0" y="1442847"/>
                  </a:moveTo>
                  <a:lnTo>
                    <a:pt x="2196465" y="1442847"/>
                  </a:lnTo>
                  <a:lnTo>
                    <a:pt x="2196465" y="0"/>
                  </a:lnTo>
                  <a:lnTo>
                    <a:pt x="0" y="0"/>
                  </a:lnTo>
                  <a:lnTo>
                    <a:pt x="0" y="144284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24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5" name="Google Shape;3825;p234"/>
          <p:cNvGrpSpPr/>
          <p:nvPr/>
        </p:nvGrpSpPr>
        <p:grpSpPr>
          <a:xfrm>
            <a:off x="466344" y="306824"/>
            <a:ext cx="8138053" cy="5886653"/>
            <a:chOff x="466344" y="230124"/>
            <a:chExt cx="8138053" cy="4415100"/>
          </a:xfrm>
        </p:grpSpPr>
        <p:sp>
          <p:nvSpPr>
            <p:cNvPr id="3826" name="Google Shape;3826;p234"/>
            <p:cNvSpPr/>
            <p:nvPr/>
          </p:nvSpPr>
          <p:spPr>
            <a:xfrm>
              <a:off x="501397" y="249939"/>
              <a:ext cx="8103000" cy="4354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7" name="Google Shape;3827;p234"/>
            <p:cNvSpPr/>
            <p:nvPr/>
          </p:nvSpPr>
          <p:spPr>
            <a:xfrm>
              <a:off x="466344" y="230124"/>
              <a:ext cx="6390000" cy="4415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8" name="Google Shape;3828;p234"/>
            <p:cNvSpPr/>
            <p:nvPr/>
          </p:nvSpPr>
          <p:spPr>
            <a:xfrm>
              <a:off x="539546" y="267462"/>
              <a:ext cx="8026500" cy="4278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9" name="Google Shape;3829;p234"/>
            <p:cNvSpPr/>
            <p:nvPr/>
          </p:nvSpPr>
          <p:spPr>
            <a:xfrm>
              <a:off x="539546" y="267462"/>
              <a:ext cx="8026400" cy="4278630"/>
            </a:xfrm>
            <a:custGeom>
              <a:rect b="b" l="l" r="r" t="t"/>
              <a:pathLst>
                <a:path extrusionOk="0" h="4278630" w="8026400">
                  <a:moveTo>
                    <a:pt x="0" y="4278122"/>
                  </a:moveTo>
                  <a:lnTo>
                    <a:pt x="8026400" y="4278122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4278122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30" name="Google Shape;3830;p234"/>
          <p:cNvSpPr txBox="1"/>
          <p:nvPr/>
        </p:nvSpPr>
        <p:spPr>
          <a:xfrm>
            <a:off x="618540" y="394715"/>
            <a:ext cx="6030600" cy="55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23526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$ hdfs dfs –cat data/user-posts.txt 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user1,Funny Story,1343182026191  user2,Cool Deal,1343182133839  user4,Interesting Post,1343182154633  user5,Yet Another Blog,13431839394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0378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$ hdfs dfs –cat data/user-likes.txt 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user1,12,1343182026191  user2,7,1343182139394  user3,0,1343182154633  user4,50,1343182147364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$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pig LeftOuterJoin.pig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(user1,Funny Story,1343182026191,user1,12,1343182026191)  (user2,Cool Deal,1343182133839,user2,7,1343182139394)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437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(user4,Interesting Post,1343182154633,user4,50,1343182147364)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(user5,Yet Another Blog,13431839394,,,)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235"/>
          <p:cNvSpPr/>
          <p:nvPr/>
        </p:nvSpPr>
        <p:spPr>
          <a:xfrm>
            <a:off x="3113555" y="1470243"/>
            <a:ext cx="2741100" cy="3267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236"/>
          <p:cNvSpPr txBox="1"/>
          <p:nvPr>
            <p:ph type="title"/>
          </p:nvPr>
        </p:nvSpPr>
        <p:spPr>
          <a:xfrm>
            <a:off x="4057913" y="333350"/>
            <a:ext cx="1028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Hive</a:t>
            </a:r>
            <a:endParaRPr sz="2200"/>
          </a:p>
        </p:txBody>
      </p:sp>
      <p:sp>
        <p:nvSpPr>
          <p:cNvPr id="3841" name="Google Shape;3841;p236"/>
          <p:cNvSpPr txBox="1"/>
          <p:nvPr/>
        </p:nvSpPr>
        <p:spPr>
          <a:xfrm>
            <a:off x="580025" y="761375"/>
            <a:ext cx="7983900" cy="20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73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Работает поверх Hadoop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Предоставляет SQL-подобный язык (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HiveQL)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Разработан в Facebook в 2007 году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Проект Apache Hadoop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i="1" lang="en-US" sz="20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http://hive.apache.org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2" name="Google Shape;3842;p236"/>
          <p:cNvSpPr txBox="1"/>
          <p:nvPr>
            <p:ph type="title"/>
          </p:nvPr>
        </p:nvSpPr>
        <p:spPr>
          <a:xfrm>
            <a:off x="2113820" y="3495995"/>
            <a:ext cx="4641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Hive предоставляет</a:t>
            </a:r>
            <a:endParaRPr sz="2000"/>
          </a:p>
        </p:txBody>
      </p:sp>
      <p:sp>
        <p:nvSpPr>
          <p:cNvPr id="3843" name="Google Shape;3843;p236"/>
          <p:cNvSpPr txBox="1"/>
          <p:nvPr/>
        </p:nvSpPr>
        <p:spPr>
          <a:xfrm>
            <a:off x="398050" y="4171869"/>
            <a:ext cx="80589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67335" lvl="0" marL="355600" marR="450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Возможность структурировать различные  форматы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Простой интерфейс для запросов, анализа и  обобщения больших объемов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21717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Доступ к данных из различных источников,  таких как HDFS и HBase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p237"/>
          <p:cNvSpPr txBox="1"/>
          <p:nvPr>
            <p:ph type="title"/>
          </p:nvPr>
        </p:nvSpPr>
        <p:spPr>
          <a:xfrm>
            <a:off x="4057900" y="333350"/>
            <a:ext cx="1028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Hive</a:t>
            </a:r>
            <a:endParaRPr sz="2000"/>
          </a:p>
        </p:txBody>
      </p:sp>
      <p:sp>
        <p:nvSpPr>
          <p:cNvPr id="3849" name="Google Shape;3849;p237"/>
          <p:cNvSpPr txBox="1"/>
          <p:nvPr/>
        </p:nvSpPr>
        <p:spPr>
          <a:xfrm>
            <a:off x="535950" y="744047"/>
            <a:ext cx="77490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noAutofit/>
          </a:bodyPr>
          <a:lstStyle/>
          <a:p>
            <a:pPr indent="-2927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Hive</a:t>
            </a:r>
            <a:r>
              <a:rPr lang="en-US" sz="2000" u="sng">
                <a:latin typeface="Arial"/>
                <a:ea typeface="Arial"/>
                <a:cs typeface="Arial"/>
                <a:sym typeface="Arial"/>
              </a:rPr>
              <a:t> НЕ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предоставляет: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Low latency или realtime-запросы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735" lvl="0" marL="355600" marR="508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Запрос даже небольших объемов данных может  занять минуты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735" lvl="0" marL="355600" marR="989964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Разработан с учетом масштабируемости и  легкости использования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0" name="Google Shape;3850;p237"/>
          <p:cNvGrpSpPr/>
          <p:nvPr/>
        </p:nvGrpSpPr>
        <p:grpSpPr>
          <a:xfrm>
            <a:off x="442000" y="3818678"/>
            <a:ext cx="4575000" cy="2889552"/>
            <a:chOff x="659888" y="1133862"/>
            <a:chExt cx="4575000" cy="2167218"/>
          </a:xfrm>
        </p:grpSpPr>
        <p:sp>
          <p:nvSpPr>
            <p:cNvPr id="3851" name="Google Shape;3851;p237"/>
            <p:cNvSpPr/>
            <p:nvPr/>
          </p:nvSpPr>
          <p:spPr>
            <a:xfrm>
              <a:off x="659888" y="1133862"/>
              <a:ext cx="4575000" cy="2072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2" name="Google Shape;3852;p237"/>
            <p:cNvSpPr/>
            <p:nvPr/>
          </p:nvSpPr>
          <p:spPr>
            <a:xfrm>
              <a:off x="2296667" y="2735580"/>
              <a:ext cx="1807500" cy="565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3" name="Google Shape;3853;p237"/>
            <p:cNvSpPr/>
            <p:nvPr/>
          </p:nvSpPr>
          <p:spPr>
            <a:xfrm>
              <a:off x="698017" y="1152779"/>
              <a:ext cx="4499610" cy="1995170"/>
            </a:xfrm>
            <a:custGeom>
              <a:rect b="b" l="l" r="r" t="t"/>
              <a:pathLst>
                <a:path extrusionOk="0" h="1995170" w="4499610">
                  <a:moveTo>
                    <a:pt x="4499102" y="0"/>
                  </a:moveTo>
                  <a:lnTo>
                    <a:pt x="0" y="0"/>
                  </a:lnTo>
                  <a:lnTo>
                    <a:pt x="0" y="1995043"/>
                  </a:lnTo>
                  <a:lnTo>
                    <a:pt x="4499102" y="1995043"/>
                  </a:lnTo>
                  <a:lnTo>
                    <a:pt x="4499102" y="0"/>
                  </a:lnTo>
                  <a:close/>
                </a:path>
              </a:pathLst>
            </a:custGeom>
            <a:solidFill>
              <a:srgbClr val="FBD4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4" name="Google Shape;3854;p237"/>
            <p:cNvSpPr/>
            <p:nvPr/>
          </p:nvSpPr>
          <p:spPr>
            <a:xfrm>
              <a:off x="698017" y="1152779"/>
              <a:ext cx="4499610" cy="1995170"/>
            </a:xfrm>
            <a:custGeom>
              <a:rect b="b" l="l" r="r" t="t"/>
              <a:pathLst>
                <a:path extrusionOk="0" h="1995170" w="4499610">
                  <a:moveTo>
                    <a:pt x="0" y="1995043"/>
                  </a:moveTo>
                  <a:lnTo>
                    <a:pt x="4499102" y="1995043"/>
                  </a:lnTo>
                  <a:lnTo>
                    <a:pt x="4499102" y="0"/>
                  </a:lnTo>
                  <a:lnTo>
                    <a:pt x="0" y="0"/>
                  </a:lnTo>
                  <a:lnTo>
                    <a:pt x="0" y="1995043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55" name="Google Shape;3855;p237"/>
          <p:cNvSpPr txBox="1"/>
          <p:nvPr/>
        </p:nvSpPr>
        <p:spPr>
          <a:xfrm>
            <a:off x="2259872" y="6040975"/>
            <a:ext cx="1988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Client Machine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6" name="Google Shape;3856;p237"/>
          <p:cNvGrpSpPr/>
          <p:nvPr/>
        </p:nvGrpSpPr>
        <p:grpSpPr>
          <a:xfrm>
            <a:off x="675175" y="4127525"/>
            <a:ext cx="1810500" cy="1979151"/>
            <a:chOff x="893063" y="1365503"/>
            <a:chExt cx="1810500" cy="1484400"/>
          </a:xfrm>
        </p:grpSpPr>
        <p:sp>
          <p:nvSpPr>
            <p:cNvPr id="3857" name="Google Shape;3857;p237"/>
            <p:cNvSpPr/>
            <p:nvPr/>
          </p:nvSpPr>
          <p:spPr>
            <a:xfrm>
              <a:off x="893063" y="1365503"/>
              <a:ext cx="1810500" cy="1484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8" name="Google Shape;3858;p237"/>
            <p:cNvSpPr/>
            <p:nvPr/>
          </p:nvSpPr>
          <p:spPr>
            <a:xfrm>
              <a:off x="995171" y="1485899"/>
              <a:ext cx="1536300" cy="1213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9" name="Google Shape;3859;p237"/>
            <p:cNvSpPr/>
            <p:nvPr/>
          </p:nvSpPr>
          <p:spPr>
            <a:xfrm>
              <a:off x="939761" y="1390268"/>
              <a:ext cx="1716405" cy="1389380"/>
            </a:xfrm>
            <a:custGeom>
              <a:rect b="b" l="l" r="r" t="t"/>
              <a:pathLst>
                <a:path extrusionOk="0" h="1389380" w="1716405">
                  <a:moveTo>
                    <a:pt x="1484414" y="0"/>
                  </a:moveTo>
                  <a:lnTo>
                    <a:pt x="231571" y="0"/>
                  </a:lnTo>
                  <a:lnTo>
                    <a:pt x="184899" y="4702"/>
                  </a:lnTo>
                  <a:lnTo>
                    <a:pt x="141430" y="18190"/>
                  </a:lnTo>
                  <a:lnTo>
                    <a:pt x="102094" y="39533"/>
                  </a:lnTo>
                  <a:lnTo>
                    <a:pt x="67822" y="67802"/>
                  </a:lnTo>
                  <a:lnTo>
                    <a:pt x="39546" y="102065"/>
                  </a:lnTo>
                  <a:lnTo>
                    <a:pt x="18196" y="141392"/>
                  </a:lnTo>
                  <a:lnTo>
                    <a:pt x="4704" y="184854"/>
                  </a:lnTo>
                  <a:lnTo>
                    <a:pt x="0" y="231520"/>
                  </a:lnTo>
                  <a:lnTo>
                    <a:pt x="0" y="1157858"/>
                  </a:lnTo>
                  <a:lnTo>
                    <a:pt x="4704" y="1204525"/>
                  </a:lnTo>
                  <a:lnTo>
                    <a:pt x="18196" y="1247987"/>
                  </a:lnTo>
                  <a:lnTo>
                    <a:pt x="39546" y="1287314"/>
                  </a:lnTo>
                  <a:lnTo>
                    <a:pt x="67822" y="1321577"/>
                  </a:lnTo>
                  <a:lnTo>
                    <a:pt x="102094" y="1349846"/>
                  </a:lnTo>
                  <a:lnTo>
                    <a:pt x="141430" y="1371189"/>
                  </a:lnTo>
                  <a:lnTo>
                    <a:pt x="184899" y="1384677"/>
                  </a:lnTo>
                  <a:lnTo>
                    <a:pt x="231571" y="1389379"/>
                  </a:lnTo>
                  <a:lnTo>
                    <a:pt x="1484414" y="1389379"/>
                  </a:lnTo>
                  <a:lnTo>
                    <a:pt x="1531122" y="1384677"/>
                  </a:lnTo>
                  <a:lnTo>
                    <a:pt x="1574615" y="1371189"/>
                  </a:lnTo>
                  <a:lnTo>
                    <a:pt x="1613966" y="1349846"/>
                  </a:lnTo>
                  <a:lnTo>
                    <a:pt x="1648244" y="1321577"/>
                  </a:lnTo>
                  <a:lnTo>
                    <a:pt x="1676521" y="1287314"/>
                  </a:lnTo>
                  <a:lnTo>
                    <a:pt x="1697869" y="1247987"/>
                  </a:lnTo>
                  <a:lnTo>
                    <a:pt x="1711359" y="1204525"/>
                  </a:lnTo>
                  <a:lnTo>
                    <a:pt x="1716062" y="1157858"/>
                  </a:lnTo>
                  <a:lnTo>
                    <a:pt x="1716062" y="231520"/>
                  </a:lnTo>
                  <a:lnTo>
                    <a:pt x="1711359" y="184854"/>
                  </a:lnTo>
                  <a:lnTo>
                    <a:pt x="1697869" y="141392"/>
                  </a:lnTo>
                  <a:lnTo>
                    <a:pt x="1676521" y="102065"/>
                  </a:lnTo>
                  <a:lnTo>
                    <a:pt x="1648244" y="67802"/>
                  </a:lnTo>
                  <a:lnTo>
                    <a:pt x="1613966" y="39533"/>
                  </a:lnTo>
                  <a:lnTo>
                    <a:pt x="1574615" y="18190"/>
                  </a:lnTo>
                  <a:lnTo>
                    <a:pt x="1531122" y="4702"/>
                  </a:lnTo>
                  <a:lnTo>
                    <a:pt x="1484414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0" name="Google Shape;3860;p237"/>
            <p:cNvSpPr/>
            <p:nvPr/>
          </p:nvSpPr>
          <p:spPr>
            <a:xfrm>
              <a:off x="939761" y="1390268"/>
              <a:ext cx="1716405" cy="1389380"/>
            </a:xfrm>
            <a:custGeom>
              <a:rect b="b" l="l" r="r" t="t"/>
              <a:pathLst>
                <a:path extrusionOk="0" h="1389380" w="1716405">
                  <a:moveTo>
                    <a:pt x="0" y="231520"/>
                  </a:moveTo>
                  <a:lnTo>
                    <a:pt x="4704" y="184854"/>
                  </a:lnTo>
                  <a:lnTo>
                    <a:pt x="18196" y="141392"/>
                  </a:lnTo>
                  <a:lnTo>
                    <a:pt x="39546" y="102065"/>
                  </a:lnTo>
                  <a:lnTo>
                    <a:pt x="67822" y="67802"/>
                  </a:lnTo>
                  <a:lnTo>
                    <a:pt x="102094" y="39533"/>
                  </a:lnTo>
                  <a:lnTo>
                    <a:pt x="141430" y="18190"/>
                  </a:lnTo>
                  <a:lnTo>
                    <a:pt x="184899" y="4702"/>
                  </a:lnTo>
                  <a:lnTo>
                    <a:pt x="231571" y="0"/>
                  </a:lnTo>
                  <a:lnTo>
                    <a:pt x="1484414" y="0"/>
                  </a:lnTo>
                  <a:lnTo>
                    <a:pt x="1531122" y="4702"/>
                  </a:lnTo>
                  <a:lnTo>
                    <a:pt x="1574615" y="18190"/>
                  </a:lnTo>
                  <a:lnTo>
                    <a:pt x="1613966" y="39533"/>
                  </a:lnTo>
                  <a:lnTo>
                    <a:pt x="1648244" y="67802"/>
                  </a:lnTo>
                  <a:lnTo>
                    <a:pt x="1676521" y="102065"/>
                  </a:lnTo>
                  <a:lnTo>
                    <a:pt x="1697869" y="141392"/>
                  </a:lnTo>
                  <a:lnTo>
                    <a:pt x="1711359" y="184854"/>
                  </a:lnTo>
                  <a:lnTo>
                    <a:pt x="1716062" y="231520"/>
                  </a:lnTo>
                  <a:lnTo>
                    <a:pt x="1716062" y="1157858"/>
                  </a:lnTo>
                  <a:lnTo>
                    <a:pt x="1711359" y="1204525"/>
                  </a:lnTo>
                  <a:lnTo>
                    <a:pt x="1697869" y="1247987"/>
                  </a:lnTo>
                  <a:lnTo>
                    <a:pt x="1676521" y="1287314"/>
                  </a:lnTo>
                  <a:lnTo>
                    <a:pt x="1648244" y="1321577"/>
                  </a:lnTo>
                  <a:lnTo>
                    <a:pt x="1613966" y="1349846"/>
                  </a:lnTo>
                  <a:lnTo>
                    <a:pt x="1574615" y="1371189"/>
                  </a:lnTo>
                  <a:lnTo>
                    <a:pt x="1531122" y="1384677"/>
                  </a:lnTo>
                  <a:lnTo>
                    <a:pt x="1484414" y="1389379"/>
                  </a:lnTo>
                  <a:lnTo>
                    <a:pt x="231571" y="1389379"/>
                  </a:lnTo>
                  <a:lnTo>
                    <a:pt x="184899" y="1384677"/>
                  </a:lnTo>
                  <a:lnTo>
                    <a:pt x="141430" y="1371189"/>
                  </a:lnTo>
                  <a:lnTo>
                    <a:pt x="102094" y="1349846"/>
                  </a:lnTo>
                  <a:lnTo>
                    <a:pt x="67822" y="1321577"/>
                  </a:lnTo>
                  <a:lnTo>
                    <a:pt x="39546" y="1287314"/>
                  </a:lnTo>
                  <a:lnTo>
                    <a:pt x="18196" y="1247987"/>
                  </a:lnTo>
                  <a:lnTo>
                    <a:pt x="4704" y="1204525"/>
                  </a:lnTo>
                  <a:lnTo>
                    <a:pt x="0" y="1157858"/>
                  </a:lnTo>
                  <a:lnTo>
                    <a:pt x="0" y="231520"/>
                  </a:lnTo>
                  <a:close/>
                </a:path>
              </a:pathLst>
            </a:custGeom>
            <a:noFill/>
            <a:ln cap="flat" cmpd="sng" w="9525">
              <a:solidFill>
                <a:srgbClr val="3085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61" name="Google Shape;3861;p237"/>
          <p:cNvSpPr txBox="1"/>
          <p:nvPr/>
        </p:nvSpPr>
        <p:spPr>
          <a:xfrm>
            <a:off x="881221" y="4345753"/>
            <a:ext cx="11514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0" lvl="0" marL="2578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HiveQL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651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latin typeface="Trebuchet MS"/>
                <a:ea typeface="Trebuchet MS"/>
                <a:cs typeface="Trebuchet MS"/>
                <a:sym typeface="Trebuchet MS"/>
              </a:rPr>
              <a:t>CREATE TABLE posts (user  STRING, post STRING, time  BIGINT)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412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Trebuchet MS"/>
                <a:ea typeface="Trebuchet MS"/>
                <a:cs typeface="Trebuchet MS"/>
                <a:sym typeface="Trebuchet MS"/>
              </a:rPr>
              <a:t>ROW FORMAT DELIMITED  FIELDS TERMINATED BY ',’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862" name="Google Shape;3862;p237"/>
          <p:cNvGrpSpPr/>
          <p:nvPr/>
        </p:nvGrpSpPr>
        <p:grpSpPr>
          <a:xfrm>
            <a:off x="3136436" y="4127525"/>
            <a:ext cx="1578900" cy="1979151"/>
            <a:chOff x="3354323" y="1365503"/>
            <a:chExt cx="1578900" cy="1484400"/>
          </a:xfrm>
        </p:grpSpPr>
        <p:sp>
          <p:nvSpPr>
            <p:cNvPr id="3863" name="Google Shape;3863;p237"/>
            <p:cNvSpPr/>
            <p:nvPr/>
          </p:nvSpPr>
          <p:spPr>
            <a:xfrm>
              <a:off x="3354323" y="1365503"/>
              <a:ext cx="1578900" cy="14844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4" name="Google Shape;3864;p237"/>
            <p:cNvSpPr/>
            <p:nvPr/>
          </p:nvSpPr>
          <p:spPr>
            <a:xfrm>
              <a:off x="3401948" y="1390268"/>
              <a:ext cx="1484629" cy="1389380"/>
            </a:xfrm>
            <a:custGeom>
              <a:rect b="b" l="l" r="r" t="t"/>
              <a:pathLst>
                <a:path extrusionOk="0" h="1389380" w="1484629">
                  <a:moveTo>
                    <a:pt x="1252854" y="0"/>
                  </a:moveTo>
                  <a:lnTo>
                    <a:pt x="231648" y="0"/>
                  </a:lnTo>
                  <a:lnTo>
                    <a:pt x="184976" y="4702"/>
                  </a:lnTo>
                  <a:lnTo>
                    <a:pt x="141499" y="18190"/>
                  </a:lnTo>
                  <a:lnTo>
                    <a:pt x="102151" y="39533"/>
                  </a:lnTo>
                  <a:lnTo>
                    <a:pt x="67865" y="67802"/>
                  </a:lnTo>
                  <a:lnTo>
                    <a:pt x="39574" y="102065"/>
                  </a:lnTo>
                  <a:lnTo>
                    <a:pt x="18210" y="141392"/>
                  </a:lnTo>
                  <a:lnTo>
                    <a:pt x="4708" y="184854"/>
                  </a:lnTo>
                  <a:lnTo>
                    <a:pt x="0" y="231520"/>
                  </a:lnTo>
                  <a:lnTo>
                    <a:pt x="0" y="1157858"/>
                  </a:lnTo>
                  <a:lnTo>
                    <a:pt x="4708" y="1204525"/>
                  </a:lnTo>
                  <a:lnTo>
                    <a:pt x="18210" y="1247987"/>
                  </a:lnTo>
                  <a:lnTo>
                    <a:pt x="39574" y="1287314"/>
                  </a:lnTo>
                  <a:lnTo>
                    <a:pt x="67865" y="1321577"/>
                  </a:lnTo>
                  <a:lnTo>
                    <a:pt x="102151" y="1349846"/>
                  </a:lnTo>
                  <a:lnTo>
                    <a:pt x="141499" y="1371189"/>
                  </a:lnTo>
                  <a:lnTo>
                    <a:pt x="184976" y="1384677"/>
                  </a:lnTo>
                  <a:lnTo>
                    <a:pt x="231648" y="1389379"/>
                  </a:lnTo>
                  <a:lnTo>
                    <a:pt x="1252854" y="1389379"/>
                  </a:lnTo>
                  <a:lnTo>
                    <a:pt x="1299521" y="1384677"/>
                  </a:lnTo>
                  <a:lnTo>
                    <a:pt x="1342983" y="1371189"/>
                  </a:lnTo>
                  <a:lnTo>
                    <a:pt x="1382310" y="1349846"/>
                  </a:lnTo>
                  <a:lnTo>
                    <a:pt x="1416573" y="1321577"/>
                  </a:lnTo>
                  <a:lnTo>
                    <a:pt x="1444842" y="1287314"/>
                  </a:lnTo>
                  <a:lnTo>
                    <a:pt x="1466185" y="1247987"/>
                  </a:lnTo>
                  <a:lnTo>
                    <a:pt x="1479673" y="1204525"/>
                  </a:lnTo>
                  <a:lnTo>
                    <a:pt x="1484376" y="1157858"/>
                  </a:lnTo>
                  <a:lnTo>
                    <a:pt x="1484376" y="231520"/>
                  </a:lnTo>
                  <a:lnTo>
                    <a:pt x="1479673" y="184854"/>
                  </a:lnTo>
                  <a:lnTo>
                    <a:pt x="1466185" y="141392"/>
                  </a:lnTo>
                  <a:lnTo>
                    <a:pt x="1444842" y="102065"/>
                  </a:lnTo>
                  <a:lnTo>
                    <a:pt x="1416573" y="67802"/>
                  </a:lnTo>
                  <a:lnTo>
                    <a:pt x="1382310" y="39533"/>
                  </a:lnTo>
                  <a:lnTo>
                    <a:pt x="1342983" y="18190"/>
                  </a:lnTo>
                  <a:lnTo>
                    <a:pt x="1299521" y="4702"/>
                  </a:lnTo>
                  <a:lnTo>
                    <a:pt x="1252854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5" name="Google Shape;3865;p237"/>
            <p:cNvSpPr/>
            <p:nvPr/>
          </p:nvSpPr>
          <p:spPr>
            <a:xfrm>
              <a:off x="3401948" y="1390268"/>
              <a:ext cx="1484629" cy="1389380"/>
            </a:xfrm>
            <a:custGeom>
              <a:rect b="b" l="l" r="r" t="t"/>
              <a:pathLst>
                <a:path extrusionOk="0" h="1389380" w="1484629">
                  <a:moveTo>
                    <a:pt x="0" y="231520"/>
                  </a:moveTo>
                  <a:lnTo>
                    <a:pt x="4708" y="184854"/>
                  </a:lnTo>
                  <a:lnTo>
                    <a:pt x="18210" y="141392"/>
                  </a:lnTo>
                  <a:lnTo>
                    <a:pt x="39574" y="102065"/>
                  </a:lnTo>
                  <a:lnTo>
                    <a:pt x="67865" y="67802"/>
                  </a:lnTo>
                  <a:lnTo>
                    <a:pt x="102151" y="39533"/>
                  </a:lnTo>
                  <a:lnTo>
                    <a:pt x="141499" y="18190"/>
                  </a:lnTo>
                  <a:lnTo>
                    <a:pt x="184976" y="4702"/>
                  </a:lnTo>
                  <a:lnTo>
                    <a:pt x="231648" y="0"/>
                  </a:lnTo>
                  <a:lnTo>
                    <a:pt x="1252854" y="0"/>
                  </a:lnTo>
                  <a:lnTo>
                    <a:pt x="1299521" y="4702"/>
                  </a:lnTo>
                  <a:lnTo>
                    <a:pt x="1342983" y="18190"/>
                  </a:lnTo>
                  <a:lnTo>
                    <a:pt x="1382310" y="39533"/>
                  </a:lnTo>
                  <a:lnTo>
                    <a:pt x="1416573" y="67802"/>
                  </a:lnTo>
                  <a:lnTo>
                    <a:pt x="1444842" y="102065"/>
                  </a:lnTo>
                  <a:lnTo>
                    <a:pt x="1466185" y="141392"/>
                  </a:lnTo>
                  <a:lnTo>
                    <a:pt x="1479673" y="184854"/>
                  </a:lnTo>
                  <a:lnTo>
                    <a:pt x="1484376" y="231520"/>
                  </a:lnTo>
                  <a:lnTo>
                    <a:pt x="1484376" y="1157858"/>
                  </a:lnTo>
                  <a:lnTo>
                    <a:pt x="1479673" y="1204525"/>
                  </a:lnTo>
                  <a:lnTo>
                    <a:pt x="1466185" y="1247987"/>
                  </a:lnTo>
                  <a:lnTo>
                    <a:pt x="1444842" y="1287314"/>
                  </a:lnTo>
                  <a:lnTo>
                    <a:pt x="1416573" y="1321577"/>
                  </a:lnTo>
                  <a:lnTo>
                    <a:pt x="1382310" y="1349846"/>
                  </a:lnTo>
                  <a:lnTo>
                    <a:pt x="1342983" y="1371189"/>
                  </a:lnTo>
                  <a:lnTo>
                    <a:pt x="1299521" y="1384677"/>
                  </a:lnTo>
                  <a:lnTo>
                    <a:pt x="1252854" y="1389379"/>
                  </a:lnTo>
                  <a:lnTo>
                    <a:pt x="231648" y="1389379"/>
                  </a:lnTo>
                  <a:lnTo>
                    <a:pt x="184976" y="1384677"/>
                  </a:lnTo>
                  <a:lnTo>
                    <a:pt x="141499" y="1371189"/>
                  </a:lnTo>
                  <a:lnTo>
                    <a:pt x="102151" y="1349846"/>
                  </a:lnTo>
                  <a:lnTo>
                    <a:pt x="67865" y="1321577"/>
                  </a:lnTo>
                  <a:lnTo>
                    <a:pt x="39574" y="1287314"/>
                  </a:lnTo>
                  <a:lnTo>
                    <a:pt x="18210" y="1247987"/>
                  </a:lnTo>
                  <a:lnTo>
                    <a:pt x="4708" y="1204525"/>
                  </a:lnTo>
                  <a:lnTo>
                    <a:pt x="0" y="1157858"/>
                  </a:lnTo>
                  <a:lnTo>
                    <a:pt x="0" y="231520"/>
                  </a:lnTo>
                  <a:close/>
                </a:path>
              </a:pathLst>
            </a:custGeom>
            <a:noFill/>
            <a:ln cap="flat" cmpd="sng" w="9525">
              <a:solidFill>
                <a:srgbClr val="3085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66" name="Google Shape;3866;p237"/>
          <p:cNvSpPr txBox="1"/>
          <p:nvPr/>
        </p:nvSpPr>
        <p:spPr>
          <a:xfrm>
            <a:off x="3653707" y="4800265"/>
            <a:ext cx="5595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Hive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7" name="Google Shape;3867;p237"/>
          <p:cNvGrpSpPr/>
          <p:nvPr/>
        </p:nvGrpSpPr>
        <p:grpSpPr>
          <a:xfrm>
            <a:off x="2567985" y="4846837"/>
            <a:ext cx="534900" cy="652384"/>
            <a:chOff x="2785872" y="1905000"/>
            <a:chExt cx="534900" cy="489300"/>
          </a:xfrm>
        </p:grpSpPr>
        <p:sp>
          <p:nvSpPr>
            <p:cNvPr id="3868" name="Google Shape;3868;p237"/>
            <p:cNvSpPr/>
            <p:nvPr/>
          </p:nvSpPr>
          <p:spPr>
            <a:xfrm>
              <a:off x="2785872" y="1905000"/>
              <a:ext cx="534900" cy="489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9" name="Google Shape;3869;p237"/>
            <p:cNvSpPr/>
            <p:nvPr/>
          </p:nvSpPr>
          <p:spPr>
            <a:xfrm>
              <a:off x="2833878" y="1936496"/>
              <a:ext cx="437514" cy="380364"/>
            </a:xfrm>
            <a:custGeom>
              <a:rect b="b" l="l" r="r" t="t"/>
              <a:pathLst>
                <a:path extrusionOk="0" h="380364" w="437514">
                  <a:moveTo>
                    <a:pt x="247523" y="0"/>
                  </a:moveTo>
                  <a:lnTo>
                    <a:pt x="247523" y="94996"/>
                  </a:lnTo>
                  <a:lnTo>
                    <a:pt x="0" y="94996"/>
                  </a:lnTo>
                  <a:lnTo>
                    <a:pt x="0" y="284988"/>
                  </a:lnTo>
                  <a:lnTo>
                    <a:pt x="247523" y="284988"/>
                  </a:lnTo>
                  <a:lnTo>
                    <a:pt x="247523" y="379984"/>
                  </a:lnTo>
                  <a:lnTo>
                    <a:pt x="437514" y="189992"/>
                  </a:lnTo>
                  <a:lnTo>
                    <a:pt x="247523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0" name="Google Shape;3870;p237"/>
            <p:cNvSpPr/>
            <p:nvPr/>
          </p:nvSpPr>
          <p:spPr>
            <a:xfrm>
              <a:off x="2833878" y="1936496"/>
              <a:ext cx="437514" cy="380364"/>
            </a:xfrm>
            <a:custGeom>
              <a:rect b="b" l="l" r="r" t="t"/>
              <a:pathLst>
                <a:path extrusionOk="0" h="380364" w="437514">
                  <a:moveTo>
                    <a:pt x="0" y="94996"/>
                  </a:moveTo>
                  <a:lnTo>
                    <a:pt x="247523" y="94996"/>
                  </a:lnTo>
                  <a:lnTo>
                    <a:pt x="247523" y="0"/>
                  </a:lnTo>
                  <a:lnTo>
                    <a:pt x="437514" y="189992"/>
                  </a:lnTo>
                  <a:lnTo>
                    <a:pt x="247523" y="379984"/>
                  </a:lnTo>
                  <a:lnTo>
                    <a:pt x="247523" y="284988"/>
                  </a:lnTo>
                  <a:lnTo>
                    <a:pt x="0" y="284988"/>
                  </a:lnTo>
                  <a:lnTo>
                    <a:pt x="0" y="94996"/>
                  </a:lnTo>
                  <a:close/>
                </a:path>
              </a:pathLst>
            </a:custGeom>
            <a:noFill/>
            <a:ln cap="flat" cmpd="sng" w="9525">
              <a:solidFill>
                <a:srgbClr val="3085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871" name="Google Shape;3871;p237"/>
          <p:cNvGrpSpPr/>
          <p:nvPr/>
        </p:nvGrpSpPr>
        <p:grpSpPr>
          <a:xfrm>
            <a:off x="6390184" y="4029993"/>
            <a:ext cx="1988704" cy="2444339"/>
            <a:chOff x="6608071" y="1292352"/>
            <a:chExt cx="1988704" cy="1833300"/>
          </a:xfrm>
        </p:grpSpPr>
        <p:sp>
          <p:nvSpPr>
            <p:cNvPr id="3872" name="Google Shape;3872;p237"/>
            <p:cNvSpPr/>
            <p:nvPr/>
          </p:nvSpPr>
          <p:spPr>
            <a:xfrm>
              <a:off x="6608071" y="1292352"/>
              <a:ext cx="1917300" cy="1833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3" name="Google Shape;3873;p237"/>
            <p:cNvSpPr/>
            <p:nvPr/>
          </p:nvSpPr>
          <p:spPr>
            <a:xfrm>
              <a:off x="6627875" y="1949196"/>
              <a:ext cx="1968900" cy="938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4" name="Google Shape;3874;p237"/>
            <p:cNvSpPr/>
            <p:nvPr/>
          </p:nvSpPr>
          <p:spPr>
            <a:xfrm>
              <a:off x="6645909" y="1307084"/>
              <a:ext cx="1840865" cy="1757680"/>
            </a:xfrm>
            <a:custGeom>
              <a:rect b="b" l="l" r="r" t="t"/>
              <a:pathLst>
                <a:path extrusionOk="0" h="1757680" w="1840865">
                  <a:moveTo>
                    <a:pt x="920369" y="0"/>
                  </a:moveTo>
                  <a:lnTo>
                    <a:pt x="851671" y="803"/>
                  </a:lnTo>
                  <a:lnTo>
                    <a:pt x="784346" y="3177"/>
                  </a:lnTo>
                  <a:lnTo>
                    <a:pt x="718572" y="7063"/>
                  </a:lnTo>
                  <a:lnTo>
                    <a:pt x="654526" y="12406"/>
                  </a:lnTo>
                  <a:lnTo>
                    <a:pt x="592387" y="19148"/>
                  </a:lnTo>
                  <a:lnTo>
                    <a:pt x="532332" y="27233"/>
                  </a:lnTo>
                  <a:lnTo>
                    <a:pt x="474538" y="36605"/>
                  </a:lnTo>
                  <a:lnTo>
                    <a:pt x="419185" y="47206"/>
                  </a:lnTo>
                  <a:lnTo>
                    <a:pt x="366449" y="58980"/>
                  </a:lnTo>
                  <a:lnTo>
                    <a:pt x="316508" y="71870"/>
                  </a:lnTo>
                  <a:lnTo>
                    <a:pt x="269541" y="85820"/>
                  </a:lnTo>
                  <a:lnTo>
                    <a:pt x="225725" y="100772"/>
                  </a:lnTo>
                  <a:lnTo>
                    <a:pt x="185238" y="116671"/>
                  </a:lnTo>
                  <a:lnTo>
                    <a:pt x="148258" y="133460"/>
                  </a:lnTo>
                  <a:lnTo>
                    <a:pt x="85529" y="169478"/>
                  </a:lnTo>
                  <a:lnTo>
                    <a:pt x="38961" y="208375"/>
                  </a:lnTo>
                  <a:lnTo>
                    <a:pt x="9977" y="249696"/>
                  </a:lnTo>
                  <a:lnTo>
                    <a:pt x="0" y="292988"/>
                  </a:lnTo>
                  <a:lnTo>
                    <a:pt x="0" y="1464690"/>
                  </a:lnTo>
                  <a:lnTo>
                    <a:pt x="9977" y="1507980"/>
                  </a:lnTo>
                  <a:lnTo>
                    <a:pt x="38961" y="1549293"/>
                  </a:lnTo>
                  <a:lnTo>
                    <a:pt x="85529" y="1588177"/>
                  </a:lnTo>
                  <a:lnTo>
                    <a:pt x="148258" y="1624181"/>
                  </a:lnTo>
                  <a:lnTo>
                    <a:pt x="185238" y="1640961"/>
                  </a:lnTo>
                  <a:lnTo>
                    <a:pt x="225725" y="1656852"/>
                  </a:lnTo>
                  <a:lnTo>
                    <a:pt x="269541" y="1671796"/>
                  </a:lnTo>
                  <a:lnTo>
                    <a:pt x="316508" y="1685737"/>
                  </a:lnTo>
                  <a:lnTo>
                    <a:pt x="366449" y="1698619"/>
                  </a:lnTo>
                  <a:lnTo>
                    <a:pt x="419185" y="1710384"/>
                  </a:lnTo>
                  <a:lnTo>
                    <a:pt x="474538" y="1720978"/>
                  </a:lnTo>
                  <a:lnTo>
                    <a:pt x="532332" y="1730342"/>
                  </a:lnTo>
                  <a:lnTo>
                    <a:pt x="592387" y="1738421"/>
                  </a:lnTo>
                  <a:lnTo>
                    <a:pt x="654526" y="1745157"/>
                  </a:lnTo>
                  <a:lnTo>
                    <a:pt x="718572" y="1750495"/>
                  </a:lnTo>
                  <a:lnTo>
                    <a:pt x="784346" y="1754378"/>
                  </a:lnTo>
                  <a:lnTo>
                    <a:pt x="851671" y="1756750"/>
                  </a:lnTo>
                  <a:lnTo>
                    <a:pt x="920369" y="1757552"/>
                  </a:lnTo>
                  <a:lnTo>
                    <a:pt x="989050" y="1756750"/>
                  </a:lnTo>
                  <a:lnTo>
                    <a:pt x="1056362" y="1754378"/>
                  </a:lnTo>
                  <a:lnTo>
                    <a:pt x="1122126" y="1750495"/>
                  </a:lnTo>
                  <a:lnTo>
                    <a:pt x="1186164" y="1745157"/>
                  </a:lnTo>
                  <a:lnTo>
                    <a:pt x="1248298" y="1738421"/>
                  </a:lnTo>
                  <a:lnTo>
                    <a:pt x="1308350" y="1730342"/>
                  </a:lnTo>
                  <a:lnTo>
                    <a:pt x="1366142" y="1720978"/>
                  </a:lnTo>
                  <a:lnTo>
                    <a:pt x="1421496" y="1710384"/>
                  </a:lnTo>
                  <a:lnTo>
                    <a:pt x="1474234" y="1698619"/>
                  </a:lnTo>
                  <a:lnTo>
                    <a:pt x="1524177" y="1685737"/>
                  </a:lnTo>
                  <a:lnTo>
                    <a:pt x="1571148" y="1671796"/>
                  </a:lnTo>
                  <a:lnTo>
                    <a:pt x="1614969" y="1656852"/>
                  </a:lnTo>
                  <a:lnTo>
                    <a:pt x="1655461" y="1640961"/>
                  </a:lnTo>
                  <a:lnTo>
                    <a:pt x="1692447" y="1624181"/>
                  </a:lnTo>
                  <a:lnTo>
                    <a:pt x="1755188" y="1588177"/>
                  </a:lnTo>
                  <a:lnTo>
                    <a:pt x="1801766" y="1549293"/>
                  </a:lnTo>
                  <a:lnTo>
                    <a:pt x="1830757" y="1507980"/>
                  </a:lnTo>
                  <a:lnTo>
                    <a:pt x="1840738" y="1464690"/>
                  </a:lnTo>
                  <a:lnTo>
                    <a:pt x="1840738" y="292988"/>
                  </a:lnTo>
                  <a:lnTo>
                    <a:pt x="1830757" y="249696"/>
                  </a:lnTo>
                  <a:lnTo>
                    <a:pt x="1801766" y="208375"/>
                  </a:lnTo>
                  <a:lnTo>
                    <a:pt x="1755188" y="169478"/>
                  </a:lnTo>
                  <a:lnTo>
                    <a:pt x="1692447" y="133460"/>
                  </a:lnTo>
                  <a:lnTo>
                    <a:pt x="1655461" y="116671"/>
                  </a:lnTo>
                  <a:lnTo>
                    <a:pt x="1614969" y="100772"/>
                  </a:lnTo>
                  <a:lnTo>
                    <a:pt x="1571148" y="85820"/>
                  </a:lnTo>
                  <a:lnTo>
                    <a:pt x="1524177" y="71870"/>
                  </a:lnTo>
                  <a:lnTo>
                    <a:pt x="1474234" y="58980"/>
                  </a:lnTo>
                  <a:lnTo>
                    <a:pt x="1421496" y="47206"/>
                  </a:lnTo>
                  <a:lnTo>
                    <a:pt x="1366142" y="36605"/>
                  </a:lnTo>
                  <a:lnTo>
                    <a:pt x="1308350" y="27233"/>
                  </a:lnTo>
                  <a:lnTo>
                    <a:pt x="1248298" y="19148"/>
                  </a:lnTo>
                  <a:lnTo>
                    <a:pt x="1186164" y="12406"/>
                  </a:lnTo>
                  <a:lnTo>
                    <a:pt x="1122126" y="7063"/>
                  </a:lnTo>
                  <a:lnTo>
                    <a:pt x="1056362" y="3177"/>
                  </a:lnTo>
                  <a:lnTo>
                    <a:pt x="989050" y="803"/>
                  </a:lnTo>
                  <a:lnTo>
                    <a:pt x="920369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5" name="Google Shape;3875;p237"/>
            <p:cNvSpPr/>
            <p:nvPr/>
          </p:nvSpPr>
          <p:spPr>
            <a:xfrm>
              <a:off x="6645909" y="1307084"/>
              <a:ext cx="1840865" cy="1757680"/>
            </a:xfrm>
            <a:custGeom>
              <a:rect b="b" l="l" r="r" t="t"/>
              <a:pathLst>
                <a:path extrusionOk="0" h="1757680" w="1840865">
                  <a:moveTo>
                    <a:pt x="1840738" y="292988"/>
                  </a:moveTo>
                  <a:lnTo>
                    <a:pt x="1830757" y="336278"/>
                  </a:lnTo>
                  <a:lnTo>
                    <a:pt x="1801766" y="377591"/>
                  </a:lnTo>
                  <a:lnTo>
                    <a:pt x="1755188" y="416475"/>
                  </a:lnTo>
                  <a:lnTo>
                    <a:pt x="1692447" y="452479"/>
                  </a:lnTo>
                  <a:lnTo>
                    <a:pt x="1655461" y="469259"/>
                  </a:lnTo>
                  <a:lnTo>
                    <a:pt x="1614969" y="485150"/>
                  </a:lnTo>
                  <a:lnTo>
                    <a:pt x="1571148" y="500094"/>
                  </a:lnTo>
                  <a:lnTo>
                    <a:pt x="1524177" y="514035"/>
                  </a:lnTo>
                  <a:lnTo>
                    <a:pt x="1474234" y="526917"/>
                  </a:lnTo>
                  <a:lnTo>
                    <a:pt x="1421496" y="538682"/>
                  </a:lnTo>
                  <a:lnTo>
                    <a:pt x="1366142" y="549276"/>
                  </a:lnTo>
                  <a:lnTo>
                    <a:pt x="1308350" y="558640"/>
                  </a:lnTo>
                  <a:lnTo>
                    <a:pt x="1248298" y="566719"/>
                  </a:lnTo>
                  <a:lnTo>
                    <a:pt x="1186164" y="573455"/>
                  </a:lnTo>
                  <a:lnTo>
                    <a:pt x="1122126" y="578793"/>
                  </a:lnTo>
                  <a:lnTo>
                    <a:pt x="1056362" y="582676"/>
                  </a:lnTo>
                  <a:lnTo>
                    <a:pt x="989050" y="585048"/>
                  </a:lnTo>
                  <a:lnTo>
                    <a:pt x="920369" y="585851"/>
                  </a:lnTo>
                  <a:lnTo>
                    <a:pt x="851671" y="585048"/>
                  </a:lnTo>
                  <a:lnTo>
                    <a:pt x="784346" y="582676"/>
                  </a:lnTo>
                  <a:lnTo>
                    <a:pt x="718572" y="578793"/>
                  </a:lnTo>
                  <a:lnTo>
                    <a:pt x="654526" y="573455"/>
                  </a:lnTo>
                  <a:lnTo>
                    <a:pt x="592387" y="566719"/>
                  </a:lnTo>
                  <a:lnTo>
                    <a:pt x="532332" y="558640"/>
                  </a:lnTo>
                  <a:lnTo>
                    <a:pt x="474538" y="549276"/>
                  </a:lnTo>
                  <a:lnTo>
                    <a:pt x="419185" y="538682"/>
                  </a:lnTo>
                  <a:lnTo>
                    <a:pt x="366449" y="526917"/>
                  </a:lnTo>
                  <a:lnTo>
                    <a:pt x="316508" y="514035"/>
                  </a:lnTo>
                  <a:lnTo>
                    <a:pt x="269541" y="500094"/>
                  </a:lnTo>
                  <a:lnTo>
                    <a:pt x="225725" y="485150"/>
                  </a:lnTo>
                  <a:lnTo>
                    <a:pt x="185238" y="469259"/>
                  </a:lnTo>
                  <a:lnTo>
                    <a:pt x="148258" y="452479"/>
                  </a:lnTo>
                  <a:lnTo>
                    <a:pt x="85529" y="416475"/>
                  </a:lnTo>
                  <a:lnTo>
                    <a:pt x="38961" y="377591"/>
                  </a:lnTo>
                  <a:lnTo>
                    <a:pt x="9977" y="336278"/>
                  </a:lnTo>
                  <a:lnTo>
                    <a:pt x="2524" y="314852"/>
                  </a:lnTo>
                  <a:lnTo>
                    <a:pt x="0" y="292988"/>
                  </a:lnTo>
                </a:path>
                <a:path extrusionOk="0" h="1757680" w="1840865">
                  <a:moveTo>
                    <a:pt x="0" y="292988"/>
                  </a:moveTo>
                  <a:lnTo>
                    <a:pt x="9977" y="249696"/>
                  </a:lnTo>
                  <a:lnTo>
                    <a:pt x="38961" y="208375"/>
                  </a:lnTo>
                  <a:lnTo>
                    <a:pt x="85529" y="169478"/>
                  </a:lnTo>
                  <a:lnTo>
                    <a:pt x="148258" y="133460"/>
                  </a:lnTo>
                  <a:lnTo>
                    <a:pt x="185238" y="116671"/>
                  </a:lnTo>
                  <a:lnTo>
                    <a:pt x="225725" y="100772"/>
                  </a:lnTo>
                  <a:lnTo>
                    <a:pt x="269541" y="85820"/>
                  </a:lnTo>
                  <a:lnTo>
                    <a:pt x="316508" y="71870"/>
                  </a:lnTo>
                  <a:lnTo>
                    <a:pt x="366449" y="58980"/>
                  </a:lnTo>
                  <a:lnTo>
                    <a:pt x="419185" y="47206"/>
                  </a:lnTo>
                  <a:lnTo>
                    <a:pt x="474538" y="36605"/>
                  </a:lnTo>
                  <a:lnTo>
                    <a:pt x="532332" y="27233"/>
                  </a:lnTo>
                  <a:lnTo>
                    <a:pt x="592387" y="19148"/>
                  </a:lnTo>
                  <a:lnTo>
                    <a:pt x="654526" y="12406"/>
                  </a:lnTo>
                  <a:lnTo>
                    <a:pt x="718572" y="7063"/>
                  </a:lnTo>
                  <a:lnTo>
                    <a:pt x="784346" y="3177"/>
                  </a:lnTo>
                  <a:lnTo>
                    <a:pt x="851671" y="803"/>
                  </a:lnTo>
                  <a:lnTo>
                    <a:pt x="920369" y="0"/>
                  </a:lnTo>
                  <a:lnTo>
                    <a:pt x="989050" y="803"/>
                  </a:lnTo>
                  <a:lnTo>
                    <a:pt x="1056362" y="3177"/>
                  </a:lnTo>
                  <a:lnTo>
                    <a:pt x="1122126" y="7063"/>
                  </a:lnTo>
                  <a:lnTo>
                    <a:pt x="1186164" y="12406"/>
                  </a:lnTo>
                  <a:lnTo>
                    <a:pt x="1248298" y="19148"/>
                  </a:lnTo>
                  <a:lnTo>
                    <a:pt x="1308350" y="27233"/>
                  </a:lnTo>
                  <a:lnTo>
                    <a:pt x="1366142" y="36605"/>
                  </a:lnTo>
                  <a:lnTo>
                    <a:pt x="1421496" y="47206"/>
                  </a:lnTo>
                  <a:lnTo>
                    <a:pt x="1474234" y="58980"/>
                  </a:lnTo>
                  <a:lnTo>
                    <a:pt x="1524177" y="71870"/>
                  </a:lnTo>
                  <a:lnTo>
                    <a:pt x="1571148" y="85820"/>
                  </a:lnTo>
                  <a:lnTo>
                    <a:pt x="1614969" y="100772"/>
                  </a:lnTo>
                  <a:lnTo>
                    <a:pt x="1655461" y="116671"/>
                  </a:lnTo>
                  <a:lnTo>
                    <a:pt x="1692447" y="133460"/>
                  </a:lnTo>
                  <a:lnTo>
                    <a:pt x="1755188" y="169478"/>
                  </a:lnTo>
                  <a:lnTo>
                    <a:pt x="1801766" y="208375"/>
                  </a:lnTo>
                  <a:lnTo>
                    <a:pt x="1830757" y="249696"/>
                  </a:lnTo>
                  <a:lnTo>
                    <a:pt x="1840738" y="292988"/>
                  </a:lnTo>
                  <a:lnTo>
                    <a:pt x="1840738" y="1464690"/>
                  </a:lnTo>
                  <a:lnTo>
                    <a:pt x="1830757" y="1507980"/>
                  </a:lnTo>
                  <a:lnTo>
                    <a:pt x="1801766" y="1549293"/>
                  </a:lnTo>
                  <a:lnTo>
                    <a:pt x="1755188" y="1588177"/>
                  </a:lnTo>
                  <a:lnTo>
                    <a:pt x="1692447" y="1624181"/>
                  </a:lnTo>
                  <a:lnTo>
                    <a:pt x="1655461" y="1640961"/>
                  </a:lnTo>
                  <a:lnTo>
                    <a:pt x="1614969" y="1656852"/>
                  </a:lnTo>
                  <a:lnTo>
                    <a:pt x="1571148" y="1671796"/>
                  </a:lnTo>
                  <a:lnTo>
                    <a:pt x="1524177" y="1685737"/>
                  </a:lnTo>
                  <a:lnTo>
                    <a:pt x="1474234" y="1698619"/>
                  </a:lnTo>
                  <a:lnTo>
                    <a:pt x="1421496" y="1710384"/>
                  </a:lnTo>
                  <a:lnTo>
                    <a:pt x="1366142" y="1720978"/>
                  </a:lnTo>
                  <a:lnTo>
                    <a:pt x="1308350" y="1730342"/>
                  </a:lnTo>
                  <a:lnTo>
                    <a:pt x="1248298" y="1738421"/>
                  </a:lnTo>
                  <a:lnTo>
                    <a:pt x="1186164" y="1745157"/>
                  </a:lnTo>
                  <a:lnTo>
                    <a:pt x="1122126" y="1750495"/>
                  </a:lnTo>
                  <a:lnTo>
                    <a:pt x="1056362" y="1754378"/>
                  </a:lnTo>
                  <a:lnTo>
                    <a:pt x="989050" y="1756750"/>
                  </a:lnTo>
                  <a:lnTo>
                    <a:pt x="920369" y="1757552"/>
                  </a:lnTo>
                  <a:lnTo>
                    <a:pt x="851671" y="1756750"/>
                  </a:lnTo>
                  <a:lnTo>
                    <a:pt x="784346" y="1754378"/>
                  </a:lnTo>
                  <a:lnTo>
                    <a:pt x="718572" y="1750495"/>
                  </a:lnTo>
                  <a:lnTo>
                    <a:pt x="654526" y="1745157"/>
                  </a:lnTo>
                  <a:lnTo>
                    <a:pt x="592387" y="1738421"/>
                  </a:lnTo>
                  <a:lnTo>
                    <a:pt x="532332" y="1730342"/>
                  </a:lnTo>
                  <a:lnTo>
                    <a:pt x="474538" y="1720978"/>
                  </a:lnTo>
                  <a:lnTo>
                    <a:pt x="419185" y="1710384"/>
                  </a:lnTo>
                  <a:lnTo>
                    <a:pt x="366449" y="1698619"/>
                  </a:lnTo>
                  <a:lnTo>
                    <a:pt x="316508" y="1685737"/>
                  </a:lnTo>
                  <a:lnTo>
                    <a:pt x="269541" y="1671796"/>
                  </a:lnTo>
                  <a:lnTo>
                    <a:pt x="225725" y="1656852"/>
                  </a:lnTo>
                  <a:lnTo>
                    <a:pt x="185238" y="1640961"/>
                  </a:lnTo>
                  <a:lnTo>
                    <a:pt x="148258" y="1624181"/>
                  </a:lnTo>
                  <a:lnTo>
                    <a:pt x="85529" y="1588177"/>
                  </a:lnTo>
                  <a:lnTo>
                    <a:pt x="38961" y="1549293"/>
                  </a:lnTo>
                  <a:lnTo>
                    <a:pt x="9977" y="1507980"/>
                  </a:lnTo>
                  <a:lnTo>
                    <a:pt x="0" y="1464690"/>
                  </a:lnTo>
                  <a:lnTo>
                    <a:pt x="0" y="292988"/>
                  </a:lnTo>
                  <a:close/>
                </a:path>
              </a:pathLst>
            </a:custGeom>
            <a:noFill/>
            <a:ln cap="flat" cmpd="sng" w="9525">
              <a:solidFill>
                <a:srgbClr val="3085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76" name="Google Shape;3876;p237"/>
          <p:cNvSpPr txBox="1"/>
          <p:nvPr/>
        </p:nvSpPr>
        <p:spPr>
          <a:xfrm>
            <a:off x="6685070" y="5040888"/>
            <a:ext cx="1331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Hadoop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7" name="Google Shape;3877;p237"/>
          <p:cNvGrpSpPr/>
          <p:nvPr/>
        </p:nvGrpSpPr>
        <p:grpSpPr>
          <a:xfrm>
            <a:off x="5161832" y="4708663"/>
            <a:ext cx="1243500" cy="414390"/>
            <a:chOff x="5379720" y="1801367"/>
            <a:chExt cx="1243500" cy="310800"/>
          </a:xfrm>
        </p:grpSpPr>
        <p:sp>
          <p:nvSpPr>
            <p:cNvPr id="3878" name="Google Shape;3878;p237"/>
            <p:cNvSpPr/>
            <p:nvPr/>
          </p:nvSpPr>
          <p:spPr>
            <a:xfrm>
              <a:off x="5379720" y="1801367"/>
              <a:ext cx="1243500" cy="3108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9" name="Google Shape;3879;p237"/>
            <p:cNvSpPr/>
            <p:nvPr/>
          </p:nvSpPr>
          <p:spPr>
            <a:xfrm>
              <a:off x="5422773" y="1877567"/>
              <a:ext cx="1045210" cy="118110"/>
            </a:xfrm>
            <a:custGeom>
              <a:rect b="b" l="l" r="r" t="t"/>
              <a:pathLst>
                <a:path extrusionOk="0" h="118110" w="1045210">
                  <a:moveTo>
                    <a:pt x="994627" y="58991"/>
                  </a:moveTo>
                  <a:lnTo>
                    <a:pt x="931163" y="96012"/>
                  </a:lnTo>
                  <a:lnTo>
                    <a:pt x="929131" y="103759"/>
                  </a:lnTo>
                  <a:lnTo>
                    <a:pt x="932688" y="109855"/>
                  </a:lnTo>
                  <a:lnTo>
                    <a:pt x="936243" y="115824"/>
                  </a:lnTo>
                  <a:lnTo>
                    <a:pt x="943990" y="117856"/>
                  </a:lnTo>
                  <a:lnTo>
                    <a:pt x="950087" y="114427"/>
                  </a:lnTo>
                  <a:lnTo>
                    <a:pt x="1023344" y="71628"/>
                  </a:lnTo>
                  <a:lnTo>
                    <a:pt x="1019810" y="71628"/>
                  </a:lnTo>
                  <a:lnTo>
                    <a:pt x="1019810" y="69977"/>
                  </a:lnTo>
                  <a:lnTo>
                    <a:pt x="1013460" y="69977"/>
                  </a:lnTo>
                  <a:lnTo>
                    <a:pt x="994627" y="58991"/>
                  </a:lnTo>
                  <a:close/>
                </a:path>
                <a:path extrusionOk="0" h="118110" w="1045210">
                  <a:moveTo>
                    <a:pt x="972747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972965" y="71628"/>
                  </a:lnTo>
                  <a:lnTo>
                    <a:pt x="994627" y="58991"/>
                  </a:lnTo>
                  <a:lnTo>
                    <a:pt x="972747" y="46228"/>
                  </a:lnTo>
                  <a:close/>
                </a:path>
                <a:path extrusionOk="0" h="118110" w="1045210">
                  <a:moveTo>
                    <a:pt x="1023294" y="46228"/>
                  </a:moveTo>
                  <a:lnTo>
                    <a:pt x="1019810" y="46228"/>
                  </a:lnTo>
                  <a:lnTo>
                    <a:pt x="1019810" y="71628"/>
                  </a:lnTo>
                  <a:lnTo>
                    <a:pt x="1023344" y="71628"/>
                  </a:lnTo>
                  <a:lnTo>
                    <a:pt x="1045082" y="58928"/>
                  </a:lnTo>
                  <a:lnTo>
                    <a:pt x="1023294" y="46228"/>
                  </a:lnTo>
                  <a:close/>
                </a:path>
                <a:path extrusionOk="0" h="118110" w="1045210">
                  <a:moveTo>
                    <a:pt x="1013460" y="48006"/>
                  </a:moveTo>
                  <a:lnTo>
                    <a:pt x="994627" y="58991"/>
                  </a:lnTo>
                  <a:lnTo>
                    <a:pt x="1013460" y="69977"/>
                  </a:lnTo>
                  <a:lnTo>
                    <a:pt x="1013460" y="48006"/>
                  </a:lnTo>
                  <a:close/>
                </a:path>
                <a:path extrusionOk="0" h="118110" w="1045210">
                  <a:moveTo>
                    <a:pt x="1019810" y="48006"/>
                  </a:moveTo>
                  <a:lnTo>
                    <a:pt x="1013460" y="48006"/>
                  </a:lnTo>
                  <a:lnTo>
                    <a:pt x="1013460" y="69977"/>
                  </a:lnTo>
                  <a:lnTo>
                    <a:pt x="1019810" y="69977"/>
                  </a:lnTo>
                  <a:lnTo>
                    <a:pt x="1019810" y="48006"/>
                  </a:lnTo>
                  <a:close/>
                </a:path>
                <a:path extrusionOk="0" h="118110" w="1045210">
                  <a:moveTo>
                    <a:pt x="943990" y="0"/>
                  </a:moveTo>
                  <a:lnTo>
                    <a:pt x="936243" y="2032"/>
                  </a:lnTo>
                  <a:lnTo>
                    <a:pt x="929131" y="14224"/>
                  </a:lnTo>
                  <a:lnTo>
                    <a:pt x="931163" y="21971"/>
                  </a:lnTo>
                  <a:lnTo>
                    <a:pt x="994627" y="58991"/>
                  </a:lnTo>
                  <a:lnTo>
                    <a:pt x="1013460" y="48006"/>
                  </a:lnTo>
                  <a:lnTo>
                    <a:pt x="1019810" y="48006"/>
                  </a:lnTo>
                  <a:lnTo>
                    <a:pt x="1019810" y="46228"/>
                  </a:lnTo>
                  <a:lnTo>
                    <a:pt x="1023294" y="46228"/>
                  </a:lnTo>
                  <a:lnTo>
                    <a:pt x="943990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80" name="Google Shape;3880;p237"/>
          <p:cNvSpPr txBox="1"/>
          <p:nvPr/>
        </p:nvSpPr>
        <p:spPr>
          <a:xfrm>
            <a:off x="5343950" y="4390650"/>
            <a:ext cx="939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Execute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1" name="Google Shape;3881;p237"/>
          <p:cNvGrpSpPr/>
          <p:nvPr/>
        </p:nvGrpSpPr>
        <p:grpSpPr>
          <a:xfrm>
            <a:off x="5181645" y="5495027"/>
            <a:ext cx="1101900" cy="231594"/>
            <a:chOff x="5399532" y="2391155"/>
            <a:chExt cx="1101900" cy="173700"/>
          </a:xfrm>
        </p:grpSpPr>
        <p:sp>
          <p:nvSpPr>
            <p:cNvPr id="3882" name="Google Shape;3882;p237"/>
            <p:cNvSpPr/>
            <p:nvPr/>
          </p:nvSpPr>
          <p:spPr>
            <a:xfrm>
              <a:off x="5399532" y="2391155"/>
              <a:ext cx="1101900" cy="1737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83" name="Google Shape;3883;p237"/>
            <p:cNvSpPr/>
            <p:nvPr/>
          </p:nvSpPr>
          <p:spPr>
            <a:xfrm>
              <a:off x="5422646" y="2399283"/>
              <a:ext cx="1045210" cy="118110"/>
            </a:xfrm>
            <a:custGeom>
              <a:rect b="b" l="l" r="r" t="t"/>
              <a:pathLst>
                <a:path extrusionOk="0" h="118110" w="1045210">
                  <a:moveTo>
                    <a:pt x="101091" y="0"/>
                  </a:moveTo>
                  <a:lnTo>
                    <a:pt x="95123" y="3556"/>
                  </a:lnTo>
                  <a:lnTo>
                    <a:pt x="0" y="58928"/>
                  </a:lnTo>
                  <a:lnTo>
                    <a:pt x="95123" y="114427"/>
                  </a:lnTo>
                  <a:lnTo>
                    <a:pt x="101091" y="117983"/>
                  </a:lnTo>
                  <a:lnTo>
                    <a:pt x="108838" y="115824"/>
                  </a:lnTo>
                  <a:lnTo>
                    <a:pt x="112394" y="109855"/>
                  </a:lnTo>
                  <a:lnTo>
                    <a:pt x="115950" y="103759"/>
                  </a:lnTo>
                  <a:lnTo>
                    <a:pt x="113918" y="96012"/>
                  </a:lnTo>
                  <a:lnTo>
                    <a:pt x="72117" y="71628"/>
                  </a:lnTo>
                  <a:lnTo>
                    <a:pt x="25273" y="71628"/>
                  </a:lnTo>
                  <a:lnTo>
                    <a:pt x="25273" y="46228"/>
                  </a:lnTo>
                  <a:lnTo>
                    <a:pt x="72335" y="46228"/>
                  </a:lnTo>
                  <a:lnTo>
                    <a:pt x="113918" y="21971"/>
                  </a:lnTo>
                  <a:lnTo>
                    <a:pt x="115950" y="14224"/>
                  </a:lnTo>
                  <a:lnTo>
                    <a:pt x="108838" y="2032"/>
                  </a:lnTo>
                  <a:lnTo>
                    <a:pt x="101091" y="0"/>
                  </a:lnTo>
                  <a:close/>
                </a:path>
                <a:path extrusionOk="0" h="118110" w="1045210">
                  <a:moveTo>
                    <a:pt x="72335" y="46228"/>
                  </a:moveTo>
                  <a:lnTo>
                    <a:pt x="25273" y="46228"/>
                  </a:lnTo>
                  <a:lnTo>
                    <a:pt x="25273" y="71628"/>
                  </a:lnTo>
                  <a:lnTo>
                    <a:pt x="72117" y="71628"/>
                  </a:lnTo>
                  <a:lnTo>
                    <a:pt x="69287" y="69977"/>
                  </a:lnTo>
                  <a:lnTo>
                    <a:pt x="31623" y="69977"/>
                  </a:lnTo>
                  <a:lnTo>
                    <a:pt x="31623" y="48006"/>
                  </a:lnTo>
                  <a:lnTo>
                    <a:pt x="69287" y="48006"/>
                  </a:lnTo>
                  <a:lnTo>
                    <a:pt x="72335" y="46228"/>
                  </a:lnTo>
                  <a:close/>
                </a:path>
                <a:path extrusionOk="0" h="118110" w="1045210">
                  <a:moveTo>
                    <a:pt x="1045082" y="46228"/>
                  </a:moveTo>
                  <a:lnTo>
                    <a:pt x="72335" y="46228"/>
                  </a:lnTo>
                  <a:lnTo>
                    <a:pt x="50455" y="58991"/>
                  </a:lnTo>
                  <a:lnTo>
                    <a:pt x="72117" y="71628"/>
                  </a:lnTo>
                  <a:lnTo>
                    <a:pt x="1045082" y="71628"/>
                  </a:lnTo>
                  <a:lnTo>
                    <a:pt x="1045082" y="46228"/>
                  </a:lnTo>
                  <a:close/>
                </a:path>
                <a:path extrusionOk="0" h="118110" w="1045210">
                  <a:moveTo>
                    <a:pt x="31623" y="48006"/>
                  </a:moveTo>
                  <a:lnTo>
                    <a:pt x="31623" y="69977"/>
                  </a:lnTo>
                  <a:lnTo>
                    <a:pt x="50455" y="58991"/>
                  </a:lnTo>
                  <a:lnTo>
                    <a:pt x="31623" y="48006"/>
                  </a:lnTo>
                  <a:close/>
                </a:path>
                <a:path extrusionOk="0" h="118110" w="1045210">
                  <a:moveTo>
                    <a:pt x="50455" y="58991"/>
                  </a:moveTo>
                  <a:lnTo>
                    <a:pt x="31623" y="69977"/>
                  </a:lnTo>
                  <a:lnTo>
                    <a:pt x="69287" y="69977"/>
                  </a:lnTo>
                  <a:lnTo>
                    <a:pt x="50455" y="58991"/>
                  </a:lnTo>
                  <a:close/>
                </a:path>
                <a:path extrusionOk="0" h="118110" w="1045210">
                  <a:moveTo>
                    <a:pt x="69287" y="48006"/>
                  </a:moveTo>
                  <a:lnTo>
                    <a:pt x="31623" y="48006"/>
                  </a:lnTo>
                  <a:lnTo>
                    <a:pt x="50455" y="58991"/>
                  </a:lnTo>
                  <a:lnTo>
                    <a:pt x="69287" y="48006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84" name="Google Shape;3884;p237"/>
          <p:cNvSpPr txBox="1"/>
          <p:nvPr/>
        </p:nvSpPr>
        <p:spPr>
          <a:xfrm>
            <a:off x="5343950" y="5086850"/>
            <a:ext cx="747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Report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5" name="Google Shape;3885;p237"/>
          <p:cNvSpPr txBox="1"/>
          <p:nvPr>
            <p:ph type="title"/>
          </p:nvPr>
        </p:nvSpPr>
        <p:spPr>
          <a:xfrm>
            <a:off x="4057950" y="3081000"/>
            <a:ext cx="2034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Hive принцип</a:t>
            </a:r>
            <a:endParaRPr sz="200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238"/>
          <p:cNvSpPr txBox="1"/>
          <p:nvPr>
            <p:ph type="title"/>
          </p:nvPr>
        </p:nvSpPr>
        <p:spPr>
          <a:xfrm>
            <a:off x="4057903" y="333349"/>
            <a:ext cx="1028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Hive</a:t>
            </a:r>
            <a:endParaRPr sz="2200"/>
          </a:p>
        </p:txBody>
      </p:sp>
      <p:sp>
        <p:nvSpPr>
          <p:cNvPr id="3891" name="Google Shape;3891;p238"/>
          <p:cNvSpPr txBox="1"/>
          <p:nvPr/>
        </p:nvSpPr>
        <p:spPr>
          <a:xfrm>
            <a:off x="535940" y="1494717"/>
            <a:ext cx="8065800" cy="2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Hive хранит мета-информацию в реляционной БД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0" marL="75628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Поставляется с Derby, “легковесной” встроенной SQL DB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0" marL="756285" marR="508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Можно относительно легко переключиться на другу БД,  например, MySQL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6" name="Google Shape;3896;p239"/>
          <p:cNvGrpSpPr/>
          <p:nvPr/>
        </p:nvGrpSpPr>
        <p:grpSpPr>
          <a:xfrm>
            <a:off x="698010" y="4638844"/>
            <a:ext cx="7629000" cy="822062"/>
            <a:chOff x="697990" y="3479291"/>
            <a:chExt cx="7629000" cy="1097400"/>
          </a:xfrm>
        </p:grpSpPr>
        <p:sp>
          <p:nvSpPr>
            <p:cNvPr id="3897" name="Google Shape;3897;p239"/>
            <p:cNvSpPr/>
            <p:nvPr/>
          </p:nvSpPr>
          <p:spPr>
            <a:xfrm>
              <a:off x="697990" y="3479291"/>
              <a:ext cx="7629000" cy="1097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898" name="Google Shape;3898;p239"/>
            <p:cNvSpPr/>
            <p:nvPr/>
          </p:nvSpPr>
          <p:spPr>
            <a:xfrm>
              <a:off x="1900428" y="3621023"/>
              <a:ext cx="5314200" cy="938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899" name="Google Shape;3899;p239"/>
            <p:cNvSpPr/>
            <p:nvPr/>
          </p:nvSpPr>
          <p:spPr>
            <a:xfrm>
              <a:off x="736269" y="3494658"/>
              <a:ext cx="7553325" cy="1021714"/>
            </a:xfrm>
            <a:custGeom>
              <a:rect b="b" l="l" r="r" t="t"/>
              <a:pathLst>
                <a:path extrusionOk="0" h="1021714" w="7553325">
                  <a:moveTo>
                    <a:pt x="7382459" y="0"/>
                  </a:moveTo>
                  <a:lnTo>
                    <a:pt x="170218" y="0"/>
                  </a:lnTo>
                  <a:lnTo>
                    <a:pt x="124968" y="6080"/>
                  </a:lnTo>
                  <a:lnTo>
                    <a:pt x="84307" y="23241"/>
                  </a:lnTo>
                  <a:lnTo>
                    <a:pt x="49857" y="49863"/>
                  </a:lnTo>
                  <a:lnTo>
                    <a:pt x="23240" y="84328"/>
                  </a:lnTo>
                  <a:lnTo>
                    <a:pt x="6080" y="125015"/>
                  </a:lnTo>
                  <a:lnTo>
                    <a:pt x="0" y="170307"/>
                  </a:lnTo>
                  <a:lnTo>
                    <a:pt x="0" y="851090"/>
                  </a:lnTo>
                  <a:lnTo>
                    <a:pt x="6080" y="896340"/>
                  </a:lnTo>
                  <a:lnTo>
                    <a:pt x="23240" y="937001"/>
                  </a:lnTo>
                  <a:lnTo>
                    <a:pt x="49857" y="971451"/>
                  </a:lnTo>
                  <a:lnTo>
                    <a:pt x="84307" y="998068"/>
                  </a:lnTo>
                  <a:lnTo>
                    <a:pt x="124968" y="1015228"/>
                  </a:lnTo>
                  <a:lnTo>
                    <a:pt x="170218" y="1021308"/>
                  </a:lnTo>
                  <a:lnTo>
                    <a:pt x="7382459" y="1021308"/>
                  </a:lnTo>
                  <a:lnTo>
                    <a:pt x="7427706" y="1015228"/>
                  </a:lnTo>
                  <a:lnTo>
                    <a:pt x="7468381" y="998068"/>
                  </a:lnTo>
                  <a:lnTo>
                    <a:pt x="7502855" y="971451"/>
                  </a:lnTo>
                  <a:lnTo>
                    <a:pt x="7529496" y="937001"/>
                  </a:lnTo>
                  <a:lnTo>
                    <a:pt x="7546677" y="896340"/>
                  </a:lnTo>
                  <a:lnTo>
                    <a:pt x="7552766" y="851090"/>
                  </a:lnTo>
                  <a:lnTo>
                    <a:pt x="7552766" y="170307"/>
                  </a:lnTo>
                  <a:lnTo>
                    <a:pt x="7546677" y="125015"/>
                  </a:lnTo>
                  <a:lnTo>
                    <a:pt x="7529496" y="84328"/>
                  </a:lnTo>
                  <a:lnTo>
                    <a:pt x="7502855" y="49863"/>
                  </a:lnTo>
                  <a:lnTo>
                    <a:pt x="7468381" y="23241"/>
                  </a:lnTo>
                  <a:lnTo>
                    <a:pt x="7427706" y="6080"/>
                  </a:lnTo>
                  <a:lnTo>
                    <a:pt x="7382459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00" name="Google Shape;3900;p239"/>
            <p:cNvSpPr/>
            <p:nvPr/>
          </p:nvSpPr>
          <p:spPr>
            <a:xfrm>
              <a:off x="736269" y="3494658"/>
              <a:ext cx="7553325" cy="1021714"/>
            </a:xfrm>
            <a:custGeom>
              <a:rect b="b" l="l" r="r" t="t"/>
              <a:pathLst>
                <a:path extrusionOk="0" h="1021714" w="7553325">
                  <a:moveTo>
                    <a:pt x="0" y="170307"/>
                  </a:moveTo>
                  <a:lnTo>
                    <a:pt x="6080" y="125015"/>
                  </a:lnTo>
                  <a:lnTo>
                    <a:pt x="23240" y="84328"/>
                  </a:lnTo>
                  <a:lnTo>
                    <a:pt x="49857" y="49863"/>
                  </a:lnTo>
                  <a:lnTo>
                    <a:pt x="84307" y="23241"/>
                  </a:lnTo>
                  <a:lnTo>
                    <a:pt x="124968" y="6080"/>
                  </a:lnTo>
                  <a:lnTo>
                    <a:pt x="170218" y="0"/>
                  </a:lnTo>
                  <a:lnTo>
                    <a:pt x="7382459" y="0"/>
                  </a:lnTo>
                  <a:lnTo>
                    <a:pt x="7427706" y="6080"/>
                  </a:lnTo>
                  <a:lnTo>
                    <a:pt x="7468381" y="23241"/>
                  </a:lnTo>
                  <a:lnTo>
                    <a:pt x="7502855" y="49863"/>
                  </a:lnTo>
                  <a:lnTo>
                    <a:pt x="7529496" y="84328"/>
                  </a:lnTo>
                  <a:lnTo>
                    <a:pt x="7546677" y="125015"/>
                  </a:lnTo>
                  <a:lnTo>
                    <a:pt x="7552766" y="170307"/>
                  </a:lnTo>
                  <a:lnTo>
                    <a:pt x="7552766" y="851090"/>
                  </a:lnTo>
                  <a:lnTo>
                    <a:pt x="7546677" y="896340"/>
                  </a:lnTo>
                  <a:lnTo>
                    <a:pt x="7529496" y="937001"/>
                  </a:lnTo>
                  <a:lnTo>
                    <a:pt x="7502855" y="971451"/>
                  </a:lnTo>
                  <a:lnTo>
                    <a:pt x="7468381" y="998068"/>
                  </a:lnTo>
                  <a:lnTo>
                    <a:pt x="7427706" y="1015228"/>
                  </a:lnTo>
                  <a:lnTo>
                    <a:pt x="7382459" y="1021308"/>
                  </a:lnTo>
                  <a:lnTo>
                    <a:pt x="170218" y="1021308"/>
                  </a:lnTo>
                  <a:lnTo>
                    <a:pt x="124968" y="1015228"/>
                  </a:lnTo>
                  <a:lnTo>
                    <a:pt x="84307" y="998068"/>
                  </a:lnTo>
                  <a:lnTo>
                    <a:pt x="49857" y="971451"/>
                  </a:lnTo>
                  <a:lnTo>
                    <a:pt x="23240" y="937001"/>
                  </a:lnTo>
                  <a:lnTo>
                    <a:pt x="6080" y="896340"/>
                  </a:lnTo>
                  <a:lnTo>
                    <a:pt x="0" y="851090"/>
                  </a:lnTo>
                  <a:lnTo>
                    <a:pt x="0" y="170307"/>
                  </a:lnTo>
                  <a:close/>
                </a:path>
              </a:pathLst>
            </a:custGeom>
            <a:noFill/>
            <a:ln cap="flat" cmpd="sng" w="9525">
              <a:solidFill>
                <a:srgbClr val="3085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901" name="Google Shape;3901;p239"/>
          <p:cNvSpPr txBox="1"/>
          <p:nvPr/>
        </p:nvSpPr>
        <p:spPr>
          <a:xfrm>
            <a:off x="2174875" y="4965529"/>
            <a:ext cx="4676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Hadoop HDFS и MapReduce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2" name="Google Shape;3902;p239"/>
          <p:cNvGrpSpPr/>
          <p:nvPr/>
        </p:nvGrpSpPr>
        <p:grpSpPr>
          <a:xfrm>
            <a:off x="697996" y="2233127"/>
            <a:ext cx="3426000" cy="1605160"/>
            <a:chOff x="697996" y="1674887"/>
            <a:chExt cx="3426000" cy="1203900"/>
          </a:xfrm>
        </p:grpSpPr>
        <p:sp>
          <p:nvSpPr>
            <p:cNvPr id="3903" name="Google Shape;3903;p239"/>
            <p:cNvSpPr/>
            <p:nvPr/>
          </p:nvSpPr>
          <p:spPr>
            <a:xfrm>
              <a:off x="697996" y="1674887"/>
              <a:ext cx="3426000" cy="1203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04" name="Google Shape;3904;p239"/>
            <p:cNvSpPr/>
            <p:nvPr/>
          </p:nvSpPr>
          <p:spPr>
            <a:xfrm>
              <a:off x="736269" y="1689608"/>
              <a:ext cx="3348990" cy="1128395"/>
            </a:xfrm>
            <a:custGeom>
              <a:rect b="b" l="l" r="r" t="t"/>
              <a:pathLst>
                <a:path extrusionOk="0" h="1128395" w="3348990">
                  <a:moveTo>
                    <a:pt x="3160852" y="0"/>
                  </a:moveTo>
                  <a:lnTo>
                    <a:pt x="188036" y="0"/>
                  </a:lnTo>
                  <a:lnTo>
                    <a:pt x="138049" y="6718"/>
                  </a:lnTo>
                  <a:lnTo>
                    <a:pt x="93131" y="25677"/>
                  </a:lnTo>
                  <a:lnTo>
                    <a:pt x="55075" y="55086"/>
                  </a:lnTo>
                  <a:lnTo>
                    <a:pt x="25672" y="93152"/>
                  </a:lnTo>
                  <a:lnTo>
                    <a:pt x="6716" y="138083"/>
                  </a:lnTo>
                  <a:lnTo>
                    <a:pt x="0" y="188087"/>
                  </a:lnTo>
                  <a:lnTo>
                    <a:pt x="0" y="940180"/>
                  </a:lnTo>
                  <a:lnTo>
                    <a:pt x="6716" y="990175"/>
                  </a:lnTo>
                  <a:lnTo>
                    <a:pt x="25672" y="1035082"/>
                  </a:lnTo>
                  <a:lnTo>
                    <a:pt x="55075" y="1073118"/>
                  </a:lnTo>
                  <a:lnTo>
                    <a:pt x="93131" y="1102496"/>
                  </a:lnTo>
                  <a:lnTo>
                    <a:pt x="138049" y="1121432"/>
                  </a:lnTo>
                  <a:lnTo>
                    <a:pt x="188036" y="1128140"/>
                  </a:lnTo>
                  <a:lnTo>
                    <a:pt x="3160852" y="1128140"/>
                  </a:lnTo>
                  <a:lnTo>
                    <a:pt x="3210802" y="1121432"/>
                  </a:lnTo>
                  <a:lnTo>
                    <a:pt x="3255697" y="1102496"/>
                  </a:lnTo>
                  <a:lnTo>
                    <a:pt x="3293741" y="1073118"/>
                  </a:lnTo>
                  <a:lnTo>
                    <a:pt x="3323139" y="1035082"/>
                  </a:lnTo>
                  <a:lnTo>
                    <a:pt x="3342094" y="990175"/>
                  </a:lnTo>
                  <a:lnTo>
                    <a:pt x="3348812" y="940180"/>
                  </a:lnTo>
                  <a:lnTo>
                    <a:pt x="3348812" y="188087"/>
                  </a:lnTo>
                  <a:lnTo>
                    <a:pt x="3342094" y="138083"/>
                  </a:lnTo>
                  <a:lnTo>
                    <a:pt x="3323139" y="93152"/>
                  </a:lnTo>
                  <a:lnTo>
                    <a:pt x="3293741" y="55086"/>
                  </a:lnTo>
                  <a:lnTo>
                    <a:pt x="3255697" y="25677"/>
                  </a:lnTo>
                  <a:lnTo>
                    <a:pt x="3210802" y="6718"/>
                  </a:lnTo>
                  <a:lnTo>
                    <a:pt x="3160852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05" name="Google Shape;3905;p239"/>
            <p:cNvSpPr/>
            <p:nvPr/>
          </p:nvSpPr>
          <p:spPr>
            <a:xfrm>
              <a:off x="736269" y="1689608"/>
              <a:ext cx="3348990" cy="1128395"/>
            </a:xfrm>
            <a:custGeom>
              <a:rect b="b" l="l" r="r" t="t"/>
              <a:pathLst>
                <a:path extrusionOk="0" h="1128395" w="3348990">
                  <a:moveTo>
                    <a:pt x="0" y="188087"/>
                  </a:moveTo>
                  <a:lnTo>
                    <a:pt x="6716" y="138083"/>
                  </a:lnTo>
                  <a:lnTo>
                    <a:pt x="25672" y="93152"/>
                  </a:lnTo>
                  <a:lnTo>
                    <a:pt x="55075" y="55086"/>
                  </a:lnTo>
                  <a:lnTo>
                    <a:pt x="93131" y="25677"/>
                  </a:lnTo>
                  <a:lnTo>
                    <a:pt x="138049" y="6718"/>
                  </a:lnTo>
                  <a:lnTo>
                    <a:pt x="188036" y="0"/>
                  </a:lnTo>
                  <a:lnTo>
                    <a:pt x="3160852" y="0"/>
                  </a:lnTo>
                  <a:lnTo>
                    <a:pt x="3210802" y="6718"/>
                  </a:lnTo>
                  <a:lnTo>
                    <a:pt x="3255697" y="25677"/>
                  </a:lnTo>
                  <a:lnTo>
                    <a:pt x="3293741" y="55086"/>
                  </a:lnTo>
                  <a:lnTo>
                    <a:pt x="3323139" y="93152"/>
                  </a:lnTo>
                  <a:lnTo>
                    <a:pt x="3342094" y="138083"/>
                  </a:lnTo>
                  <a:lnTo>
                    <a:pt x="3348812" y="188087"/>
                  </a:lnTo>
                  <a:lnTo>
                    <a:pt x="3348812" y="940180"/>
                  </a:lnTo>
                  <a:lnTo>
                    <a:pt x="3342094" y="990175"/>
                  </a:lnTo>
                  <a:lnTo>
                    <a:pt x="3323139" y="1035082"/>
                  </a:lnTo>
                  <a:lnTo>
                    <a:pt x="3293741" y="1073118"/>
                  </a:lnTo>
                  <a:lnTo>
                    <a:pt x="3255697" y="1102496"/>
                  </a:lnTo>
                  <a:lnTo>
                    <a:pt x="3210802" y="1121432"/>
                  </a:lnTo>
                  <a:lnTo>
                    <a:pt x="3160852" y="1128140"/>
                  </a:lnTo>
                  <a:lnTo>
                    <a:pt x="188036" y="1128140"/>
                  </a:lnTo>
                  <a:lnTo>
                    <a:pt x="138049" y="1121432"/>
                  </a:lnTo>
                  <a:lnTo>
                    <a:pt x="93131" y="1102496"/>
                  </a:lnTo>
                  <a:lnTo>
                    <a:pt x="55075" y="1073118"/>
                  </a:lnTo>
                  <a:lnTo>
                    <a:pt x="25672" y="1035082"/>
                  </a:lnTo>
                  <a:lnTo>
                    <a:pt x="6716" y="990175"/>
                  </a:lnTo>
                  <a:lnTo>
                    <a:pt x="0" y="940180"/>
                  </a:lnTo>
                  <a:lnTo>
                    <a:pt x="0" y="188087"/>
                  </a:lnTo>
                  <a:close/>
                </a:path>
              </a:pathLst>
            </a:custGeom>
            <a:noFill/>
            <a:ln cap="flat" cmpd="sng" w="9525">
              <a:solidFill>
                <a:srgbClr val="3085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906" name="Google Shape;3906;p239"/>
          <p:cNvSpPr txBox="1"/>
          <p:nvPr/>
        </p:nvSpPr>
        <p:spPr>
          <a:xfrm>
            <a:off x="1649983" y="2673875"/>
            <a:ext cx="1522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Metastore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7" name="Google Shape;3907;p239"/>
          <p:cNvGrpSpPr/>
          <p:nvPr/>
        </p:nvGrpSpPr>
        <p:grpSpPr>
          <a:xfrm>
            <a:off x="4901188" y="2125418"/>
            <a:ext cx="3426000" cy="1942351"/>
            <a:chOff x="4901188" y="1594103"/>
            <a:chExt cx="3426000" cy="1456800"/>
          </a:xfrm>
        </p:grpSpPr>
        <p:sp>
          <p:nvSpPr>
            <p:cNvPr id="3908" name="Google Shape;3908;p239"/>
            <p:cNvSpPr/>
            <p:nvPr/>
          </p:nvSpPr>
          <p:spPr>
            <a:xfrm>
              <a:off x="4901188" y="1674887"/>
              <a:ext cx="3426000" cy="1203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09" name="Google Shape;3909;p239"/>
            <p:cNvSpPr/>
            <p:nvPr/>
          </p:nvSpPr>
          <p:spPr>
            <a:xfrm>
              <a:off x="5583936" y="1594103"/>
              <a:ext cx="2129100" cy="1456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10" name="Google Shape;3910;p239"/>
            <p:cNvSpPr/>
            <p:nvPr/>
          </p:nvSpPr>
          <p:spPr>
            <a:xfrm>
              <a:off x="4940172" y="1689607"/>
              <a:ext cx="3348990" cy="1128395"/>
            </a:xfrm>
            <a:custGeom>
              <a:rect b="b" l="l" r="r" t="t"/>
              <a:pathLst>
                <a:path extrusionOk="0" h="1128395" w="3348990">
                  <a:moveTo>
                    <a:pt x="3160776" y="0"/>
                  </a:moveTo>
                  <a:lnTo>
                    <a:pt x="187960" y="0"/>
                  </a:lnTo>
                  <a:lnTo>
                    <a:pt x="138009" y="6718"/>
                  </a:lnTo>
                  <a:lnTo>
                    <a:pt x="93114" y="25677"/>
                  </a:lnTo>
                  <a:lnTo>
                    <a:pt x="55070" y="55086"/>
                  </a:lnTo>
                  <a:lnTo>
                    <a:pt x="25672" y="93152"/>
                  </a:lnTo>
                  <a:lnTo>
                    <a:pt x="6717" y="138083"/>
                  </a:lnTo>
                  <a:lnTo>
                    <a:pt x="0" y="188087"/>
                  </a:lnTo>
                  <a:lnTo>
                    <a:pt x="0" y="940180"/>
                  </a:lnTo>
                  <a:lnTo>
                    <a:pt x="6717" y="990175"/>
                  </a:lnTo>
                  <a:lnTo>
                    <a:pt x="25672" y="1035082"/>
                  </a:lnTo>
                  <a:lnTo>
                    <a:pt x="55070" y="1073118"/>
                  </a:lnTo>
                  <a:lnTo>
                    <a:pt x="93114" y="1102496"/>
                  </a:lnTo>
                  <a:lnTo>
                    <a:pt x="138009" y="1121432"/>
                  </a:lnTo>
                  <a:lnTo>
                    <a:pt x="187960" y="1128140"/>
                  </a:lnTo>
                  <a:lnTo>
                    <a:pt x="3160776" y="1128140"/>
                  </a:lnTo>
                  <a:lnTo>
                    <a:pt x="3210779" y="1121432"/>
                  </a:lnTo>
                  <a:lnTo>
                    <a:pt x="3255710" y="1102496"/>
                  </a:lnTo>
                  <a:lnTo>
                    <a:pt x="3293776" y="1073118"/>
                  </a:lnTo>
                  <a:lnTo>
                    <a:pt x="3323185" y="1035082"/>
                  </a:lnTo>
                  <a:lnTo>
                    <a:pt x="3342144" y="990175"/>
                  </a:lnTo>
                  <a:lnTo>
                    <a:pt x="3348862" y="940180"/>
                  </a:lnTo>
                  <a:lnTo>
                    <a:pt x="3348862" y="188087"/>
                  </a:lnTo>
                  <a:lnTo>
                    <a:pt x="3342144" y="138083"/>
                  </a:lnTo>
                  <a:lnTo>
                    <a:pt x="3323185" y="93152"/>
                  </a:lnTo>
                  <a:lnTo>
                    <a:pt x="3293776" y="55086"/>
                  </a:lnTo>
                  <a:lnTo>
                    <a:pt x="3255710" y="25677"/>
                  </a:lnTo>
                  <a:lnTo>
                    <a:pt x="3210779" y="6718"/>
                  </a:lnTo>
                  <a:lnTo>
                    <a:pt x="3160776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11" name="Google Shape;3911;p239"/>
            <p:cNvSpPr/>
            <p:nvPr/>
          </p:nvSpPr>
          <p:spPr>
            <a:xfrm>
              <a:off x="4940172" y="1689607"/>
              <a:ext cx="3348990" cy="1128395"/>
            </a:xfrm>
            <a:custGeom>
              <a:rect b="b" l="l" r="r" t="t"/>
              <a:pathLst>
                <a:path extrusionOk="0" h="1128395" w="3348990">
                  <a:moveTo>
                    <a:pt x="0" y="188087"/>
                  </a:moveTo>
                  <a:lnTo>
                    <a:pt x="6717" y="138083"/>
                  </a:lnTo>
                  <a:lnTo>
                    <a:pt x="25672" y="93152"/>
                  </a:lnTo>
                  <a:lnTo>
                    <a:pt x="55070" y="55086"/>
                  </a:lnTo>
                  <a:lnTo>
                    <a:pt x="93114" y="25677"/>
                  </a:lnTo>
                  <a:lnTo>
                    <a:pt x="138009" y="6718"/>
                  </a:lnTo>
                  <a:lnTo>
                    <a:pt x="187960" y="0"/>
                  </a:lnTo>
                  <a:lnTo>
                    <a:pt x="3160776" y="0"/>
                  </a:lnTo>
                  <a:lnTo>
                    <a:pt x="3210779" y="6718"/>
                  </a:lnTo>
                  <a:lnTo>
                    <a:pt x="3255710" y="25677"/>
                  </a:lnTo>
                  <a:lnTo>
                    <a:pt x="3293776" y="55086"/>
                  </a:lnTo>
                  <a:lnTo>
                    <a:pt x="3323185" y="93152"/>
                  </a:lnTo>
                  <a:lnTo>
                    <a:pt x="3342144" y="138083"/>
                  </a:lnTo>
                  <a:lnTo>
                    <a:pt x="3348862" y="188087"/>
                  </a:lnTo>
                  <a:lnTo>
                    <a:pt x="3348862" y="940180"/>
                  </a:lnTo>
                  <a:lnTo>
                    <a:pt x="3342144" y="990175"/>
                  </a:lnTo>
                  <a:lnTo>
                    <a:pt x="3323185" y="1035082"/>
                  </a:lnTo>
                  <a:lnTo>
                    <a:pt x="3293776" y="1073118"/>
                  </a:lnTo>
                  <a:lnTo>
                    <a:pt x="3255710" y="1102496"/>
                  </a:lnTo>
                  <a:lnTo>
                    <a:pt x="3210779" y="1121432"/>
                  </a:lnTo>
                  <a:lnTo>
                    <a:pt x="3160776" y="1128140"/>
                  </a:lnTo>
                  <a:lnTo>
                    <a:pt x="187960" y="1128140"/>
                  </a:lnTo>
                  <a:lnTo>
                    <a:pt x="138009" y="1121432"/>
                  </a:lnTo>
                  <a:lnTo>
                    <a:pt x="93114" y="1102496"/>
                  </a:lnTo>
                  <a:lnTo>
                    <a:pt x="55070" y="1073118"/>
                  </a:lnTo>
                  <a:lnTo>
                    <a:pt x="25672" y="1035082"/>
                  </a:lnTo>
                  <a:lnTo>
                    <a:pt x="6717" y="990175"/>
                  </a:lnTo>
                  <a:lnTo>
                    <a:pt x="0" y="940180"/>
                  </a:lnTo>
                  <a:lnTo>
                    <a:pt x="0" y="188087"/>
                  </a:lnTo>
                  <a:close/>
                </a:path>
              </a:pathLst>
            </a:custGeom>
            <a:noFill/>
            <a:ln cap="flat" cmpd="sng" w="9525">
              <a:solidFill>
                <a:srgbClr val="3085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912" name="Google Shape;3912;p239"/>
          <p:cNvSpPr txBox="1"/>
          <p:nvPr/>
        </p:nvSpPr>
        <p:spPr>
          <a:xfrm>
            <a:off x="5798058" y="2230797"/>
            <a:ext cx="16338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53022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Hive  Query Parser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2762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Executor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3" name="Google Shape;3913;p239"/>
          <p:cNvGrpSpPr/>
          <p:nvPr/>
        </p:nvGrpSpPr>
        <p:grpSpPr>
          <a:xfrm>
            <a:off x="1446283" y="345430"/>
            <a:ext cx="1917300" cy="1015943"/>
            <a:chOff x="1446283" y="259079"/>
            <a:chExt cx="1917300" cy="761976"/>
          </a:xfrm>
        </p:grpSpPr>
        <p:sp>
          <p:nvSpPr>
            <p:cNvPr id="3914" name="Google Shape;3914;p239"/>
            <p:cNvSpPr/>
            <p:nvPr/>
          </p:nvSpPr>
          <p:spPr>
            <a:xfrm>
              <a:off x="1446283" y="259079"/>
              <a:ext cx="1917300" cy="7086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15" name="Google Shape;3915;p239"/>
            <p:cNvSpPr/>
            <p:nvPr/>
          </p:nvSpPr>
          <p:spPr>
            <a:xfrm>
              <a:off x="1994916" y="295655"/>
              <a:ext cx="887100" cy="7254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16" name="Google Shape;3916;p239"/>
            <p:cNvSpPr/>
            <p:nvPr/>
          </p:nvSpPr>
          <p:spPr>
            <a:xfrm>
              <a:off x="1484376" y="274192"/>
              <a:ext cx="1840864" cy="631825"/>
            </a:xfrm>
            <a:custGeom>
              <a:rect b="b" l="l" r="r" t="t"/>
              <a:pathLst>
                <a:path extrusionOk="0" h="631825" w="1840864">
                  <a:moveTo>
                    <a:pt x="1735455" y="0"/>
                  </a:moveTo>
                  <a:lnTo>
                    <a:pt x="105283" y="0"/>
                  </a:lnTo>
                  <a:lnTo>
                    <a:pt x="64293" y="8270"/>
                  </a:lnTo>
                  <a:lnTo>
                    <a:pt x="30829" y="30829"/>
                  </a:lnTo>
                  <a:lnTo>
                    <a:pt x="8270" y="64293"/>
                  </a:lnTo>
                  <a:lnTo>
                    <a:pt x="0" y="105283"/>
                  </a:lnTo>
                  <a:lnTo>
                    <a:pt x="0" y="526415"/>
                  </a:lnTo>
                  <a:lnTo>
                    <a:pt x="8270" y="567404"/>
                  </a:lnTo>
                  <a:lnTo>
                    <a:pt x="30829" y="600868"/>
                  </a:lnTo>
                  <a:lnTo>
                    <a:pt x="64293" y="623427"/>
                  </a:lnTo>
                  <a:lnTo>
                    <a:pt x="105283" y="631698"/>
                  </a:lnTo>
                  <a:lnTo>
                    <a:pt x="1735455" y="631698"/>
                  </a:lnTo>
                  <a:lnTo>
                    <a:pt x="1776444" y="623427"/>
                  </a:lnTo>
                  <a:lnTo>
                    <a:pt x="1809908" y="600868"/>
                  </a:lnTo>
                  <a:lnTo>
                    <a:pt x="1832467" y="567404"/>
                  </a:lnTo>
                  <a:lnTo>
                    <a:pt x="1840738" y="526415"/>
                  </a:lnTo>
                  <a:lnTo>
                    <a:pt x="1840738" y="105283"/>
                  </a:lnTo>
                  <a:lnTo>
                    <a:pt x="1832467" y="64293"/>
                  </a:lnTo>
                  <a:lnTo>
                    <a:pt x="1809908" y="30829"/>
                  </a:lnTo>
                  <a:lnTo>
                    <a:pt x="1776444" y="8270"/>
                  </a:lnTo>
                  <a:lnTo>
                    <a:pt x="1735455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17" name="Google Shape;3917;p239"/>
            <p:cNvSpPr/>
            <p:nvPr/>
          </p:nvSpPr>
          <p:spPr>
            <a:xfrm>
              <a:off x="1484376" y="274192"/>
              <a:ext cx="1840864" cy="631825"/>
            </a:xfrm>
            <a:custGeom>
              <a:rect b="b" l="l" r="r" t="t"/>
              <a:pathLst>
                <a:path extrusionOk="0" h="631825" w="1840864">
                  <a:moveTo>
                    <a:pt x="0" y="105283"/>
                  </a:moveTo>
                  <a:lnTo>
                    <a:pt x="8270" y="64293"/>
                  </a:lnTo>
                  <a:lnTo>
                    <a:pt x="30829" y="30829"/>
                  </a:lnTo>
                  <a:lnTo>
                    <a:pt x="64293" y="8270"/>
                  </a:lnTo>
                  <a:lnTo>
                    <a:pt x="105283" y="0"/>
                  </a:lnTo>
                  <a:lnTo>
                    <a:pt x="1735455" y="0"/>
                  </a:lnTo>
                  <a:lnTo>
                    <a:pt x="1776444" y="8270"/>
                  </a:lnTo>
                  <a:lnTo>
                    <a:pt x="1809908" y="30829"/>
                  </a:lnTo>
                  <a:lnTo>
                    <a:pt x="1832467" y="64293"/>
                  </a:lnTo>
                  <a:lnTo>
                    <a:pt x="1840738" y="105283"/>
                  </a:lnTo>
                  <a:lnTo>
                    <a:pt x="1840738" y="526415"/>
                  </a:lnTo>
                  <a:lnTo>
                    <a:pt x="1832467" y="567404"/>
                  </a:lnTo>
                  <a:lnTo>
                    <a:pt x="1809908" y="600868"/>
                  </a:lnTo>
                  <a:lnTo>
                    <a:pt x="1776444" y="623427"/>
                  </a:lnTo>
                  <a:lnTo>
                    <a:pt x="1735455" y="631698"/>
                  </a:lnTo>
                  <a:lnTo>
                    <a:pt x="105283" y="631698"/>
                  </a:lnTo>
                  <a:lnTo>
                    <a:pt x="64293" y="623427"/>
                  </a:lnTo>
                  <a:lnTo>
                    <a:pt x="30829" y="600868"/>
                  </a:lnTo>
                  <a:lnTo>
                    <a:pt x="8270" y="567404"/>
                  </a:lnTo>
                  <a:lnTo>
                    <a:pt x="0" y="526415"/>
                  </a:lnTo>
                  <a:lnTo>
                    <a:pt x="0" y="105283"/>
                  </a:lnTo>
                  <a:close/>
                </a:path>
              </a:pathLst>
            </a:custGeom>
            <a:noFill/>
            <a:ln cap="flat" cmpd="sng" w="9525">
              <a:solidFill>
                <a:srgbClr val="3085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918" name="Google Shape;3918;p239"/>
          <p:cNvSpPr txBox="1"/>
          <p:nvPr/>
        </p:nvSpPr>
        <p:spPr>
          <a:xfrm>
            <a:off x="2208646" y="499525"/>
            <a:ext cx="599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CLI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9" name="Google Shape;3919;p239"/>
          <p:cNvGrpSpPr/>
          <p:nvPr/>
        </p:nvGrpSpPr>
        <p:grpSpPr>
          <a:xfrm>
            <a:off x="5600700" y="345430"/>
            <a:ext cx="2030088" cy="1015943"/>
            <a:chOff x="5600700" y="259079"/>
            <a:chExt cx="2030088" cy="761976"/>
          </a:xfrm>
        </p:grpSpPr>
        <p:sp>
          <p:nvSpPr>
            <p:cNvPr id="3920" name="Google Shape;3920;p239"/>
            <p:cNvSpPr/>
            <p:nvPr/>
          </p:nvSpPr>
          <p:spPr>
            <a:xfrm>
              <a:off x="5600700" y="259079"/>
              <a:ext cx="2020800" cy="7086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21" name="Google Shape;3921;p239"/>
            <p:cNvSpPr/>
            <p:nvPr/>
          </p:nvSpPr>
          <p:spPr>
            <a:xfrm>
              <a:off x="5657088" y="295655"/>
              <a:ext cx="1973700" cy="7254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22" name="Google Shape;3922;p239"/>
            <p:cNvSpPr/>
            <p:nvPr/>
          </p:nvSpPr>
          <p:spPr>
            <a:xfrm>
              <a:off x="5638546" y="274192"/>
              <a:ext cx="1944370" cy="631825"/>
            </a:xfrm>
            <a:custGeom>
              <a:rect b="b" l="l" r="r" t="t"/>
              <a:pathLst>
                <a:path extrusionOk="0" h="631825" w="1944370">
                  <a:moveTo>
                    <a:pt x="1838832" y="0"/>
                  </a:moveTo>
                  <a:lnTo>
                    <a:pt x="105282" y="0"/>
                  </a:lnTo>
                  <a:lnTo>
                    <a:pt x="64293" y="8270"/>
                  </a:lnTo>
                  <a:lnTo>
                    <a:pt x="30829" y="30829"/>
                  </a:lnTo>
                  <a:lnTo>
                    <a:pt x="8270" y="64293"/>
                  </a:lnTo>
                  <a:lnTo>
                    <a:pt x="0" y="105283"/>
                  </a:lnTo>
                  <a:lnTo>
                    <a:pt x="0" y="526415"/>
                  </a:lnTo>
                  <a:lnTo>
                    <a:pt x="8270" y="567404"/>
                  </a:lnTo>
                  <a:lnTo>
                    <a:pt x="30829" y="600868"/>
                  </a:lnTo>
                  <a:lnTo>
                    <a:pt x="64293" y="623427"/>
                  </a:lnTo>
                  <a:lnTo>
                    <a:pt x="105282" y="631698"/>
                  </a:lnTo>
                  <a:lnTo>
                    <a:pt x="1838832" y="631698"/>
                  </a:lnTo>
                  <a:lnTo>
                    <a:pt x="1879822" y="623427"/>
                  </a:lnTo>
                  <a:lnTo>
                    <a:pt x="1913286" y="600868"/>
                  </a:lnTo>
                  <a:lnTo>
                    <a:pt x="1935845" y="567404"/>
                  </a:lnTo>
                  <a:lnTo>
                    <a:pt x="1944115" y="526415"/>
                  </a:lnTo>
                  <a:lnTo>
                    <a:pt x="1944115" y="105283"/>
                  </a:lnTo>
                  <a:lnTo>
                    <a:pt x="1935845" y="64293"/>
                  </a:lnTo>
                  <a:lnTo>
                    <a:pt x="1913286" y="30829"/>
                  </a:lnTo>
                  <a:lnTo>
                    <a:pt x="1879822" y="8270"/>
                  </a:lnTo>
                  <a:lnTo>
                    <a:pt x="1838832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23" name="Google Shape;3923;p239"/>
            <p:cNvSpPr/>
            <p:nvPr/>
          </p:nvSpPr>
          <p:spPr>
            <a:xfrm>
              <a:off x="5638546" y="274192"/>
              <a:ext cx="1944370" cy="631825"/>
            </a:xfrm>
            <a:custGeom>
              <a:rect b="b" l="l" r="r" t="t"/>
              <a:pathLst>
                <a:path extrusionOk="0" h="631825" w="1944370">
                  <a:moveTo>
                    <a:pt x="0" y="105283"/>
                  </a:moveTo>
                  <a:lnTo>
                    <a:pt x="8270" y="64293"/>
                  </a:lnTo>
                  <a:lnTo>
                    <a:pt x="30829" y="30829"/>
                  </a:lnTo>
                  <a:lnTo>
                    <a:pt x="64293" y="8270"/>
                  </a:lnTo>
                  <a:lnTo>
                    <a:pt x="105282" y="0"/>
                  </a:lnTo>
                  <a:lnTo>
                    <a:pt x="1838832" y="0"/>
                  </a:lnTo>
                  <a:lnTo>
                    <a:pt x="1879822" y="8270"/>
                  </a:lnTo>
                  <a:lnTo>
                    <a:pt x="1913286" y="30829"/>
                  </a:lnTo>
                  <a:lnTo>
                    <a:pt x="1935845" y="64293"/>
                  </a:lnTo>
                  <a:lnTo>
                    <a:pt x="1944115" y="105283"/>
                  </a:lnTo>
                  <a:lnTo>
                    <a:pt x="1944115" y="526415"/>
                  </a:lnTo>
                  <a:lnTo>
                    <a:pt x="1935845" y="567404"/>
                  </a:lnTo>
                  <a:lnTo>
                    <a:pt x="1913286" y="600868"/>
                  </a:lnTo>
                  <a:lnTo>
                    <a:pt x="1879822" y="623427"/>
                  </a:lnTo>
                  <a:lnTo>
                    <a:pt x="1838832" y="631698"/>
                  </a:lnTo>
                  <a:lnTo>
                    <a:pt x="105282" y="631698"/>
                  </a:lnTo>
                  <a:lnTo>
                    <a:pt x="64293" y="623427"/>
                  </a:lnTo>
                  <a:lnTo>
                    <a:pt x="30829" y="600868"/>
                  </a:lnTo>
                  <a:lnTo>
                    <a:pt x="8270" y="567404"/>
                  </a:lnTo>
                  <a:lnTo>
                    <a:pt x="0" y="526415"/>
                  </a:lnTo>
                  <a:lnTo>
                    <a:pt x="0" y="105283"/>
                  </a:lnTo>
                  <a:close/>
                </a:path>
              </a:pathLst>
            </a:custGeom>
            <a:noFill/>
            <a:ln cap="flat" cmpd="sng" w="9525">
              <a:solidFill>
                <a:srgbClr val="3085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924" name="Google Shape;3924;p239"/>
          <p:cNvSpPr txBox="1"/>
          <p:nvPr/>
        </p:nvSpPr>
        <p:spPr>
          <a:xfrm>
            <a:off x="5871464" y="499533"/>
            <a:ext cx="14784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JDBC/Other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5" name="Google Shape;3925;p239"/>
          <p:cNvGrpSpPr/>
          <p:nvPr/>
        </p:nvGrpSpPr>
        <p:grpSpPr>
          <a:xfrm>
            <a:off x="6458711" y="1176499"/>
            <a:ext cx="312300" cy="1310767"/>
            <a:chOff x="6458711" y="882396"/>
            <a:chExt cx="312300" cy="983100"/>
          </a:xfrm>
        </p:grpSpPr>
        <p:sp>
          <p:nvSpPr>
            <p:cNvPr id="3926" name="Google Shape;3926;p239"/>
            <p:cNvSpPr/>
            <p:nvPr/>
          </p:nvSpPr>
          <p:spPr>
            <a:xfrm>
              <a:off x="6458711" y="882396"/>
              <a:ext cx="312300" cy="9831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27" name="Google Shape;3927;p239"/>
            <p:cNvSpPr/>
            <p:nvPr/>
          </p:nvSpPr>
          <p:spPr>
            <a:xfrm>
              <a:off x="6555104" y="905764"/>
              <a:ext cx="118109" cy="784225"/>
            </a:xfrm>
            <a:custGeom>
              <a:rect b="b" l="l" r="r" t="t"/>
              <a:pathLst>
                <a:path extrusionOk="0" h="784225" w="118109">
                  <a:moveTo>
                    <a:pt x="14097" y="668274"/>
                  </a:moveTo>
                  <a:lnTo>
                    <a:pt x="8000" y="671830"/>
                  </a:lnTo>
                  <a:lnTo>
                    <a:pt x="2031" y="675386"/>
                  </a:lnTo>
                  <a:lnTo>
                    <a:pt x="0" y="683133"/>
                  </a:lnTo>
                  <a:lnTo>
                    <a:pt x="3555" y="689228"/>
                  </a:lnTo>
                  <a:lnTo>
                    <a:pt x="59436" y="783971"/>
                  </a:lnTo>
                  <a:lnTo>
                    <a:pt x="73934" y="758825"/>
                  </a:lnTo>
                  <a:lnTo>
                    <a:pt x="46609" y="758825"/>
                  </a:lnTo>
                  <a:lnTo>
                    <a:pt x="46372" y="711804"/>
                  </a:lnTo>
                  <a:lnTo>
                    <a:pt x="25400" y="676275"/>
                  </a:lnTo>
                  <a:lnTo>
                    <a:pt x="21844" y="670306"/>
                  </a:lnTo>
                  <a:lnTo>
                    <a:pt x="14097" y="668274"/>
                  </a:lnTo>
                  <a:close/>
                </a:path>
                <a:path extrusionOk="0" h="784225" w="118109">
                  <a:moveTo>
                    <a:pt x="46372" y="711804"/>
                  </a:moveTo>
                  <a:lnTo>
                    <a:pt x="46609" y="758825"/>
                  </a:lnTo>
                  <a:lnTo>
                    <a:pt x="72009" y="758698"/>
                  </a:lnTo>
                  <a:lnTo>
                    <a:pt x="71977" y="752348"/>
                  </a:lnTo>
                  <a:lnTo>
                    <a:pt x="48260" y="752348"/>
                  </a:lnTo>
                  <a:lnTo>
                    <a:pt x="59160" y="733467"/>
                  </a:lnTo>
                  <a:lnTo>
                    <a:pt x="46372" y="711804"/>
                  </a:lnTo>
                  <a:close/>
                </a:path>
                <a:path extrusionOk="0" h="784225" w="118109">
                  <a:moveTo>
                    <a:pt x="103631" y="667765"/>
                  </a:moveTo>
                  <a:lnTo>
                    <a:pt x="95885" y="669925"/>
                  </a:lnTo>
                  <a:lnTo>
                    <a:pt x="92328" y="676021"/>
                  </a:lnTo>
                  <a:lnTo>
                    <a:pt x="71772" y="711624"/>
                  </a:lnTo>
                  <a:lnTo>
                    <a:pt x="72009" y="758698"/>
                  </a:lnTo>
                  <a:lnTo>
                    <a:pt x="46609" y="758825"/>
                  </a:lnTo>
                  <a:lnTo>
                    <a:pt x="73934" y="758825"/>
                  </a:lnTo>
                  <a:lnTo>
                    <a:pt x="117855" y="682625"/>
                  </a:lnTo>
                  <a:lnTo>
                    <a:pt x="115824" y="674751"/>
                  </a:lnTo>
                  <a:lnTo>
                    <a:pt x="109727" y="671322"/>
                  </a:lnTo>
                  <a:lnTo>
                    <a:pt x="103631" y="667765"/>
                  </a:lnTo>
                  <a:close/>
                </a:path>
                <a:path extrusionOk="0" h="784225" w="118109">
                  <a:moveTo>
                    <a:pt x="59160" y="733467"/>
                  </a:moveTo>
                  <a:lnTo>
                    <a:pt x="48260" y="752348"/>
                  </a:lnTo>
                  <a:lnTo>
                    <a:pt x="70230" y="752221"/>
                  </a:lnTo>
                  <a:lnTo>
                    <a:pt x="59160" y="733467"/>
                  </a:lnTo>
                  <a:close/>
                </a:path>
                <a:path extrusionOk="0" h="784225" w="118109">
                  <a:moveTo>
                    <a:pt x="71772" y="711624"/>
                  </a:moveTo>
                  <a:lnTo>
                    <a:pt x="59160" y="733467"/>
                  </a:lnTo>
                  <a:lnTo>
                    <a:pt x="70230" y="752221"/>
                  </a:lnTo>
                  <a:lnTo>
                    <a:pt x="48260" y="752348"/>
                  </a:lnTo>
                  <a:lnTo>
                    <a:pt x="71977" y="752348"/>
                  </a:lnTo>
                  <a:lnTo>
                    <a:pt x="71772" y="711624"/>
                  </a:lnTo>
                  <a:close/>
                </a:path>
                <a:path extrusionOk="0" h="784225" w="118109">
                  <a:moveTo>
                    <a:pt x="68199" y="0"/>
                  </a:moveTo>
                  <a:lnTo>
                    <a:pt x="42799" y="126"/>
                  </a:lnTo>
                  <a:lnTo>
                    <a:pt x="46372" y="711804"/>
                  </a:lnTo>
                  <a:lnTo>
                    <a:pt x="59160" y="733467"/>
                  </a:lnTo>
                  <a:lnTo>
                    <a:pt x="71668" y="711804"/>
                  </a:lnTo>
                  <a:lnTo>
                    <a:pt x="71552" y="667765"/>
                  </a:lnTo>
                  <a:lnTo>
                    <a:pt x="68199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grpSp>
        <p:nvGrpSpPr>
          <p:cNvPr id="3928" name="Google Shape;3928;p239"/>
          <p:cNvGrpSpPr/>
          <p:nvPr/>
        </p:nvGrpSpPr>
        <p:grpSpPr>
          <a:xfrm>
            <a:off x="3121151" y="741660"/>
            <a:ext cx="2897172" cy="1745556"/>
            <a:chOff x="3121151" y="556259"/>
            <a:chExt cx="2897172" cy="1309200"/>
          </a:xfrm>
        </p:grpSpPr>
        <p:sp>
          <p:nvSpPr>
            <p:cNvPr id="3929" name="Google Shape;3929;p239"/>
            <p:cNvSpPr/>
            <p:nvPr/>
          </p:nvSpPr>
          <p:spPr>
            <a:xfrm>
              <a:off x="3278123" y="556259"/>
              <a:ext cx="2740200" cy="1309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30" name="Google Shape;3930;p239"/>
            <p:cNvSpPr/>
            <p:nvPr/>
          </p:nvSpPr>
          <p:spPr>
            <a:xfrm>
              <a:off x="3320033" y="578357"/>
              <a:ext cx="2543175" cy="1125220"/>
            </a:xfrm>
            <a:custGeom>
              <a:rect b="b" l="l" r="r" t="t"/>
              <a:pathLst>
                <a:path extrusionOk="0" h="1125220" w="2543175">
                  <a:moveTo>
                    <a:pt x="2471428" y="1094249"/>
                  </a:moveTo>
                  <a:lnTo>
                    <a:pt x="2430399" y="1099184"/>
                  </a:lnTo>
                  <a:lnTo>
                    <a:pt x="2423414" y="1099946"/>
                  </a:lnTo>
                  <a:lnTo>
                    <a:pt x="2418461" y="1106296"/>
                  </a:lnTo>
                  <a:lnTo>
                    <a:pt x="2419350" y="1113281"/>
                  </a:lnTo>
                  <a:lnTo>
                    <a:pt x="2420112" y="1120266"/>
                  </a:lnTo>
                  <a:lnTo>
                    <a:pt x="2426462" y="1125219"/>
                  </a:lnTo>
                  <a:lnTo>
                    <a:pt x="2528881" y="1112901"/>
                  </a:lnTo>
                  <a:lnTo>
                    <a:pt x="2514473" y="1112901"/>
                  </a:lnTo>
                  <a:lnTo>
                    <a:pt x="2471428" y="1094249"/>
                  </a:lnTo>
                  <a:close/>
                </a:path>
                <a:path extrusionOk="0" h="1125220" w="2543175">
                  <a:moveTo>
                    <a:pt x="2496358" y="1091250"/>
                  </a:moveTo>
                  <a:lnTo>
                    <a:pt x="2471428" y="1094249"/>
                  </a:lnTo>
                  <a:lnTo>
                    <a:pt x="2514473" y="1112901"/>
                  </a:lnTo>
                  <a:lnTo>
                    <a:pt x="2516249" y="1108837"/>
                  </a:lnTo>
                  <a:lnTo>
                    <a:pt x="2509266" y="1108837"/>
                  </a:lnTo>
                  <a:lnTo>
                    <a:pt x="2496358" y="1091250"/>
                  </a:lnTo>
                  <a:close/>
                </a:path>
                <a:path extrusionOk="0" h="1125220" w="2543175">
                  <a:moveTo>
                    <a:pt x="2465451" y="1015872"/>
                  </a:moveTo>
                  <a:lnTo>
                    <a:pt x="2459736" y="1019937"/>
                  </a:lnTo>
                  <a:lnTo>
                    <a:pt x="2454148" y="1024127"/>
                  </a:lnTo>
                  <a:lnTo>
                    <a:pt x="2452878" y="1032128"/>
                  </a:lnTo>
                  <a:lnTo>
                    <a:pt x="2457068" y="1037716"/>
                  </a:lnTo>
                  <a:lnTo>
                    <a:pt x="2481460" y="1070950"/>
                  </a:lnTo>
                  <a:lnTo>
                    <a:pt x="2524632" y="1089659"/>
                  </a:lnTo>
                  <a:lnTo>
                    <a:pt x="2514473" y="1112901"/>
                  </a:lnTo>
                  <a:lnTo>
                    <a:pt x="2528881" y="1112901"/>
                  </a:lnTo>
                  <a:lnTo>
                    <a:pt x="2542666" y="1111250"/>
                  </a:lnTo>
                  <a:lnTo>
                    <a:pt x="2473325" y="1017015"/>
                  </a:lnTo>
                  <a:lnTo>
                    <a:pt x="2465451" y="1015872"/>
                  </a:lnTo>
                  <a:close/>
                </a:path>
                <a:path extrusionOk="0" h="1125220" w="2543175">
                  <a:moveTo>
                    <a:pt x="2518029" y="1088643"/>
                  </a:moveTo>
                  <a:lnTo>
                    <a:pt x="2496358" y="1091250"/>
                  </a:lnTo>
                  <a:lnTo>
                    <a:pt x="2509266" y="1108837"/>
                  </a:lnTo>
                  <a:lnTo>
                    <a:pt x="2518029" y="1088643"/>
                  </a:lnTo>
                  <a:close/>
                </a:path>
                <a:path extrusionOk="0" h="1125220" w="2543175">
                  <a:moveTo>
                    <a:pt x="2522288" y="1088643"/>
                  </a:moveTo>
                  <a:lnTo>
                    <a:pt x="2518029" y="1088643"/>
                  </a:lnTo>
                  <a:lnTo>
                    <a:pt x="2509266" y="1108837"/>
                  </a:lnTo>
                  <a:lnTo>
                    <a:pt x="2516249" y="1108837"/>
                  </a:lnTo>
                  <a:lnTo>
                    <a:pt x="2524632" y="1089659"/>
                  </a:lnTo>
                  <a:lnTo>
                    <a:pt x="2522288" y="1088643"/>
                  </a:lnTo>
                  <a:close/>
                </a:path>
                <a:path extrusionOk="0" h="1125220" w="2543175">
                  <a:moveTo>
                    <a:pt x="10160" y="0"/>
                  </a:moveTo>
                  <a:lnTo>
                    <a:pt x="0" y="23367"/>
                  </a:lnTo>
                  <a:lnTo>
                    <a:pt x="2471428" y="1094249"/>
                  </a:lnTo>
                  <a:lnTo>
                    <a:pt x="2496358" y="1091250"/>
                  </a:lnTo>
                  <a:lnTo>
                    <a:pt x="2481460" y="1070950"/>
                  </a:lnTo>
                  <a:lnTo>
                    <a:pt x="10160" y="0"/>
                  </a:lnTo>
                  <a:close/>
                </a:path>
                <a:path extrusionOk="0" h="1125220" w="2543175">
                  <a:moveTo>
                    <a:pt x="2481460" y="1070950"/>
                  </a:moveTo>
                  <a:lnTo>
                    <a:pt x="2496358" y="1091250"/>
                  </a:lnTo>
                  <a:lnTo>
                    <a:pt x="2518029" y="1088643"/>
                  </a:lnTo>
                  <a:lnTo>
                    <a:pt x="2522288" y="1088643"/>
                  </a:lnTo>
                  <a:lnTo>
                    <a:pt x="2481460" y="107095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31" name="Google Shape;3931;p239"/>
            <p:cNvSpPr/>
            <p:nvPr/>
          </p:nvSpPr>
          <p:spPr>
            <a:xfrm>
              <a:off x="3121151" y="556259"/>
              <a:ext cx="2565000" cy="1309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32" name="Google Shape;3932;p239"/>
            <p:cNvSpPr/>
            <p:nvPr/>
          </p:nvSpPr>
          <p:spPr>
            <a:xfrm>
              <a:off x="3277234" y="578484"/>
              <a:ext cx="2366645" cy="1122045"/>
            </a:xfrm>
            <a:custGeom>
              <a:rect b="b" l="l" r="r" t="t"/>
              <a:pathLst>
                <a:path extrusionOk="0" h="1122045" w="2366645">
                  <a:moveTo>
                    <a:pt x="74675" y="1013587"/>
                  </a:moveTo>
                  <a:lnTo>
                    <a:pt x="66675" y="1015111"/>
                  </a:lnTo>
                  <a:lnTo>
                    <a:pt x="62737" y="1020826"/>
                  </a:lnTo>
                  <a:lnTo>
                    <a:pt x="0" y="1111123"/>
                  </a:lnTo>
                  <a:lnTo>
                    <a:pt x="116459" y="1121917"/>
                  </a:lnTo>
                  <a:lnTo>
                    <a:pt x="122681" y="1116838"/>
                  </a:lnTo>
                  <a:lnTo>
                    <a:pt x="123120" y="1112012"/>
                  </a:lnTo>
                  <a:lnTo>
                    <a:pt x="28193" y="1112012"/>
                  </a:lnTo>
                  <a:lnTo>
                    <a:pt x="17399" y="1089025"/>
                  </a:lnTo>
                  <a:lnTo>
                    <a:pt x="60101" y="1069138"/>
                  </a:lnTo>
                  <a:lnTo>
                    <a:pt x="83565" y="1035303"/>
                  </a:lnTo>
                  <a:lnTo>
                    <a:pt x="87629" y="1029588"/>
                  </a:lnTo>
                  <a:lnTo>
                    <a:pt x="86105" y="1021588"/>
                  </a:lnTo>
                  <a:lnTo>
                    <a:pt x="80390" y="1017651"/>
                  </a:lnTo>
                  <a:lnTo>
                    <a:pt x="74675" y="1013587"/>
                  </a:lnTo>
                  <a:close/>
                </a:path>
                <a:path extrusionOk="0" h="1122045" w="2366645">
                  <a:moveTo>
                    <a:pt x="60101" y="1069138"/>
                  </a:moveTo>
                  <a:lnTo>
                    <a:pt x="17399" y="1089025"/>
                  </a:lnTo>
                  <a:lnTo>
                    <a:pt x="28193" y="1112012"/>
                  </a:lnTo>
                  <a:lnTo>
                    <a:pt x="37193" y="1107820"/>
                  </a:lnTo>
                  <a:lnTo>
                    <a:pt x="33274" y="1107820"/>
                  </a:lnTo>
                  <a:lnTo>
                    <a:pt x="24002" y="1087881"/>
                  </a:lnTo>
                  <a:lnTo>
                    <a:pt x="47102" y="1087881"/>
                  </a:lnTo>
                  <a:lnTo>
                    <a:pt x="60101" y="1069138"/>
                  </a:lnTo>
                  <a:close/>
                </a:path>
                <a:path extrusionOk="0" h="1122045" w="2366645">
                  <a:moveTo>
                    <a:pt x="70738" y="1092198"/>
                  </a:moveTo>
                  <a:lnTo>
                    <a:pt x="28193" y="1112012"/>
                  </a:lnTo>
                  <a:lnTo>
                    <a:pt x="123120" y="1112012"/>
                  </a:lnTo>
                  <a:lnTo>
                    <a:pt x="123951" y="1102867"/>
                  </a:lnTo>
                  <a:lnTo>
                    <a:pt x="118872" y="1096644"/>
                  </a:lnTo>
                  <a:lnTo>
                    <a:pt x="70738" y="1092198"/>
                  </a:lnTo>
                  <a:close/>
                </a:path>
                <a:path extrusionOk="0" h="1122045" w="2366645">
                  <a:moveTo>
                    <a:pt x="24002" y="1087881"/>
                  </a:moveTo>
                  <a:lnTo>
                    <a:pt x="33274" y="1107820"/>
                  </a:lnTo>
                  <a:lnTo>
                    <a:pt x="45711" y="1089887"/>
                  </a:lnTo>
                  <a:lnTo>
                    <a:pt x="24002" y="1087881"/>
                  </a:lnTo>
                  <a:close/>
                </a:path>
                <a:path extrusionOk="0" h="1122045" w="2366645">
                  <a:moveTo>
                    <a:pt x="45711" y="1089887"/>
                  </a:moveTo>
                  <a:lnTo>
                    <a:pt x="33274" y="1107820"/>
                  </a:lnTo>
                  <a:lnTo>
                    <a:pt x="37193" y="1107820"/>
                  </a:lnTo>
                  <a:lnTo>
                    <a:pt x="70738" y="1092198"/>
                  </a:lnTo>
                  <a:lnTo>
                    <a:pt x="45711" y="1089887"/>
                  </a:lnTo>
                  <a:close/>
                </a:path>
                <a:path extrusionOk="0" h="1122045" w="2366645">
                  <a:moveTo>
                    <a:pt x="2355850" y="0"/>
                  </a:moveTo>
                  <a:lnTo>
                    <a:pt x="60101" y="1069138"/>
                  </a:lnTo>
                  <a:lnTo>
                    <a:pt x="45711" y="1089887"/>
                  </a:lnTo>
                  <a:lnTo>
                    <a:pt x="70738" y="1092198"/>
                  </a:lnTo>
                  <a:lnTo>
                    <a:pt x="2366644" y="22987"/>
                  </a:lnTo>
                  <a:lnTo>
                    <a:pt x="2355850" y="0"/>
                  </a:lnTo>
                  <a:close/>
                </a:path>
                <a:path extrusionOk="0" h="1122045" w="2366645">
                  <a:moveTo>
                    <a:pt x="47102" y="1087881"/>
                  </a:moveTo>
                  <a:lnTo>
                    <a:pt x="24002" y="1087881"/>
                  </a:lnTo>
                  <a:lnTo>
                    <a:pt x="45711" y="1089887"/>
                  </a:lnTo>
                  <a:lnTo>
                    <a:pt x="47102" y="1087881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grpSp>
        <p:nvGrpSpPr>
          <p:cNvPr id="3933" name="Google Shape;3933;p239"/>
          <p:cNvGrpSpPr/>
          <p:nvPr/>
        </p:nvGrpSpPr>
        <p:grpSpPr>
          <a:xfrm>
            <a:off x="2255520" y="1176499"/>
            <a:ext cx="4626996" cy="3580406"/>
            <a:chOff x="2255520" y="882396"/>
            <a:chExt cx="4626996" cy="2685372"/>
          </a:xfrm>
        </p:grpSpPr>
        <p:sp>
          <p:nvSpPr>
            <p:cNvPr id="3934" name="Google Shape;3934;p239"/>
            <p:cNvSpPr/>
            <p:nvPr/>
          </p:nvSpPr>
          <p:spPr>
            <a:xfrm>
              <a:off x="2255520" y="882396"/>
              <a:ext cx="310800" cy="9831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35" name="Google Shape;3935;p239"/>
            <p:cNvSpPr/>
            <p:nvPr/>
          </p:nvSpPr>
          <p:spPr>
            <a:xfrm>
              <a:off x="2351024" y="905764"/>
              <a:ext cx="118110" cy="784225"/>
            </a:xfrm>
            <a:custGeom>
              <a:rect b="b" l="l" r="r" t="t"/>
              <a:pathLst>
                <a:path extrusionOk="0" h="784225" w="118110">
                  <a:moveTo>
                    <a:pt x="13969" y="668401"/>
                  </a:moveTo>
                  <a:lnTo>
                    <a:pt x="8000" y="671957"/>
                  </a:lnTo>
                  <a:lnTo>
                    <a:pt x="1905" y="675513"/>
                  </a:lnTo>
                  <a:lnTo>
                    <a:pt x="0" y="683260"/>
                  </a:lnTo>
                  <a:lnTo>
                    <a:pt x="3556" y="689356"/>
                  </a:lnTo>
                  <a:lnTo>
                    <a:pt x="59689" y="783971"/>
                  </a:lnTo>
                  <a:lnTo>
                    <a:pt x="74102" y="758825"/>
                  </a:lnTo>
                  <a:lnTo>
                    <a:pt x="46736" y="758825"/>
                  </a:lnTo>
                  <a:lnTo>
                    <a:pt x="46381" y="711786"/>
                  </a:lnTo>
                  <a:lnTo>
                    <a:pt x="25400" y="676401"/>
                  </a:lnTo>
                  <a:lnTo>
                    <a:pt x="21843" y="670306"/>
                  </a:lnTo>
                  <a:lnTo>
                    <a:pt x="13969" y="668401"/>
                  </a:lnTo>
                  <a:close/>
                </a:path>
                <a:path extrusionOk="0" h="784225" w="118110">
                  <a:moveTo>
                    <a:pt x="46381" y="711786"/>
                  </a:moveTo>
                  <a:lnTo>
                    <a:pt x="46736" y="758825"/>
                  </a:lnTo>
                  <a:lnTo>
                    <a:pt x="72136" y="758698"/>
                  </a:lnTo>
                  <a:lnTo>
                    <a:pt x="72089" y="752475"/>
                  </a:lnTo>
                  <a:lnTo>
                    <a:pt x="48513" y="752475"/>
                  </a:lnTo>
                  <a:lnTo>
                    <a:pt x="59314" y="733597"/>
                  </a:lnTo>
                  <a:lnTo>
                    <a:pt x="46381" y="711786"/>
                  </a:lnTo>
                  <a:close/>
                </a:path>
                <a:path extrusionOk="0" h="784225" w="118110">
                  <a:moveTo>
                    <a:pt x="103631" y="667638"/>
                  </a:moveTo>
                  <a:lnTo>
                    <a:pt x="95757" y="669798"/>
                  </a:lnTo>
                  <a:lnTo>
                    <a:pt x="92328" y="675894"/>
                  </a:lnTo>
                  <a:lnTo>
                    <a:pt x="71782" y="711805"/>
                  </a:lnTo>
                  <a:lnTo>
                    <a:pt x="72136" y="758698"/>
                  </a:lnTo>
                  <a:lnTo>
                    <a:pt x="46736" y="758825"/>
                  </a:lnTo>
                  <a:lnTo>
                    <a:pt x="74102" y="758825"/>
                  </a:lnTo>
                  <a:lnTo>
                    <a:pt x="114426" y="688466"/>
                  </a:lnTo>
                  <a:lnTo>
                    <a:pt x="117856" y="682371"/>
                  </a:lnTo>
                  <a:lnTo>
                    <a:pt x="115696" y="674624"/>
                  </a:lnTo>
                  <a:lnTo>
                    <a:pt x="109600" y="671195"/>
                  </a:lnTo>
                  <a:lnTo>
                    <a:pt x="103631" y="667638"/>
                  </a:lnTo>
                  <a:close/>
                </a:path>
                <a:path extrusionOk="0" h="784225" w="118110">
                  <a:moveTo>
                    <a:pt x="59314" y="733597"/>
                  </a:moveTo>
                  <a:lnTo>
                    <a:pt x="48513" y="752475"/>
                  </a:lnTo>
                  <a:lnTo>
                    <a:pt x="70357" y="752221"/>
                  </a:lnTo>
                  <a:lnTo>
                    <a:pt x="59314" y="733597"/>
                  </a:lnTo>
                  <a:close/>
                </a:path>
                <a:path extrusionOk="0" h="784225" w="118110">
                  <a:moveTo>
                    <a:pt x="71782" y="711805"/>
                  </a:moveTo>
                  <a:lnTo>
                    <a:pt x="59314" y="733597"/>
                  </a:lnTo>
                  <a:lnTo>
                    <a:pt x="70357" y="752221"/>
                  </a:lnTo>
                  <a:lnTo>
                    <a:pt x="48513" y="752475"/>
                  </a:lnTo>
                  <a:lnTo>
                    <a:pt x="72089" y="752475"/>
                  </a:lnTo>
                  <a:lnTo>
                    <a:pt x="71782" y="711805"/>
                  </a:lnTo>
                  <a:close/>
                </a:path>
                <a:path extrusionOk="0" h="784225" w="118110">
                  <a:moveTo>
                    <a:pt x="66420" y="0"/>
                  </a:moveTo>
                  <a:lnTo>
                    <a:pt x="41020" y="253"/>
                  </a:lnTo>
                  <a:lnTo>
                    <a:pt x="46392" y="711805"/>
                  </a:lnTo>
                  <a:lnTo>
                    <a:pt x="59314" y="733597"/>
                  </a:lnTo>
                  <a:lnTo>
                    <a:pt x="71782" y="711786"/>
                  </a:lnTo>
                  <a:lnTo>
                    <a:pt x="66420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36" name="Google Shape;3936;p239"/>
            <p:cNvSpPr/>
            <p:nvPr/>
          </p:nvSpPr>
          <p:spPr>
            <a:xfrm>
              <a:off x="4037076" y="2034540"/>
              <a:ext cx="951000" cy="4617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37" name="Google Shape;3937;p239"/>
            <p:cNvSpPr/>
            <p:nvPr/>
          </p:nvSpPr>
          <p:spPr>
            <a:xfrm>
              <a:off x="4085082" y="2059559"/>
              <a:ext cx="855345" cy="366394"/>
            </a:xfrm>
            <a:custGeom>
              <a:rect b="b" l="l" r="r" t="t"/>
              <a:pathLst>
                <a:path extrusionOk="0" h="366394" w="855345">
                  <a:moveTo>
                    <a:pt x="671829" y="0"/>
                  </a:moveTo>
                  <a:lnTo>
                    <a:pt x="671829" y="91567"/>
                  </a:lnTo>
                  <a:lnTo>
                    <a:pt x="183260" y="91567"/>
                  </a:lnTo>
                  <a:lnTo>
                    <a:pt x="183260" y="0"/>
                  </a:lnTo>
                  <a:lnTo>
                    <a:pt x="0" y="183134"/>
                  </a:lnTo>
                  <a:lnTo>
                    <a:pt x="183260" y="366395"/>
                  </a:lnTo>
                  <a:lnTo>
                    <a:pt x="183260" y="274828"/>
                  </a:lnTo>
                  <a:lnTo>
                    <a:pt x="671829" y="274828"/>
                  </a:lnTo>
                  <a:lnTo>
                    <a:pt x="671829" y="366395"/>
                  </a:lnTo>
                  <a:lnTo>
                    <a:pt x="855090" y="183134"/>
                  </a:lnTo>
                  <a:lnTo>
                    <a:pt x="671829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38" name="Google Shape;3938;p239"/>
            <p:cNvSpPr/>
            <p:nvPr/>
          </p:nvSpPr>
          <p:spPr>
            <a:xfrm>
              <a:off x="4085082" y="2059559"/>
              <a:ext cx="855345" cy="366394"/>
            </a:xfrm>
            <a:custGeom>
              <a:rect b="b" l="l" r="r" t="t"/>
              <a:pathLst>
                <a:path extrusionOk="0" h="366394" w="855345">
                  <a:moveTo>
                    <a:pt x="0" y="183134"/>
                  </a:moveTo>
                  <a:lnTo>
                    <a:pt x="183260" y="0"/>
                  </a:lnTo>
                  <a:lnTo>
                    <a:pt x="183260" y="91567"/>
                  </a:lnTo>
                  <a:lnTo>
                    <a:pt x="671829" y="91567"/>
                  </a:lnTo>
                  <a:lnTo>
                    <a:pt x="671829" y="0"/>
                  </a:lnTo>
                  <a:lnTo>
                    <a:pt x="855090" y="183134"/>
                  </a:lnTo>
                  <a:lnTo>
                    <a:pt x="671829" y="366395"/>
                  </a:lnTo>
                  <a:lnTo>
                    <a:pt x="671829" y="274828"/>
                  </a:lnTo>
                  <a:lnTo>
                    <a:pt x="183260" y="274828"/>
                  </a:lnTo>
                  <a:lnTo>
                    <a:pt x="183260" y="366395"/>
                  </a:lnTo>
                  <a:lnTo>
                    <a:pt x="0" y="183134"/>
                  </a:lnTo>
                  <a:close/>
                </a:path>
              </a:pathLst>
            </a:custGeom>
            <a:noFill/>
            <a:ln cap="flat" cmpd="sng" w="9525">
              <a:solidFill>
                <a:srgbClr val="3085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39" name="Google Shape;3939;p239"/>
            <p:cNvSpPr/>
            <p:nvPr/>
          </p:nvSpPr>
          <p:spPr>
            <a:xfrm>
              <a:off x="6338316" y="2791968"/>
              <a:ext cx="544200" cy="7758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40" name="Google Shape;3940;p239"/>
            <p:cNvSpPr/>
            <p:nvPr/>
          </p:nvSpPr>
          <p:spPr>
            <a:xfrm>
              <a:off x="6392926" y="2817749"/>
              <a:ext cx="435609" cy="676910"/>
            </a:xfrm>
            <a:custGeom>
              <a:rect b="b" l="l" r="r" t="t"/>
              <a:pathLst>
                <a:path extrusionOk="0" h="676910" w="435609">
                  <a:moveTo>
                    <a:pt x="217677" y="0"/>
                  </a:moveTo>
                  <a:lnTo>
                    <a:pt x="0" y="217805"/>
                  </a:lnTo>
                  <a:lnTo>
                    <a:pt x="108838" y="217805"/>
                  </a:lnTo>
                  <a:lnTo>
                    <a:pt x="108838" y="459231"/>
                  </a:lnTo>
                  <a:lnTo>
                    <a:pt x="0" y="459231"/>
                  </a:lnTo>
                  <a:lnTo>
                    <a:pt x="217677" y="676909"/>
                  </a:lnTo>
                  <a:lnTo>
                    <a:pt x="435355" y="459231"/>
                  </a:lnTo>
                  <a:lnTo>
                    <a:pt x="326517" y="459231"/>
                  </a:lnTo>
                  <a:lnTo>
                    <a:pt x="326517" y="217805"/>
                  </a:lnTo>
                  <a:lnTo>
                    <a:pt x="435355" y="217805"/>
                  </a:lnTo>
                  <a:lnTo>
                    <a:pt x="217677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41" name="Google Shape;3941;p239"/>
            <p:cNvSpPr/>
            <p:nvPr/>
          </p:nvSpPr>
          <p:spPr>
            <a:xfrm>
              <a:off x="6392926" y="2817749"/>
              <a:ext cx="435609" cy="676910"/>
            </a:xfrm>
            <a:custGeom>
              <a:rect b="b" l="l" r="r" t="t"/>
              <a:pathLst>
                <a:path extrusionOk="0" h="676910" w="435609">
                  <a:moveTo>
                    <a:pt x="0" y="217805"/>
                  </a:moveTo>
                  <a:lnTo>
                    <a:pt x="217677" y="0"/>
                  </a:lnTo>
                  <a:lnTo>
                    <a:pt x="435355" y="217805"/>
                  </a:lnTo>
                  <a:lnTo>
                    <a:pt x="326517" y="217805"/>
                  </a:lnTo>
                  <a:lnTo>
                    <a:pt x="326517" y="459231"/>
                  </a:lnTo>
                  <a:lnTo>
                    <a:pt x="435355" y="459231"/>
                  </a:lnTo>
                  <a:lnTo>
                    <a:pt x="217677" y="676909"/>
                  </a:lnTo>
                  <a:lnTo>
                    <a:pt x="0" y="459231"/>
                  </a:lnTo>
                  <a:lnTo>
                    <a:pt x="108838" y="459231"/>
                  </a:lnTo>
                  <a:lnTo>
                    <a:pt x="108838" y="217805"/>
                  </a:lnTo>
                  <a:lnTo>
                    <a:pt x="0" y="217805"/>
                  </a:lnTo>
                  <a:close/>
                </a:path>
              </a:pathLst>
            </a:custGeom>
            <a:noFill/>
            <a:ln cap="flat" cmpd="sng" w="9525">
              <a:solidFill>
                <a:srgbClr val="3085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942" name="Google Shape;3942;p239"/>
          <p:cNvSpPr txBox="1"/>
          <p:nvPr>
            <p:ph type="title"/>
          </p:nvPr>
        </p:nvSpPr>
        <p:spPr>
          <a:xfrm>
            <a:off x="2540285" y="5486100"/>
            <a:ext cx="40575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Интерфейс Hive</a:t>
            </a:r>
            <a:endParaRPr sz="1600"/>
          </a:p>
        </p:txBody>
      </p:sp>
      <p:sp>
        <p:nvSpPr>
          <p:cNvPr id="3943" name="Google Shape;3943;p239"/>
          <p:cNvSpPr txBox="1"/>
          <p:nvPr/>
        </p:nvSpPr>
        <p:spPr>
          <a:xfrm>
            <a:off x="698000" y="5786700"/>
            <a:ext cx="64734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41934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Command Line Interface (CLI)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41934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Hive Web Interface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41934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Java Database Connectivity (JDBC)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240"/>
          <p:cNvSpPr txBox="1"/>
          <p:nvPr>
            <p:ph type="title"/>
          </p:nvPr>
        </p:nvSpPr>
        <p:spPr>
          <a:xfrm>
            <a:off x="2681477" y="283057"/>
            <a:ext cx="3780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Концепция Hive</a:t>
            </a:r>
            <a:endParaRPr sz="2200"/>
          </a:p>
        </p:txBody>
      </p:sp>
      <p:graphicFrame>
        <p:nvGraphicFramePr>
          <p:cNvPr id="3949" name="Google Shape;3949;p240"/>
          <p:cNvGraphicFramePr/>
          <p:nvPr/>
        </p:nvGraphicFramePr>
        <p:xfrm>
          <a:off x="1125766" y="26319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803900"/>
                <a:gridCol w="803900"/>
                <a:gridCol w="803900"/>
                <a:gridCol w="803900"/>
              </a:tblGrid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5F9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5F9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5F92"/>
                    </a:solidFill>
                  </a:tcPr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grpSp>
        <p:nvGrpSpPr>
          <p:cNvPr id="3950" name="Google Shape;3950;p240"/>
          <p:cNvGrpSpPr/>
          <p:nvPr/>
        </p:nvGrpSpPr>
        <p:grpSpPr>
          <a:xfrm>
            <a:off x="643127" y="2483041"/>
            <a:ext cx="1292899" cy="1151971"/>
            <a:chOff x="643127" y="1862327"/>
            <a:chExt cx="1292899" cy="864000"/>
          </a:xfrm>
        </p:grpSpPr>
        <p:sp>
          <p:nvSpPr>
            <p:cNvPr id="3951" name="Google Shape;3951;p240"/>
            <p:cNvSpPr/>
            <p:nvPr/>
          </p:nvSpPr>
          <p:spPr>
            <a:xfrm>
              <a:off x="1132116" y="1980310"/>
              <a:ext cx="803910" cy="370839"/>
            </a:xfrm>
            <a:custGeom>
              <a:rect b="b" l="l" r="r" t="t"/>
              <a:pathLst>
                <a:path extrusionOk="0" h="370839" w="803910">
                  <a:moveTo>
                    <a:pt x="803567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803567" y="370839"/>
                  </a:lnTo>
                  <a:lnTo>
                    <a:pt x="803567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52" name="Google Shape;3952;p240"/>
            <p:cNvSpPr/>
            <p:nvPr/>
          </p:nvSpPr>
          <p:spPr>
            <a:xfrm>
              <a:off x="1132116" y="2351151"/>
              <a:ext cx="803910" cy="370839"/>
            </a:xfrm>
            <a:custGeom>
              <a:rect b="b" l="l" r="r" t="t"/>
              <a:pathLst>
                <a:path extrusionOk="0" h="370839" w="803910">
                  <a:moveTo>
                    <a:pt x="803567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803567" y="370839"/>
                  </a:lnTo>
                  <a:lnTo>
                    <a:pt x="803567" y="0"/>
                  </a:lnTo>
                  <a:close/>
                </a:path>
              </a:pathLst>
            </a:custGeom>
            <a:solidFill>
              <a:srgbClr val="375F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53" name="Google Shape;3953;p240"/>
            <p:cNvSpPr/>
            <p:nvPr/>
          </p:nvSpPr>
          <p:spPr>
            <a:xfrm>
              <a:off x="643127" y="1862327"/>
              <a:ext cx="644700" cy="864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54" name="Google Shape;3954;p240"/>
            <p:cNvSpPr/>
            <p:nvPr/>
          </p:nvSpPr>
          <p:spPr>
            <a:xfrm>
              <a:off x="685914" y="1884933"/>
              <a:ext cx="446405" cy="727075"/>
            </a:xfrm>
            <a:custGeom>
              <a:rect b="b" l="l" r="r" t="t"/>
              <a:pathLst>
                <a:path extrusionOk="0" h="727075" w="446405">
                  <a:moveTo>
                    <a:pt x="395836" y="666460"/>
                  </a:moveTo>
                  <a:lnTo>
                    <a:pt x="333247" y="704849"/>
                  </a:lnTo>
                  <a:lnTo>
                    <a:pt x="331368" y="712723"/>
                  </a:lnTo>
                  <a:lnTo>
                    <a:pt x="338709" y="724661"/>
                  </a:lnTo>
                  <a:lnTo>
                    <a:pt x="346532" y="726566"/>
                  </a:lnTo>
                  <a:lnTo>
                    <a:pt x="424732" y="678560"/>
                  </a:lnTo>
                  <a:lnTo>
                    <a:pt x="421055" y="678560"/>
                  </a:lnTo>
                  <a:lnTo>
                    <a:pt x="421055" y="677036"/>
                  </a:lnTo>
                  <a:lnTo>
                    <a:pt x="414909" y="677036"/>
                  </a:lnTo>
                  <a:lnTo>
                    <a:pt x="395836" y="666460"/>
                  </a:lnTo>
                  <a:close/>
                </a:path>
                <a:path extrusionOk="0" h="727075" w="446405">
                  <a:moveTo>
                    <a:pt x="25400" y="0"/>
                  </a:moveTo>
                  <a:lnTo>
                    <a:pt x="0" y="0"/>
                  </a:lnTo>
                  <a:lnTo>
                    <a:pt x="0" y="672972"/>
                  </a:lnTo>
                  <a:lnTo>
                    <a:pt x="5689" y="678560"/>
                  </a:lnTo>
                  <a:lnTo>
                    <a:pt x="376108" y="678560"/>
                  </a:lnTo>
                  <a:lnTo>
                    <a:pt x="395836" y="666460"/>
                  </a:lnTo>
                  <a:lnTo>
                    <a:pt x="394755" y="665860"/>
                  </a:lnTo>
                  <a:lnTo>
                    <a:pt x="25400" y="665860"/>
                  </a:lnTo>
                  <a:lnTo>
                    <a:pt x="12700" y="653160"/>
                  </a:lnTo>
                  <a:lnTo>
                    <a:pt x="25400" y="653160"/>
                  </a:lnTo>
                  <a:lnTo>
                    <a:pt x="25400" y="0"/>
                  </a:lnTo>
                  <a:close/>
                </a:path>
                <a:path extrusionOk="0" h="727075" w="446405">
                  <a:moveTo>
                    <a:pt x="424263" y="653160"/>
                  </a:moveTo>
                  <a:lnTo>
                    <a:pt x="421055" y="653160"/>
                  </a:lnTo>
                  <a:lnTo>
                    <a:pt x="421055" y="678560"/>
                  </a:lnTo>
                  <a:lnTo>
                    <a:pt x="424732" y="678560"/>
                  </a:lnTo>
                  <a:lnTo>
                    <a:pt x="446252" y="665352"/>
                  </a:lnTo>
                  <a:lnTo>
                    <a:pt x="424263" y="653160"/>
                  </a:lnTo>
                  <a:close/>
                </a:path>
                <a:path extrusionOk="0" h="727075" w="446405">
                  <a:moveTo>
                    <a:pt x="414413" y="655065"/>
                  </a:moveTo>
                  <a:lnTo>
                    <a:pt x="395836" y="666460"/>
                  </a:lnTo>
                  <a:lnTo>
                    <a:pt x="414909" y="677036"/>
                  </a:lnTo>
                  <a:lnTo>
                    <a:pt x="414413" y="655065"/>
                  </a:lnTo>
                  <a:close/>
                </a:path>
                <a:path extrusionOk="0" h="727075" w="446405">
                  <a:moveTo>
                    <a:pt x="421055" y="655065"/>
                  </a:moveTo>
                  <a:lnTo>
                    <a:pt x="414413" y="655065"/>
                  </a:lnTo>
                  <a:lnTo>
                    <a:pt x="414909" y="677036"/>
                  </a:lnTo>
                  <a:lnTo>
                    <a:pt x="421055" y="677036"/>
                  </a:lnTo>
                  <a:lnTo>
                    <a:pt x="421055" y="655065"/>
                  </a:lnTo>
                  <a:close/>
                </a:path>
                <a:path extrusionOk="0" h="727075" w="446405">
                  <a:moveTo>
                    <a:pt x="343903" y="608710"/>
                  </a:moveTo>
                  <a:lnTo>
                    <a:pt x="336181" y="610869"/>
                  </a:lnTo>
                  <a:lnTo>
                    <a:pt x="332778" y="616965"/>
                  </a:lnTo>
                  <a:lnTo>
                    <a:pt x="329387" y="623188"/>
                  </a:lnTo>
                  <a:lnTo>
                    <a:pt x="331597" y="630808"/>
                  </a:lnTo>
                  <a:lnTo>
                    <a:pt x="395836" y="666460"/>
                  </a:lnTo>
                  <a:lnTo>
                    <a:pt x="414413" y="655065"/>
                  </a:lnTo>
                  <a:lnTo>
                    <a:pt x="421055" y="655065"/>
                  </a:lnTo>
                  <a:lnTo>
                    <a:pt x="421055" y="653160"/>
                  </a:lnTo>
                  <a:lnTo>
                    <a:pt x="424263" y="653160"/>
                  </a:lnTo>
                  <a:lnTo>
                    <a:pt x="350050" y="612013"/>
                  </a:lnTo>
                  <a:lnTo>
                    <a:pt x="343903" y="608710"/>
                  </a:lnTo>
                  <a:close/>
                </a:path>
                <a:path extrusionOk="0" h="727075" w="446405">
                  <a:moveTo>
                    <a:pt x="25400" y="653160"/>
                  </a:moveTo>
                  <a:lnTo>
                    <a:pt x="12700" y="653160"/>
                  </a:lnTo>
                  <a:lnTo>
                    <a:pt x="25400" y="665860"/>
                  </a:lnTo>
                  <a:lnTo>
                    <a:pt x="25400" y="653160"/>
                  </a:lnTo>
                  <a:close/>
                </a:path>
                <a:path extrusionOk="0" h="727075" w="446405">
                  <a:moveTo>
                    <a:pt x="371854" y="653160"/>
                  </a:moveTo>
                  <a:lnTo>
                    <a:pt x="25400" y="653160"/>
                  </a:lnTo>
                  <a:lnTo>
                    <a:pt x="25400" y="665860"/>
                  </a:lnTo>
                  <a:lnTo>
                    <a:pt x="394755" y="665860"/>
                  </a:lnTo>
                  <a:lnTo>
                    <a:pt x="371854" y="65316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graphicFrame>
        <p:nvGraphicFramePr>
          <p:cNvPr id="3955" name="Google Shape;3955;p240"/>
          <p:cNvGraphicFramePr/>
          <p:nvPr/>
        </p:nvGraphicFramePr>
        <p:xfrm>
          <a:off x="4995164" y="26319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803275"/>
                <a:gridCol w="803275"/>
                <a:gridCol w="803275"/>
                <a:gridCol w="803275"/>
              </a:tblGrid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5F9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5F9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5F9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grpSp>
        <p:nvGrpSpPr>
          <p:cNvPr id="3956" name="Google Shape;3956;p240"/>
          <p:cNvGrpSpPr/>
          <p:nvPr/>
        </p:nvGrpSpPr>
        <p:grpSpPr>
          <a:xfrm>
            <a:off x="4837176" y="2198568"/>
            <a:ext cx="968248" cy="936219"/>
            <a:chOff x="4837176" y="1648967"/>
            <a:chExt cx="968248" cy="702182"/>
          </a:xfrm>
        </p:grpSpPr>
        <p:sp>
          <p:nvSpPr>
            <p:cNvPr id="3957" name="Google Shape;3957;p240"/>
            <p:cNvSpPr/>
            <p:nvPr/>
          </p:nvSpPr>
          <p:spPr>
            <a:xfrm>
              <a:off x="5001514" y="1980310"/>
              <a:ext cx="803910" cy="370839"/>
            </a:xfrm>
            <a:custGeom>
              <a:rect b="b" l="l" r="r" t="t"/>
              <a:pathLst>
                <a:path extrusionOk="0" h="370839" w="803910">
                  <a:moveTo>
                    <a:pt x="803567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803567" y="370839"/>
                  </a:lnTo>
                  <a:lnTo>
                    <a:pt x="803567" y="0"/>
                  </a:lnTo>
                  <a:close/>
                </a:path>
              </a:pathLst>
            </a:custGeom>
            <a:solidFill>
              <a:srgbClr val="375F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58" name="Google Shape;3958;p240"/>
            <p:cNvSpPr/>
            <p:nvPr/>
          </p:nvSpPr>
          <p:spPr>
            <a:xfrm>
              <a:off x="4837176" y="1648967"/>
              <a:ext cx="754500" cy="510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59" name="Google Shape;3959;p240"/>
            <p:cNvSpPr/>
            <p:nvPr/>
          </p:nvSpPr>
          <p:spPr>
            <a:xfrm>
              <a:off x="4880356" y="1672208"/>
              <a:ext cx="619125" cy="312419"/>
            </a:xfrm>
            <a:custGeom>
              <a:rect b="b" l="l" r="r" t="t"/>
              <a:pathLst>
                <a:path extrusionOk="0" h="312419" w="619125">
                  <a:moveTo>
                    <a:pt x="516001" y="194437"/>
                  </a:moveTo>
                  <a:lnTo>
                    <a:pt x="509778" y="197738"/>
                  </a:lnTo>
                  <a:lnTo>
                    <a:pt x="503555" y="200913"/>
                  </a:lnTo>
                  <a:lnTo>
                    <a:pt x="501142" y="208661"/>
                  </a:lnTo>
                  <a:lnTo>
                    <a:pt x="504444" y="214883"/>
                  </a:lnTo>
                  <a:lnTo>
                    <a:pt x="555752" y="312165"/>
                  </a:lnTo>
                  <a:lnTo>
                    <a:pt x="571895" y="287019"/>
                  </a:lnTo>
                  <a:lnTo>
                    <a:pt x="544068" y="287019"/>
                  </a:lnTo>
                  <a:lnTo>
                    <a:pt x="544068" y="235563"/>
                  </a:lnTo>
                  <a:lnTo>
                    <a:pt x="526923" y="203073"/>
                  </a:lnTo>
                  <a:lnTo>
                    <a:pt x="523621" y="196850"/>
                  </a:lnTo>
                  <a:lnTo>
                    <a:pt x="516001" y="194437"/>
                  </a:lnTo>
                  <a:close/>
                </a:path>
                <a:path extrusionOk="0" h="312419" w="619125">
                  <a:moveTo>
                    <a:pt x="544068" y="235563"/>
                  </a:moveTo>
                  <a:lnTo>
                    <a:pt x="544068" y="287019"/>
                  </a:lnTo>
                  <a:lnTo>
                    <a:pt x="569468" y="287019"/>
                  </a:lnTo>
                  <a:lnTo>
                    <a:pt x="569468" y="281050"/>
                  </a:lnTo>
                  <a:lnTo>
                    <a:pt x="568071" y="281050"/>
                  </a:lnTo>
                  <a:lnTo>
                    <a:pt x="546100" y="280161"/>
                  </a:lnTo>
                  <a:lnTo>
                    <a:pt x="557907" y="261790"/>
                  </a:lnTo>
                  <a:lnTo>
                    <a:pt x="544068" y="235563"/>
                  </a:lnTo>
                  <a:close/>
                </a:path>
                <a:path extrusionOk="0" h="312419" w="619125">
                  <a:moveTo>
                    <a:pt x="605536" y="198246"/>
                  </a:moveTo>
                  <a:lnTo>
                    <a:pt x="597662" y="200025"/>
                  </a:lnTo>
                  <a:lnTo>
                    <a:pt x="593852" y="205866"/>
                  </a:lnTo>
                  <a:lnTo>
                    <a:pt x="569468" y="243804"/>
                  </a:lnTo>
                  <a:lnTo>
                    <a:pt x="569468" y="287019"/>
                  </a:lnTo>
                  <a:lnTo>
                    <a:pt x="571895" y="287019"/>
                  </a:lnTo>
                  <a:lnTo>
                    <a:pt x="615188" y="219582"/>
                  </a:lnTo>
                  <a:lnTo>
                    <a:pt x="618998" y="213740"/>
                  </a:lnTo>
                  <a:lnTo>
                    <a:pt x="617220" y="205866"/>
                  </a:lnTo>
                  <a:lnTo>
                    <a:pt x="605536" y="198246"/>
                  </a:lnTo>
                  <a:close/>
                </a:path>
                <a:path extrusionOk="0" h="312419" w="619125">
                  <a:moveTo>
                    <a:pt x="557907" y="261790"/>
                  </a:moveTo>
                  <a:lnTo>
                    <a:pt x="546100" y="280161"/>
                  </a:lnTo>
                  <a:lnTo>
                    <a:pt x="568071" y="281050"/>
                  </a:lnTo>
                  <a:lnTo>
                    <a:pt x="557907" y="261790"/>
                  </a:lnTo>
                  <a:close/>
                </a:path>
                <a:path extrusionOk="0" h="312419" w="619125">
                  <a:moveTo>
                    <a:pt x="569468" y="243804"/>
                  </a:moveTo>
                  <a:lnTo>
                    <a:pt x="557907" y="261790"/>
                  </a:lnTo>
                  <a:lnTo>
                    <a:pt x="568071" y="281050"/>
                  </a:lnTo>
                  <a:lnTo>
                    <a:pt x="569468" y="281050"/>
                  </a:lnTo>
                  <a:lnTo>
                    <a:pt x="569468" y="243804"/>
                  </a:lnTo>
                  <a:close/>
                </a:path>
                <a:path extrusionOk="0" h="312419" w="619125">
                  <a:moveTo>
                    <a:pt x="544068" y="12700"/>
                  </a:moveTo>
                  <a:lnTo>
                    <a:pt x="544068" y="235563"/>
                  </a:lnTo>
                  <a:lnTo>
                    <a:pt x="557907" y="261790"/>
                  </a:lnTo>
                  <a:lnTo>
                    <a:pt x="569468" y="243804"/>
                  </a:lnTo>
                  <a:lnTo>
                    <a:pt x="569468" y="25400"/>
                  </a:lnTo>
                  <a:lnTo>
                    <a:pt x="556768" y="25400"/>
                  </a:lnTo>
                  <a:lnTo>
                    <a:pt x="544068" y="12700"/>
                  </a:lnTo>
                  <a:close/>
                </a:path>
                <a:path extrusionOk="0" h="312419" w="619125">
                  <a:moveTo>
                    <a:pt x="56388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544068" y="25400"/>
                  </a:lnTo>
                  <a:lnTo>
                    <a:pt x="544068" y="12700"/>
                  </a:lnTo>
                  <a:lnTo>
                    <a:pt x="569468" y="12700"/>
                  </a:lnTo>
                  <a:lnTo>
                    <a:pt x="569468" y="5714"/>
                  </a:lnTo>
                  <a:lnTo>
                    <a:pt x="563880" y="0"/>
                  </a:lnTo>
                  <a:close/>
                </a:path>
                <a:path extrusionOk="0" h="312419" w="619125">
                  <a:moveTo>
                    <a:pt x="569468" y="12700"/>
                  </a:moveTo>
                  <a:lnTo>
                    <a:pt x="544068" y="12700"/>
                  </a:lnTo>
                  <a:lnTo>
                    <a:pt x="556768" y="25400"/>
                  </a:lnTo>
                  <a:lnTo>
                    <a:pt x="569468" y="25400"/>
                  </a:lnTo>
                  <a:lnTo>
                    <a:pt x="569468" y="1270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960" name="Google Shape;3960;p240"/>
          <p:cNvSpPr txBox="1"/>
          <p:nvPr/>
        </p:nvSpPr>
        <p:spPr>
          <a:xfrm>
            <a:off x="3970400" y="2002025"/>
            <a:ext cx="9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Column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1" name="Google Shape;3961;p240"/>
          <p:cNvSpPr txBox="1"/>
          <p:nvPr/>
        </p:nvSpPr>
        <p:spPr>
          <a:xfrm>
            <a:off x="459759" y="2002025"/>
            <a:ext cx="9681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Row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2" name="Google Shape;3962;p240"/>
          <p:cNvGrpSpPr/>
          <p:nvPr/>
        </p:nvGrpSpPr>
        <p:grpSpPr>
          <a:xfrm>
            <a:off x="1077467" y="4754760"/>
            <a:ext cx="3323700" cy="337192"/>
            <a:chOff x="1077467" y="3566159"/>
            <a:chExt cx="3323700" cy="252900"/>
          </a:xfrm>
        </p:grpSpPr>
        <p:sp>
          <p:nvSpPr>
            <p:cNvPr id="3963" name="Google Shape;3963;p240"/>
            <p:cNvSpPr/>
            <p:nvPr/>
          </p:nvSpPr>
          <p:spPr>
            <a:xfrm>
              <a:off x="1077467" y="3566159"/>
              <a:ext cx="3323700" cy="25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64" name="Google Shape;3964;p240"/>
            <p:cNvSpPr/>
            <p:nvPr/>
          </p:nvSpPr>
          <p:spPr>
            <a:xfrm>
              <a:off x="1132116" y="3589400"/>
              <a:ext cx="3214370" cy="154304"/>
            </a:xfrm>
            <a:custGeom>
              <a:rect b="b" l="l" r="r" t="t"/>
              <a:pathLst>
                <a:path extrusionOk="0" h="154304" w="3214370">
                  <a:moveTo>
                    <a:pt x="3214204" y="0"/>
                  </a:moveTo>
                  <a:lnTo>
                    <a:pt x="3213200" y="60061"/>
                  </a:lnTo>
                  <a:lnTo>
                    <a:pt x="3210458" y="109108"/>
                  </a:lnTo>
                  <a:lnTo>
                    <a:pt x="3206382" y="142178"/>
                  </a:lnTo>
                  <a:lnTo>
                    <a:pt x="3201377" y="154305"/>
                  </a:lnTo>
                  <a:lnTo>
                    <a:pt x="12865" y="154305"/>
                  </a:lnTo>
                  <a:lnTo>
                    <a:pt x="7854" y="142178"/>
                  </a:lnTo>
                  <a:lnTo>
                    <a:pt x="3765" y="109108"/>
                  </a:lnTo>
                  <a:lnTo>
                    <a:pt x="1010" y="60061"/>
                  </a:lnTo>
                  <a:lnTo>
                    <a:pt x="0" y="0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grpSp>
        <p:nvGrpSpPr>
          <p:cNvPr id="3965" name="Google Shape;3965;p240"/>
          <p:cNvGrpSpPr/>
          <p:nvPr/>
        </p:nvGrpSpPr>
        <p:grpSpPr>
          <a:xfrm>
            <a:off x="1077467" y="5311514"/>
            <a:ext cx="7193400" cy="335192"/>
            <a:chOff x="1077467" y="3983735"/>
            <a:chExt cx="7193400" cy="251400"/>
          </a:xfrm>
        </p:grpSpPr>
        <p:sp>
          <p:nvSpPr>
            <p:cNvPr id="3966" name="Google Shape;3966;p240"/>
            <p:cNvSpPr/>
            <p:nvPr/>
          </p:nvSpPr>
          <p:spPr>
            <a:xfrm>
              <a:off x="1077467" y="3983735"/>
              <a:ext cx="7193400" cy="251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3967" name="Google Shape;3967;p240"/>
            <p:cNvSpPr/>
            <p:nvPr/>
          </p:nvSpPr>
          <p:spPr>
            <a:xfrm>
              <a:off x="1132116" y="4006202"/>
              <a:ext cx="7084059" cy="154939"/>
            </a:xfrm>
            <a:custGeom>
              <a:rect b="b" l="l" r="r" t="t"/>
              <a:pathLst>
                <a:path extrusionOk="0" h="154939" w="7084059">
                  <a:moveTo>
                    <a:pt x="7083640" y="0"/>
                  </a:moveTo>
                  <a:lnTo>
                    <a:pt x="7082636" y="60089"/>
                  </a:lnTo>
                  <a:lnTo>
                    <a:pt x="7079894" y="109161"/>
                  </a:lnTo>
                  <a:lnTo>
                    <a:pt x="7075818" y="142248"/>
                  </a:lnTo>
                  <a:lnTo>
                    <a:pt x="7070813" y="154381"/>
                  </a:lnTo>
                  <a:lnTo>
                    <a:pt x="12865" y="154381"/>
                  </a:lnTo>
                  <a:lnTo>
                    <a:pt x="7854" y="142248"/>
                  </a:lnTo>
                  <a:lnTo>
                    <a:pt x="3765" y="109161"/>
                  </a:lnTo>
                  <a:lnTo>
                    <a:pt x="1010" y="60089"/>
                  </a:lnTo>
                  <a:lnTo>
                    <a:pt x="0" y="0"/>
                  </a:lnTo>
                </a:path>
              </a:pathLst>
            </a:custGeom>
            <a:noFill/>
            <a:ln cap="flat" cmpd="sng" w="25400">
              <a:solidFill>
                <a:srgbClr val="4F81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3968" name="Google Shape;3968;p240"/>
          <p:cNvSpPr txBox="1"/>
          <p:nvPr/>
        </p:nvSpPr>
        <p:spPr>
          <a:xfrm>
            <a:off x="2423850" y="4912038"/>
            <a:ext cx="33237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0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Table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778000" marR="0" rtl="0" algn="l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Database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972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p241"/>
          <p:cNvSpPr txBox="1"/>
          <p:nvPr>
            <p:ph type="title"/>
          </p:nvPr>
        </p:nvSpPr>
        <p:spPr>
          <a:xfrm>
            <a:off x="1698117" y="333349"/>
            <a:ext cx="5748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Hive: Создание таблицы</a:t>
            </a:r>
            <a:endParaRPr sz="2200"/>
          </a:p>
        </p:txBody>
      </p:sp>
      <p:grpSp>
        <p:nvGrpSpPr>
          <p:cNvPr id="3974" name="Google Shape;3974;p241"/>
          <p:cNvGrpSpPr/>
          <p:nvPr/>
        </p:nvGrpSpPr>
        <p:grpSpPr>
          <a:xfrm>
            <a:off x="188976" y="1698708"/>
            <a:ext cx="8598310" cy="3897103"/>
            <a:chOff x="188976" y="1274063"/>
            <a:chExt cx="8598310" cy="2922900"/>
          </a:xfrm>
        </p:grpSpPr>
        <p:sp>
          <p:nvSpPr>
            <p:cNvPr id="3975" name="Google Shape;3975;p241"/>
            <p:cNvSpPr/>
            <p:nvPr/>
          </p:nvSpPr>
          <p:spPr>
            <a:xfrm>
              <a:off x="284986" y="1328922"/>
              <a:ext cx="8502300" cy="2755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76" name="Google Shape;3976;p241"/>
            <p:cNvSpPr/>
            <p:nvPr/>
          </p:nvSpPr>
          <p:spPr>
            <a:xfrm>
              <a:off x="188976" y="1274063"/>
              <a:ext cx="7203900" cy="2922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77" name="Google Shape;3977;p241"/>
            <p:cNvSpPr/>
            <p:nvPr/>
          </p:nvSpPr>
          <p:spPr>
            <a:xfrm>
              <a:off x="323532" y="1347596"/>
              <a:ext cx="8424900" cy="2677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78" name="Google Shape;3978;p241"/>
            <p:cNvSpPr/>
            <p:nvPr/>
          </p:nvSpPr>
          <p:spPr>
            <a:xfrm>
              <a:off x="323532" y="1347596"/>
              <a:ext cx="8425180" cy="2677795"/>
            </a:xfrm>
            <a:custGeom>
              <a:rect b="b" l="l" r="r" t="t"/>
              <a:pathLst>
                <a:path extrusionOk="0" h="2677795" w="8425180">
                  <a:moveTo>
                    <a:pt x="0" y="2677667"/>
                  </a:moveTo>
                  <a:lnTo>
                    <a:pt x="8424926" y="2677667"/>
                  </a:lnTo>
                  <a:lnTo>
                    <a:pt x="8424926" y="0"/>
                  </a:lnTo>
                  <a:lnTo>
                    <a:pt x="0" y="0"/>
                  </a:lnTo>
                  <a:lnTo>
                    <a:pt x="0" y="267766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979" name="Google Shape;3979;p241"/>
          <p:cNvSpPr txBox="1"/>
          <p:nvPr/>
        </p:nvSpPr>
        <p:spPr>
          <a:xfrm>
            <a:off x="402437" y="1792731"/>
            <a:ext cx="6596400" cy="3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hive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!cat data/user-posts.txt;  </a:t>
            </a: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user1,Funny Story,1343182026191  user2,Cool Deal,1343182133839  user4,Interesting Post,1343182154633  user5,Yet Another Blog,13431839394  hive&gt;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type="title"/>
          </p:nvPr>
        </p:nvSpPr>
        <p:spPr>
          <a:xfrm>
            <a:off x="1743825" y="333350"/>
            <a:ext cx="5656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HDFS не подходит для…</a:t>
            </a:r>
            <a:endParaRPr sz="2200"/>
          </a:p>
        </p:txBody>
      </p:sp>
      <p:sp>
        <p:nvSpPr>
          <p:cNvPr id="410" name="Google Shape;410;p35"/>
          <p:cNvSpPr txBox="1"/>
          <p:nvPr/>
        </p:nvSpPr>
        <p:spPr>
          <a:xfrm>
            <a:off x="561025" y="857867"/>
            <a:ext cx="6971100" cy="58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Low-latency reads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508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Высокая пропускная способность вместо  быстрого доступа к данным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HBase помогает решать эту задачу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Большое количество небольших файлов</a:t>
            </a:r>
            <a:endParaRPr sz="2000">
              <a:solidFill>
                <a:schemeClr val="dk1"/>
              </a:solidFill>
            </a:endParaRPr>
          </a:p>
          <a:p>
            <a:pPr indent="-287019" lvl="0" marL="756285" marR="461008" rtl="0" algn="l"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– Лучше миллион больших файлов, чем  миллиард маленьких лучше 1000 по 1 Гб, чем 100 000 по 10 Мб</a:t>
            </a:r>
            <a:endParaRPr sz="2000">
              <a:solidFill>
                <a:schemeClr val="dk1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Многопоточная запись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Один процесс записи на файл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Данные дописываются в конец файла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Нет поддержки записи по смещению</a:t>
            </a:r>
            <a:endParaRPr sz="2000">
              <a:solidFill>
                <a:schemeClr val="dk1"/>
              </a:solidFill>
            </a:endParaRPr>
          </a:p>
          <a:p>
            <a:pPr indent="-287019" lvl="0" marL="756285" marR="461008" rtl="0" algn="l">
              <a:spcBef>
                <a:spcPts val="69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983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4" name="Google Shape;3984;p242"/>
          <p:cNvGrpSpPr/>
          <p:nvPr/>
        </p:nvGrpSpPr>
        <p:grpSpPr>
          <a:xfrm>
            <a:off x="265175" y="302759"/>
            <a:ext cx="8593814" cy="5451864"/>
            <a:chOff x="265175" y="227075"/>
            <a:chExt cx="8593814" cy="4089000"/>
          </a:xfrm>
        </p:grpSpPr>
        <p:sp>
          <p:nvSpPr>
            <p:cNvPr id="3985" name="Google Shape;3985;p242"/>
            <p:cNvSpPr/>
            <p:nvPr/>
          </p:nvSpPr>
          <p:spPr>
            <a:xfrm>
              <a:off x="284989" y="239267"/>
              <a:ext cx="8574000" cy="4046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86" name="Google Shape;3986;p242"/>
            <p:cNvSpPr/>
            <p:nvPr/>
          </p:nvSpPr>
          <p:spPr>
            <a:xfrm>
              <a:off x="265175" y="227075"/>
              <a:ext cx="7214700" cy="4089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87" name="Google Shape;3987;p242"/>
            <p:cNvSpPr/>
            <p:nvPr/>
          </p:nvSpPr>
          <p:spPr>
            <a:xfrm>
              <a:off x="323532" y="257657"/>
              <a:ext cx="8496900" cy="3970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88" name="Google Shape;3988;p242"/>
            <p:cNvSpPr/>
            <p:nvPr/>
          </p:nvSpPr>
          <p:spPr>
            <a:xfrm>
              <a:off x="323532" y="257657"/>
              <a:ext cx="8496935" cy="3970654"/>
            </a:xfrm>
            <a:custGeom>
              <a:rect b="b" l="l" r="r" t="t"/>
              <a:pathLst>
                <a:path extrusionOk="0" h="3970654" w="8496935">
                  <a:moveTo>
                    <a:pt x="0" y="3970274"/>
                  </a:moveTo>
                  <a:lnTo>
                    <a:pt x="8496935" y="3970274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397027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989" name="Google Shape;3989;p242"/>
          <p:cNvSpPr txBox="1"/>
          <p:nvPr/>
        </p:nvSpPr>
        <p:spPr>
          <a:xfrm>
            <a:off x="402437" y="359325"/>
            <a:ext cx="68364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1400">
                <a:latin typeface="Courier New"/>
                <a:ea typeface="Courier New"/>
                <a:cs typeface="Courier New"/>
                <a:sym typeface="Courier New"/>
              </a:rPr>
              <a:t>CREATE TABLE posts (user STRING, post STRING, time BIGINT)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213994" lvl="0" marL="65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&gt;"/>
            </a:pPr>
            <a:r>
              <a:rPr b="1" lang="en-US" sz="1400">
                <a:latin typeface="Courier New"/>
                <a:ea typeface="Courier New"/>
                <a:cs typeface="Courier New"/>
                <a:sym typeface="Courier New"/>
              </a:rPr>
              <a:t>ROW FORMAT DELIMITED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213994" lvl="0" marL="650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&gt;"/>
            </a:pPr>
            <a:r>
              <a:rPr b="1" lang="en-US" sz="1400">
                <a:latin typeface="Courier New"/>
                <a:ea typeface="Courier New"/>
                <a:cs typeface="Courier New"/>
                <a:sym typeface="Courier New"/>
              </a:rPr>
              <a:t>FIELDS TERMINATED BY ','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0" name="Google Shape;3990;p242"/>
          <p:cNvSpPr txBox="1"/>
          <p:nvPr/>
        </p:nvSpPr>
        <p:spPr>
          <a:xfrm>
            <a:off x="827633" y="1212765"/>
            <a:ext cx="2264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13359" lvl="0" marL="2260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&gt;"/>
            </a:pPr>
            <a:r>
              <a:rPr b="1" lang="en-US" sz="1400">
                <a:latin typeface="Courier New"/>
                <a:ea typeface="Courier New"/>
                <a:cs typeface="Courier New"/>
                <a:sym typeface="Courier New"/>
              </a:rPr>
              <a:t>STORED AS TEXTFILE;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1" name="Google Shape;3991;p242"/>
          <p:cNvSpPr txBox="1"/>
          <p:nvPr/>
        </p:nvSpPr>
        <p:spPr>
          <a:xfrm>
            <a:off x="402437" y="1497347"/>
            <a:ext cx="23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2" name="Google Shape;3992;p242"/>
          <p:cNvSpPr txBox="1"/>
          <p:nvPr/>
        </p:nvSpPr>
        <p:spPr>
          <a:xfrm>
            <a:off x="402437" y="1782233"/>
            <a:ext cx="279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Time taken: 10.606 seconds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3" name="Google Shape;3993;p242"/>
          <p:cNvSpPr txBox="1"/>
          <p:nvPr/>
        </p:nvSpPr>
        <p:spPr>
          <a:xfrm>
            <a:off x="402437" y="2351193"/>
            <a:ext cx="26880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1400">
                <a:latin typeface="Courier New"/>
                <a:ea typeface="Courier New"/>
                <a:cs typeface="Courier New"/>
                <a:sym typeface="Courier New"/>
              </a:rPr>
              <a:t>show tables;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Courier New"/>
                <a:ea typeface="Courier New"/>
                <a:cs typeface="Courier New"/>
                <a:sym typeface="Courier New"/>
              </a:rPr>
              <a:t>posts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Time taken: 0.221 seconds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4" name="Google Shape;3994;p242"/>
          <p:cNvSpPr txBox="1"/>
          <p:nvPr/>
        </p:nvSpPr>
        <p:spPr>
          <a:xfrm>
            <a:off x="402437" y="3773932"/>
            <a:ext cx="26868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1400">
                <a:latin typeface="Courier New"/>
                <a:ea typeface="Courier New"/>
                <a:cs typeface="Courier New"/>
                <a:sym typeface="Courier New"/>
              </a:rPr>
              <a:t>describe posts;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14928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Courier New"/>
                <a:ea typeface="Courier New"/>
                <a:cs typeface="Courier New"/>
                <a:sym typeface="Courier New"/>
              </a:rPr>
              <a:t>user string  post string  time bigint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Time taken: 0.212 seconds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995" name="Google Shape;3995;p242"/>
          <p:cNvGrpSpPr/>
          <p:nvPr/>
        </p:nvGrpSpPr>
        <p:grpSpPr>
          <a:xfrm>
            <a:off x="4355972" y="976808"/>
            <a:ext cx="3467734" cy="1108259"/>
            <a:chOff x="4355972" y="732624"/>
            <a:chExt cx="3467734" cy="831215"/>
          </a:xfrm>
        </p:grpSpPr>
        <p:sp>
          <p:nvSpPr>
            <p:cNvPr id="3996" name="Google Shape;3996;p242"/>
            <p:cNvSpPr/>
            <p:nvPr/>
          </p:nvSpPr>
          <p:spPr>
            <a:xfrm>
              <a:off x="4355972" y="732624"/>
              <a:ext cx="3467734" cy="831215"/>
            </a:xfrm>
            <a:custGeom>
              <a:rect b="b" l="l" r="r" t="t"/>
              <a:pathLst>
                <a:path extrusionOk="0" h="831215" w="3467734">
                  <a:moveTo>
                    <a:pt x="3467480" y="0"/>
                  </a:moveTo>
                  <a:lnTo>
                    <a:pt x="0" y="0"/>
                  </a:lnTo>
                  <a:lnTo>
                    <a:pt x="0" y="830999"/>
                  </a:lnTo>
                  <a:lnTo>
                    <a:pt x="3467480" y="830999"/>
                  </a:lnTo>
                  <a:lnTo>
                    <a:pt x="3467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97" name="Google Shape;3997;p242"/>
            <p:cNvSpPr/>
            <p:nvPr/>
          </p:nvSpPr>
          <p:spPr>
            <a:xfrm>
              <a:off x="4355972" y="732624"/>
              <a:ext cx="3467734" cy="831215"/>
            </a:xfrm>
            <a:custGeom>
              <a:rect b="b" l="l" r="r" t="t"/>
              <a:pathLst>
                <a:path extrusionOk="0" h="831215" w="3467734">
                  <a:moveTo>
                    <a:pt x="0" y="830999"/>
                  </a:moveTo>
                  <a:lnTo>
                    <a:pt x="3467480" y="830999"/>
                  </a:lnTo>
                  <a:lnTo>
                    <a:pt x="3467480" y="0"/>
                  </a:lnTo>
                  <a:lnTo>
                    <a:pt x="0" y="0"/>
                  </a:lnTo>
                  <a:lnTo>
                    <a:pt x="0" y="83099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998" name="Google Shape;3998;p242"/>
          <p:cNvSpPr txBox="1"/>
          <p:nvPr/>
        </p:nvSpPr>
        <p:spPr>
          <a:xfrm>
            <a:off x="4435602" y="1005163"/>
            <a:ext cx="28569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108585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Создать таблицу из 3-х колонок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08585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Как будут разделяться поля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08585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Как сохранять данные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9" name="Google Shape;3999;p242"/>
          <p:cNvGrpSpPr/>
          <p:nvPr/>
        </p:nvGrpSpPr>
        <p:grpSpPr>
          <a:xfrm>
            <a:off x="3635883" y="4088603"/>
            <a:ext cx="2664460" cy="492748"/>
            <a:chOff x="3635883" y="3066529"/>
            <a:chExt cx="2664460" cy="369570"/>
          </a:xfrm>
        </p:grpSpPr>
        <p:sp>
          <p:nvSpPr>
            <p:cNvPr id="4000" name="Google Shape;4000;p242"/>
            <p:cNvSpPr/>
            <p:nvPr/>
          </p:nvSpPr>
          <p:spPr>
            <a:xfrm>
              <a:off x="3635883" y="3066529"/>
              <a:ext cx="2664460" cy="369570"/>
            </a:xfrm>
            <a:custGeom>
              <a:rect b="b" l="l" r="r" t="t"/>
              <a:pathLst>
                <a:path extrusionOk="0" h="369570" w="2664460">
                  <a:moveTo>
                    <a:pt x="2664333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2664333" y="369328"/>
                  </a:lnTo>
                  <a:lnTo>
                    <a:pt x="2664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01" name="Google Shape;4001;p242"/>
            <p:cNvSpPr/>
            <p:nvPr/>
          </p:nvSpPr>
          <p:spPr>
            <a:xfrm>
              <a:off x="3635883" y="3066529"/>
              <a:ext cx="2664460" cy="369570"/>
            </a:xfrm>
            <a:custGeom>
              <a:rect b="b" l="l" r="r" t="t"/>
              <a:pathLst>
                <a:path extrusionOk="0" h="369570" w="2664460">
                  <a:moveTo>
                    <a:pt x="0" y="369328"/>
                  </a:moveTo>
                  <a:lnTo>
                    <a:pt x="2664333" y="369328"/>
                  </a:lnTo>
                  <a:lnTo>
                    <a:pt x="2664333" y="0"/>
                  </a:lnTo>
                  <a:lnTo>
                    <a:pt x="0" y="0"/>
                  </a:lnTo>
                  <a:lnTo>
                    <a:pt x="0" y="36932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02" name="Google Shape;4002;p242"/>
          <p:cNvSpPr txBox="1"/>
          <p:nvPr/>
        </p:nvSpPr>
        <p:spPr>
          <a:xfrm>
            <a:off x="3715249" y="4113775"/>
            <a:ext cx="2794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Показать схему таблицы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7" name="Google Shape;4007;p243"/>
          <p:cNvGrpSpPr/>
          <p:nvPr/>
        </p:nvGrpSpPr>
        <p:grpSpPr>
          <a:xfrm>
            <a:off x="249936" y="795576"/>
            <a:ext cx="8609053" cy="5559461"/>
            <a:chOff x="249936" y="219456"/>
            <a:chExt cx="8609053" cy="4169700"/>
          </a:xfrm>
        </p:grpSpPr>
        <p:sp>
          <p:nvSpPr>
            <p:cNvPr id="4008" name="Google Shape;4008;p243"/>
            <p:cNvSpPr/>
            <p:nvPr/>
          </p:nvSpPr>
          <p:spPr>
            <a:xfrm>
              <a:off x="284989" y="239264"/>
              <a:ext cx="8574000" cy="4108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09" name="Google Shape;4009;p243"/>
            <p:cNvSpPr/>
            <p:nvPr/>
          </p:nvSpPr>
          <p:spPr>
            <a:xfrm>
              <a:off x="249936" y="219456"/>
              <a:ext cx="7411200" cy="416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10" name="Google Shape;4010;p243"/>
            <p:cNvSpPr/>
            <p:nvPr/>
          </p:nvSpPr>
          <p:spPr>
            <a:xfrm>
              <a:off x="323532" y="257619"/>
              <a:ext cx="8496900" cy="4032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11" name="Google Shape;4011;p243"/>
            <p:cNvSpPr/>
            <p:nvPr/>
          </p:nvSpPr>
          <p:spPr>
            <a:xfrm>
              <a:off x="323532" y="257619"/>
              <a:ext cx="8496935" cy="4032250"/>
            </a:xfrm>
            <a:custGeom>
              <a:rect b="b" l="l" r="r" t="t"/>
              <a:pathLst>
                <a:path extrusionOk="0" h="4032250" w="8496935">
                  <a:moveTo>
                    <a:pt x="0" y="4031869"/>
                  </a:moveTo>
                  <a:lnTo>
                    <a:pt x="8496935" y="4031869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403186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12" name="Google Shape;4012;p243"/>
          <p:cNvSpPr txBox="1"/>
          <p:nvPr/>
        </p:nvSpPr>
        <p:spPr>
          <a:xfrm>
            <a:off x="402437" y="860267"/>
            <a:ext cx="61317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LOAD DATA LOCAL INPATH 'data/user-posts.txt'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244475" lvl="0" marL="745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&gt;"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OVERWRITE INTO TABLE posts;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85978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Copying data from file: data/user-posts.txt  Copying file: data/user-posts.txt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Loading data to table default.posts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3" name="Google Shape;4013;p243"/>
          <p:cNvSpPr txBox="1"/>
          <p:nvPr/>
        </p:nvSpPr>
        <p:spPr>
          <a:xfrm>
            <a:off x="402437" y="2486375"/>
            <a:ext cx="41739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Deleted /user/hive/warehouse/posts  OK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1101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Time taken: 5.818 seconds  hive&gt;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4" name="Google Shape;4014;p243"/>
          <p:cNvSpPr txBox="1"/>
          <p:nvPr/>
        </p:nvSpPr>
        <p:spPr>
          <a:xfrm>
            <a:off x="402437" y="4112314"/>
            <a:ext cx="6985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hdfs dfs -cat /user/hive/warehouse/posts/user-posts.txt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31826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user1,Funny Story,1343182026191  user2,Cool Deal,1343182133839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5" name="Google Shape;4015;p243"/>
          <p:cNvSpPr txBox="1"/>
          <p:nvPr/>
        </p:nvSpPr>
        <p:spPr>
          <a:xfrm>
            <a:off x="402437" y="5088182"/>
            <a:ext cx="4420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user4,Interesting Post,1343182154633  user5,Yet Another Blog,13431839394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016" name="Google Shape;4016;p243"/>
          <p:cNvGrpSpPr/>
          <p:nvPr/>
        </p:nvGrpSpPr>
        <p:grpSpPr>
          <a:xfrm>
            <a:off x="5137022" y="2303619"/>
            <a:ext cx="3467734" cy="1436757"/>
            <a:chOff x="5137022" y="1350517"/>
            <a:chExt cx="3467734" cy="1077595"/>
          </a:xfrm>
        </p:grpSpPr>
        <p:sp>
          <p:nvSpPr>
            <p:cNvPr id="4017" name="Google Shape;4017;p243"/>
            <p:cNvSpPr/>
            <p:nvPr/>
          </p:nvSpPr>
          <p:spPr>
            <a:xfrm>
              <a:off x="5137022" y="1350517"/>
              <a:ext cx="3467734" cy="1077595"/>
            </a:xfrm>
            <a:custGeom>
              <a:rect b="b" l="l" r="r" t="t"/>
              <a:pathLst>
                <a:path extrusionOk="0" h="1077595" w="3467734">
                  <a:moveTo>
                    <a:pt x="3467480" y="0"/>
                  </a:moveTo>
                  <a:lnTo>
                    <a:pt x="0" y="0"/>
                  </a:lnTo>
                  <a:lnTo>
                    <a:pt x="0" y="1077213"/>
                  </a:lnTo>
                  <a:lnTo>
                    <a:pt x="3467480" y="1077213"/>
                  </a:lnTo>
                  <a:lnTo>
                    <a:pt x="3467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18" name="Google Shape;4018;p243"/>
            <p:cNvSpPr/>
            <p:nvPr/>
          </p:nvSpPr>
          <p:spPr>
            <a:xfrm>
              <a:off x="5137022" y="1350517"/>
              <a:ext cx="3467734" cy="1077595"/>
            </a:xfrm>
            <a:custGeom>
              <a:rect b="b" l="l" r="r" t="t"/>
              <a:pathLst>
                <a:path extrusionOk="0" h="1077595" w="3467734">
                  <a:moveTo>
                    <a:pt x="0" y="1077213"/>
                  </a:moveTo>
                  <a:lnTo>
                    <a:pt x="3467480" y="1077213"/>
                  </a:lnTo>
                  <a:lnTo>
                    <a:pt x="3467480" y="0"/>
                  </a:lnTo>
                  <a:lnTo>
                    <a:pt x="0" y="0"/>
                  </a:lnTo>
                  <a:lnTo>
                    <a:pt x="0" y="107721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19" name="Google Shape;4019;p243"/>
          <p:cNvSpPr txBox="1"/>
          <p:nvPr/>
        </p:nvSpPr>
        <p:spPr>
          <a:xfrm>
            <a:off x="5216778" y="2331944"/>
            <a:ext cx="28734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Существующие записи в таблице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posts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удаляются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Данные из </a:t>
            </a: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data/user-posts.txt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загружены в таблицу </a:t>
            </a: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posts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0" name="Google Shape;4020;p243"/>
          <p:cNvGrpSpPr/>
          <p:nvPr/>
        </p:nvGrpSpPr>
        <p:grpSpPr>
          <a:xfrm>
            <a:off x="5137022" y="4880385"/>
            <a:ext cx="3467734" cy="779761"/>
            <a:chOff x="5137022" y="3283140"/>
            <a:chExt cx="3467734" cy="584835"/>
          </a:xfrm>
        </p:grpSpPr>
        <p:sp>
          <p:nvSpPr>
            <p:cNvPr id="4021" name="Google Shape;4021;p243"/>
            <p:cNvSpPr/>
            <p:nvPr/>
          </p:nvSpPr>
          <p:spPr>
            <a:xfrm>
              <a:off x="5137022" y="3283140"/>
              <a:ext cx="3467734" cy="584835"/>
            </a:xfrm>
            <a:custGeom>
              <a:rect b="b" l="l" r="r" t="t"/>
              <a:pathLst>
                <a:path extrusionOk="0" h="584835" w="3467734">
                  <a:moveTo>
                    <a:pt x="3467480" y="0"/>
                  </a:moveTo>
                  <a:lnTo>
                    <a:pt x="0" y="0"/>
                  </a:lnTo>
                  <a:lnTo>
                    <a:pt x="0" y="584771"/>
                  </a:lnTo>
                  <a:lnTo>
                    <a:pt x="3467480" y="584771"/>
                  </a:lnTo>
                  <a:lnTo>
                    <a:pt x="3467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22" name="Google Shape;4022;p243"/>
            <p:cNvSpPr/>
            <p:nvPr/>
          </p:nvSpPr>
          <p:spPr>
            <a:xfrm>
              <a:off x="5137022" y="3283140"/>
              <a:ext cx="3467734" cy="584835"/>
            </a:xfrm>
            <a:custGeom>
              <a:rect b="b" l="l" r="r" t="t"/>
              <a:pathLst>
                <a:path extrusionOk="0" h="584835" w="3467734">
                  <a:moveTo>
                    <a:pt x="0" y="584771"/>
                  </a:moveTo>
                  <a:lnTo>
                    <a:pt x="3467480" y="584771"/>
                  </a:lnTo>
                  <a:lnTo>
                    <a:pt x="3467480" y="0"/>
                  </a:lnTo>
                  <a:lnTo>
                    <a:pt x="0" y="0"/>
                  </a:lnTo>
                  <a:lnTo>
                    <a:pt x="0" y="58477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23" name="Google Shape;4023;p243"/>
          <p:cNvSpPr txBox="1"/>
          <p:nvPr/>
        </p:nvSpPr>
        <p:spPr>
          <a:xfrm>
            <a:off x="5216778" y="4909704"/>
            <a:ext cx="28041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По-умолчанию Hive хранит свои  таблицы в </a:t>
            </a: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/user/hive/warehouse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4" name="Google Shape;4024;p243"/>
          <p:cNvSpPr txBox="1"/>
          <p:nvPr/>
        </p:nvSpPr>
        <p:spPr>
          <a:xfrm>
            <a:off x="249925" y="80575"/>
            <a:ext cx="79110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77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Hive:</a:t>
            </a:r>
            <a:r>
              <a:rPr lang="en-US" sz="2200">
                <a:solidFill>
                  <a:schemeClr val="dk1"/>
                </a:solidFill>
              </a:rPr>
              <a:t>Загрузить данные в таблицу</a:t>
            </a:r>
            <a:endParaRPr sz="220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9" name="Google Shape;4029;p244"/>
          <p:cNvGrpSpPr/>
          <p:nvPr/>
        </p:nvGrpSpPr>
        <p:grpSpPr>
          <a:xfrm>
            <a:off x="282702" y="1002469"/>
            <a:ext cx="8578574" cy="5417065"/>
            <a:chOff x="280415" y="234695"/>
            <a:chExt cx="8578574" cy="4062900"/>
          </a:xfrm>
        </p:grpSpPr>
        <p:sp>
          <p:nvSpPr>
            <p:cNvPr id="4030" name="Google Shape;4030;p244"/>
            <p:cNvSpPr/>
            <p:nvPr/>
          </p:nvSpPr>
          <p:spPr>
            <a:xfrm>
              <a:off x="284989" y="239267"/>
              <a:ext cx="8574000" cy="4046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31" name="Google Shape;4031;p244"/>
            <p:cNvSpPr/>
            <p:nvPr/>
          </p:nvSpPr>
          <p:spPr>
            <a:xfrm>
              <a:off x="280415" y="234695"/>
              <a:ext cx="7908000" cy="4062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32" name="Google Shape;4032;p244"/>
            <p:cNvSpPr/>
            <p:nvPr/>
          </p:nvSpPr>
          <p:spPr>
            <a:xfrm>
              <a:off x="323532" y="257657"/>
              <a:ext cx="8496900" cy="3970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33" name="Google Shape;4033;p244"/>
            <p:cNvSpPr/>
            <p:nvPr/>
          </p:nvSpPr>
          <p:spPr>
            <a:xfrm>
              <a:off x="323532" y="257657"/>
              <a:ext cx="8496935" cy="3970654"/>
            </a:xfrm>
            <a:custGeom>
              <a:rect b="b" l="l" r="r" t="t"/>
              <a:pathLst>
                <a:path extrusionOk="0" h="3970654" w="8496935">
                  <a:moveTo>
                    <a:pt x="0" y="3970274"/>
                  </a:moveTo>
                  <a:lnTo>
                    <a:pt x="8496935" y="3970274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397027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34" name="Google Shape;4034;p244"/>
          <p:cNvSpPr txBox="1"/>
          <p:nvPr/>
        </p:nvSpPr>
        <p:spPr>
          <a:xfrm>
            <a:off x="404725" y="1052938"/>
            <a:ext cx="30594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1200">
                <a:latin typeface="Courier New"/>
                <a:ea typeface="Courier New"/>
                <a:cs typeface="Courier New"/>
                <a:sym typeface="Courier New"/>
              </a:rPr>
              <a:t>select count(1) from posts;  Total MapReduce jobs = 1  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Launching Job 1 out of 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5" name="Google Shape;4035;p244"/>
          <p:cNvSpPr txBox="1"/>
          <p:nvPr/>
        </p:nvSpPr>
        <p:spPr>
          <a:xfrm>
            <a:off x="404725" y="2028298"/>
            <a:ext cx="72981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ourier New"/>
                <a:ea typeface="Courier New"/>
                <a:cs typeface="Courier New"/>
                <a:sym typeface="Courier New"/>
              </a:rPr>
              <a:t>Starting Job = job_1343957512459_0004, Tracking URL =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http://localhost:8088/proxy/application_1343957512459_0004/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ourier New"/>
                <a:ea typeface="Courier New"/>
                <a:cs typeface="Courier New"/>
                <a:sym typeface="Courier New"/>
              </a:rPr>
              <a:t>Kill Command = hadoop job -Dmapred.job.tracker=localhost:10040 -kill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job_1343957512459_0004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Hadoop job information for Stage-1: number of mappers: 1; number of reducers: 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6" name="Google Shape;4036;p244"/>
          <p:cNvSpPr txBox="1"/>
          <p:nvPr/>
        </p:nvSpPr>
        <p:spPr>
          <a:xfrm>
            <a:off x="404725" y="3248006"/>
            <a:ext cx="940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2014-08-02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2014-08-02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2014-08-02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7" name="Google Shape;4037;p244"/>
          <p:cNvSpPr txBox="1"/>
          <p:nvPr/>
        </p:nvSpPr>
        <p:spPr>
          <a:xfrm>
            <a:off x="1417955" y="3248006"/>
            <a:ext cx="1123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22:37:24,962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22:37:31,577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22:37:32,664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8" name="Google Shape;4038;p244"/>
          <p:cNvSpPr txBox="1"/>
          <p:nvPr/>
        </p:nvSpPr>
        <p:spPr>
          <a:xfrm>
            <a:off x="2613939" y="3248006"/>
            <a:ext cx="5363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Stage-1 map = 0%, reduce = 0%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Stage-1 map = 100%, reduce = 0%, Cumulative CPU 0.87 sec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Stage-1 map = 100%, reduce = 100%, Cumulative CPU 2.64 sec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9" name="Google Shape;4039;p244"/>
          <p:cNvSpPr txBox="1"/>
          <p:nvPr/>
        </p:nvSpPr>
        <p:spPr>
          <a:xfrm>
            <a:off x="404725" y="3979865"/>
            <a:ext cx="7112100" cy="22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MapReduce Total cumulative CPU time: 2 seconds 640 msec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ourier New"/>
                <a:ea typeface="Courier New"/>
                <a:cs typeface="Courier New"/>
                <a:sym typeface="Courier New"/>
              </a:rPr>
              <a:t>Ended Job = job_1343957512459_0004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MapReduce Jobs Launched: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Job 0: Map: 1 Reduce: 1 Accumulative CPU: 2.64 sec HDFS Read: 0 HDFS Write: 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ourier New"/>
                <a:ea typeface="Courier New"/>
                <a:cs typeface="Courier New"/>
                <a:sym typeface="Courier New"/>
              </a:rPr>
              <a:t>SUCСESS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24898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Total MapReduce CPU Time Spent: 2 seconds 640 msec  OK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Time taken: 14.204 seconds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040" name="Google Shape;4040;p244"/>
          <p:cNvGrpSpPr/>
          <p:nvPr/>
        </p:nvGrpSpPr>
        <p:grpSpPr>
          <a:xfrm>
            <a:off x="4835907" y="1213488"/>
            <a:ext cx="3894454" cy="697636"/>
            <a:chOff x="4833620" y="392963"/>
            <a:chExt cx="3894454" cy="523240"/>
          </a:xfrm>
        </p:grpSpPr>
        <p:sp>
          <p:nvSpPr>
            <p:cNvPr id="4041" name="Google Shape;4041;p244"/>
            <p:cNvSpPr/>
            <p:nvPr/>
          </p:nvSpPr>
          <p:spPr>
            <a:xfrm>
              <a:off x="4833620" y="392963"/>
              <a:ext cx="3894454" cy="523240"/>
            </a:xfrm>
            <a:custGeom>
              <a:rect b="b" l="l" r="r" t="t"/>
              <a:pathLst>
                <a:path extrusionOk="0" h="523240" w="3894454">
                  <a:moveTo>
                    <a:pt x="3894454" y="0"/>
                  </a:moveTo>
                  <a:lnTo>
                    <a:pt x="0" y="0"/>
                  </a:lnTo>
                  <a:lnTo>
                    <a:pt x="0" y="523214"/>
                  </a:lnTo>
                  <a:lnTo>
                    <a:pt x="3894454" y="523214"/>
                  </a:lnTo>
                  <a:lnTo>
                    <a:pt x="38944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42" name="Google Shape;4042;p244"/>
            <p:cNvSpPr/>
            <p:nvPr/>
          </p:nvSpPr>
          <p:spPr>
            <a:xfrm>
              <a:off x="4833620" y="392963"/>
              <a:ext cx="3894454" cy="523240"/>
            </a:xfrm>
            <a:custGeom>
              <a:rect b="b" l="l" r="r" t="t"/>
              <a:pathLst>
                <a:path extrusionOk="0" h="523240" w="3894454">
                  <a:moveTo>
                    <a:pt x="0" y="523214"/>
                  </a:moveTo>
                  <a:lnTo>
                    <a:pt x="3894454" y="523214"/>
                  </a:lnTo>
                  <a:lnTo>
                    <a:pt x="3894454" y="0"/>
                  </a:lnTo>
                  <a:lnTo>
                    <a:pt x="0" y="0"/>
                  </a:lnTo>
                  <a:lnTo>
                    <a:pt x="0" y="52321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43" name="Google Shape;4043;p244"/>
          <p:cNvSpPr txBox="1"/>
          <p:nvPr/>
        </p:nvSpPr>
        <p:spPr>
          <a:xfrm>
            <a:off x="4835907" y="1213501"/>
            <a:ext cx="38946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75">
            <a:noAutofit/>
          </a:bodyPr>
          <a:lstStyle/>
          <a:p>
            <a:pPr indent="-93345" lvl="0" marL="184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Считаем кол-во записей в таблице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posts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93345" lvl="0" marL="184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HiveQL преобразуется в 1 MapReduce задачу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4" name="Google Shape;4044;p244"/>
          <p:cNvSpPr txBox="1"/>
          <p:nvPr/>
        </p:nvSpPr>
        <p:spPr>
          <a:xfrm>
            <a:off x="0" y="0"/>
            <a:ext cx="66072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77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Hive:Сделать выборку из таблицы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9" name="Google Shape;4049;p245"/>
          <p:cNvGrpSpPr/>
          <p:nvPr/>
        </p:nvGrpSpPr>
        <p:grpSpPr>
          <a:xfrm>
            <a:off x="249936" y="292601"/>
            <a:ext cx="8609053" cy="5234269"/>
            <a:chOff x="249936" y="219456"/>
            <a:chExt cx="8609053" cy="3925800"/>
          </a:xfrm>
        </p:grpSpPr>
        <p:sp>
          <p:nvSpPr>
            <p:cNvPr id="4050" name="Google Shape;4050;p245"/>
            <p:cNvSpPr/>
            <p:nvPr/>
          </p:nvSpPr>
          <p:spPr>
            <a:xfrm>
              <a:off x="284989" y="239264"/>
              <a:ext cx="8574000" cy="3861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51" name="Google Shape;4051;p245"/>
            <p:cNvSpPr/>
            <p:nvPr/>
          </p:nvSpPr>
          <p:spPr>
            <a:xfrm>
              <a:off x="249936" y="219456"/>
              <a:ext cx="7784700" cy="3925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52" name="Google Shape;4052;p245"/>
            <p:cNvSpPr/>
            <p:nvPr/>
          </p:nvSpPr>
          <p:spPr>
            <a:xfrm>
              <a:off x="323532" y="257657"/>
              <a:ext cx="8496900" cy="3785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53" name="Google Shape;4053;p245"/>
            <p:cNvSpPr/>
            <p:nvPr/>
          </p:nvSpPr>
          <p:spPr>
            <a:xfrm>
              <a:off x="323532" y="257657"/>
              <a:ext cx="8496935" cy="3785870"/>
            </a:xfrm>
            <a:custGeom>
              <a:rect b="b" l="l" r="r" t="t"/>
              <a:pathLst>
                <a:path extrusionOk="0" h="3785870" w="8496935">
                  <a:moveTo>
                    <a:pt x="0" y="3785616"/>
                  </a:moveTo>
                  <a:lnTo>
                    <a:pt x="8496935" y="3785616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3785616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54" name="Google Shape;4054;p245"/>
          <p:cNvSpPr txBox="1"/>
          <p:nvPr>
            <p:ph type="title"/>
          </p:nvPr>
        </p:nvSpPr>
        <p:spPr>
          <a:xfrm>
            <a:off x="402437" y="357292"/>
            <a:ext cx="5518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select * from posts where user="user2";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5" name="Google Shape;4055;p245"/>
          <p:cNvSpPr txBox="1"/>
          <p:nvPr/>
        </p:nvSpPr>
        <p:spPr>
          <a:xfrm>
            <a:off x="402437" y="682413"/>
            <a:ext cx="39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6" name="Google Shape;4056;p245"/>
          <p:cNvSpPr txBox="1"/>
          <p:nvPr/>
        </p:nvSpPr>
        <p:spPr>
          <a:xfrm>
            <a:off x="402437" y="1007532"/>
            <a:ext cx="35631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31762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...  OK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user2 Cool Deal 1343182133839  Time taken: 12.184 seconds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7" name="Google Shape;4057;p245"/>
          <p:cNvSpPr txBox="1"/>
          <p:nvPr/>
        </p:nvSpPr>
        <p:spPr>
          <a:xfrm>
            <a:off x="402437" y="2308520"/>
            <a:ext cx="73533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select * from posts where time&lt;=1343182133839 limit 2;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8" name="Google Shape;4058;p245"/>
          <p:cNvSpPr txBox="1"/>
          <p:nvPr/>
        </p:nvSpPr>
        <p:spPr>
          <a:xfrm>
            <a:off x="402437" y="2959100"/>
            <a:ext cx="3912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...  OK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9" name="Google Shape;4059;p245"/>
          <p:cNvSpPr txBox="1"/>
          <p:nvPr/>
        </p:nvSpPr>
        <p:spPr>
          <a:xfrm>
            <a:off x="402437" y="3609339"/>
            <a:ext cx="38082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user1 Funny Story 1343182026191  user2 Cool Deal 1343182133839  Time taken: 12.003 seconds  hive&gt;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060" name="Google Shape;4060;p245"/>
          <p:cNvGrpSpPr/>
          <p:nvPr/>
        </p:nvGrpSpPr>
        <p:grpSpPr>
          <a:xfrm>
            <a:off x="4748910" y="932647"/>
            <a:ext cx="3855720" cy="492746"/>
            <a:chOff x="4748910" y="699503"/>
            <a:chExt cx="3855720" cy="369569"/>
          </a:xfrm>
        </p:grpSpPr>
        <p:sp>
          <p:nvSpPr>
            <p:cNvPr id="4061" name="Google Shape;4061;p245"/>
            <p:cNvSpPr/>
            <p:nvPr/>
          </p:nvSpPr>
          <p:spPr>
            <a:xfrm>
              <a:off x="4748910" y="699503"/>
              <a:ext cx="3855720" cy="369569"/>
            </a:xfrm>
            <a:custGeom>
              <a:rect b="b" l="l" r="r" t="t"/>
              <a:pathLst>
                <a:path extrusionOk="0" h="369569" w="3855720">
                  <a:moveTo>
                    <a:pt x="3855592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3855592" y="369328"/>
                  </a:lnTo>
                  <a:lnTo>
                    <a:pt x="3855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62" name="Google Shape;4062;p245"/>
            <p:cNvSpPr/>
            <p:nvPr/>
          </p:nvSpPr>
          <p:spPr>
            <a:xfrm>
              <a:off x="4748910" y="699503"/>
              <a:ext cx="3855720" cy="369569"/>
            </a:xfrm>
            <a:custGeom>
              <a:rect b="b" l="l" r="r" t="t"/>
              <a:pathLst>
                <a:path extrusionOk="0" h="369569" w="3855720">
                  <a:moveTo>
                    <a:pt x="0" y="369328"/>
                  </a:moveTo>
                  <a:lnTo>
                    <a:pt x="3855592" y="369328"/>
                  </a:lnTo>
                  <a:lnTo>
                    <a:pt x="3855592" y="0"/>
                  </a:lnTo>
                  <a:lnTo>
                    <a:pt x="0" y="0"/>
                  </a:lnTo>
                  <a:lnTo>
                    <a:pt x="0" y="36932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63" name="Google Shape;4063;p245"/>
          <p:cNvSpPr txBox="1"/>
          <p:nvPr/>
        </p:nvSpPr>
        <p:spPr>
          <a:xfrm>
            <a:off x="4828413" y="956733"/>
            <a:ext cx="3616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Выбрать записи пользователя </a:t>
            </a:r>
            <a:r>
              <a:rPr i="1" lang="en-US" sz="1800">
                <a:latin typeface="Arial"/>
                <a:ea typeface="Arial"/>
                <a:cs typeface="Arial"/>
                <a:sym typeface="Arial"/>
              </a:rPr>
              <a:t>‘user2’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4" name="Google Shape;4064;p245"/>
          <p:cNvGrpSpPr/>
          <p:nvPr/>
        </p:nvGrpSpPr>
        <p:grpSpPr>
          <a:xfrm>
            <a:off x="4067936" y="2756812"/>
            <a:ext cx="4537075" cy="861885"/>
            <a:chOff x="4067936" y="2067661"/>
            <a:chExt cx="4537075" cy="646430"/>
          </a:xfrm>
        </p:grpSpPr>
        <p:sp>
          <p:nvSpPr>
            <p:cNvPr id="4065" name="Google Shape;4065;p245"/>
            <p:cNvSpPr/>
            <p:nvPr/>
          </p:nvSpPr>
          <p:spPr>
            <a:xfrm>
              <a:off x="4067936" y="2067661"/>
              <a:ext cx="4537075" cy="646430"/>
            </a:xfrm>
            <a:custGeom>
              <a:rect b="b" l="l" r="r" t="t"/>
              <a:pathLst>
                <a:path extrusionOk="0" h="646430" w="4537075">
                  <a:moveTo>
                    <a:pt x="4536567" y="0"/>
                  </a:moveTo>
                  <a:lnTo>
                    <a:pt x="0" y="0"/>
                  </a:lnTo>
                  <a:lnTo>
                    <a:pt x="0" y="646328"/>
                  </a:lnTo>
                  <a:lnTo>
                    <a:pt x="4536567" y="646328"/>
                  </a:lnTo>
                  <a:lnTo>
                    <a:pt x="4536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66" name="Google Shape;4066;p245"/>
            <p:cNvSpPr/>
            <p:nvPr/>
          </p:nvSpPr>
          <p:spPr>
            <a:xfrm>
              <a:off x="4067936" y="2067661"/>
              <a:ext cx="4537075" cy="646430"/>
            </a:xfrm>
            <a:custGeom>
              <a:rect b="b" l="l" r="r" t="t"/>
              <a:pathLst>
                <a:path extrusionOk="0" h="646430" w="4537075">
                  <a:moveTo>
                    <a:pt x="0" y="646328"/>
                  </a:moveTo>
                  <a:lnTo>
                    <a:pt x="4536567" y="646328"/>
                  </a:lnTo>
                  <a:lnTo>
                    <a:pt x="4536567" y="0"/>
                  </a:lnTo>
                  <a:lnTo>
                    <a:pt x="0" y="0"/>
                  </a:lnTo>
                  <a:lnTo>
                    <a:pt x="0" y="64632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67" name="Google Shape;4067;p245"/>
          <p:cNvSpPr txBox="1"/>
          <p:nvPr/>
        </p:nvSpPr>
        <p:spPr>
          <a:xfrm>
            <a:off x="4147565" y="2781468"/>
            <a:ext cx="42780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1920" lvl="0" marL="134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Фильтр по timestamp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1920" lvl="0" marL="134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Ограничиваем число записей в результате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7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2" name="Google Shape;4072;p246"/>
          <p:cNvGrpSpPr/>
          <p:nvPr/>
        </p:nvGrpSpPr>
        <p:grpSpPr>
          <a:xfrm>
            <a:off x="219456" y="1341085"/>
            <a:ext cx="8639533" cy="4075898"/>
            <a:chOff x="219456" y="1005839"/>
            <a:chExt cx="8639533" cy="3057000"/>
          </a:xfrm>
        </p:grpSpPr>
        <p:sp>
          <p:nvSpPr>
            <p:cNvPr id="4073" name="Google Shape;4073;p246"/>
            <p:cNvSpPr/>
            <p:nvPr/>
          </p:nvSpPr>
          <p:spPr>
            <a:xfrm>
              <a:off x="284989" y="1040891"/>
              <a:ext cx="8574000" cy="293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074" name="Google Shape;4074;p246"/>
            <p:cNvSpPr/>
            <p:nvPr/>
          </p:nvSpPr>
          <p:spPr>
            <a:xfrm>
              <a:off x="219456" y="1005839"/>
              <a:ext cx="6028800" cy="3057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075" name="Google Shape;4075;p246"/>
            <p:cNvSpPr/>
            <p:nvPr/>
          </p:nvSpPr>
          <p:spPr>
            <a:xfrm>
              <a:off x="323532" y="1059573"/>
              <a:ext cx="8496900" cy="286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4076" name="Google Shape;4076;p246"/>
          <p:cNvSpPr txBox="1"/>
          <p:nvPr/>
        </p:nvSpPr>
        <p:spPr>
          <a:xfrm>
            <a:off x="323532" y="1412764"/>
            <a:ext cx="8496900" cy="381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DROP TABLE posts;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Time taken: 1.234 seconds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exit;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hdfs dfs -ls /user/hive/warehouse/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7" name="Google Shape;4077;p246"/>
          <p:cNvSpPr txBox="1"/>
          <p:nvPr>
            <p:ph type="title"/>
          </p:nvPr>
        </p:nvSpPr>
        <p:spPr>
          <a:xfrm>
            <a:off x="1969389" y="281703"/>
            <a:ext cx="52050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Hive: Удаление таблицы</a:t>
            </a:r>
            <a:endParaRPr sz="200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2" name="Google Shape;4082;p247"/>
          <p:cNvGrpSpPr/>
          <p:nvPr/>
        </p:nvGrpSpPr>
        <p:grpSpPr>
          <a:xfrm>
            <a:off x="219456" y="1150082"/>
            <a:ext cx="8639533" cy="4893078"/>
            <a:chOff x="219456" y="862583"/>
            <a:chExt cx="8639533" cy="3669900"/>
          </a:xfrm>
        </p:grpSpPr>
        <p:sp>
          <p:nvSpPr>
            <p:cNvPr id="4083" name="Google Shape;4083;p247"/>
            <p:cNvSpPr/>
            <p:nvPr/>
          </p:nvSpPr>
          <p:spPr>
            <a:xfrm>
              <a:off x="284989" y="897639"/>
              <a:ext cx="8574000" cy="3554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084" name="Google Shape;4084;p247"/>
            <p:cNvSpPr/>
            <p:nvPr/>
          </p:nvSpPr>
          <p:spPr>
            <a:xfrm>
              <a:off x="219456" y="862583"/>
              <a:ext cx="6181200" cy="3669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085" name="Google Shape;4085;p247"/>
            <p:cNvSpPr/>
            <p:nvPr/>
          </p:nvSpPr>
          <p:spPr>
            <a:xfrm>
              <a:off x="323532" y="915542"/>
              <a:ext cx="8496900" cy="3477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086" name="Google Shape;4086;p247"/>
            <p:cNvSpPr/>
            <p:nvPr/>
          </p:nvSpPr>
          <p:spPr>
            <a:xfrm>
              <a:off x="323532" y="915542"/>
              <a:ext cx="8496935" cy="3477895"/>
            </a:xfrm>
            <a:custGeom>
              <a:rect b="b" l="l" r="r" t="t"/>
              <a:pathLst>
                <a:path extrusionOk="0" h="3477895" w="8496935">
                  <a:moveTo>
                    <a:pt x="0" y="3477895"/>
                  </a:moveTo>
                  <a:lnTo>
                    <a:pt x="8496935" y="3477895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347789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4087" name="Google Shape;4087;p247"/>
          <p:cNvSpPr txBox="1"/>
          <p:nvPr/>
        </p:nvSpPr>
        <p:spPr>
          <a:xfrm>
            <a:off x="402437" y="1224617"/>
            <a:ext cx="5665500" cy="4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!cat data/user-posts-error.txt; 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user1,Funny Story,1343182026191  user2,Cool Deal,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2012-01-05 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user4,Interesting Post,1343182154633  user5,Yet Another Blog,13431839394  hive&gt;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describe posts;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396811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user string  post string  time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bigint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Time taken: 0.289 seconds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8" name="Google Shape;4088;p247"/>
          <p:cNvSpPr txBox="1"/>
          <p:nvPr>
            <p:ph type="title"/>
          </p:nvPr>
        </p:nvSpPr>
        <p:spPr>
          <a:xfrm>
            <a:off x="1526025" y="375602"/>
            <a:ext cx="6091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Hive: Нарушение схемы</a:t>
            </a:r>
            <a:endParaRPr sz="220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3" name="Google Shape;4093;p248"/>
          <p:cNvGrpSpPr/>
          <p:nvPr/>
        </p:nvGrpSpPr>
        <p:grpSpPr>
          <a:xfrm>
            <a:off x="249936" y="1074900"/>
            <a:ext cx="8609053" cy="5010687"/>
            <a:chOff x="249936" y="806195"/>
            <a:chExt cx="8609053" cy="3758109"/>
          </a:xfrm>
        </p:grpSpPr>
        <p:sp>
          <p:nvSpPr>
            <p:cNvPr id="4094" name="Google Shape;4094;p248"/>
            <p:cNvSpPr/>
            <p:nvPr/>
          </p:nvSpPr>
          <p:spPr>
            <a:xfrm>
              <a:off x="284989" y="826004"/>
              <a:ext cx="8574000" cy="373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95" name="Google Shape;4095;p248"/>
            <p:cNvSpPr/>
            <p:nvPr/>
          </p:nvSpPr>
          <p:spPr>
            <a:xfrm>
              <a:off x="249936" y="806195"/>
              <a:ext cx="4847700" cy="368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96" name="Google Shape;4096;p248"/>
            <p:cNvSpPr/>
            <p:nvPr/>
          </p:nvSpPr>
          <p:spPr>
            <a:xfrm>
              <a:off x="323532" y="843546"/>
              <a:ext cx="8496900" cy="3662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97" name="Google Shape;4097;p248"/>
            <p:cNvSpPr/>
            <p:nvPr/>
          </p:nvSpPr>
          <p:spPr>
            <a:xfrm>
              <a:off x="323532" y="843546"/>
              <a:ext cx="8496935" cy="3662679"/>
            </a:xfrm>
            <a:custGeom>
              <a:rect b="b" l="l" r="r" t="t"/>
              <a:pathLst>
                <a:path extrusionOk="0" h="3662679" w="8496935">
                  <a:moveTo>
                    <a:pt x="0" y="3662553"/>
                  </a:moveTo>
                  <a:lnTo>
                    <a:pt x="8496935" y="3662553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366255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98" name="Google Shape;4098;p248"/>
          <p:cNvSpPr txBox="1"/>
          <p:nvPr/>
        </p:nvSpPr>
        <p:spPr>
          <a:xfrm>
            <a:off x="402437" y="1138936"/>
            <a:ext cx="4418400" cy="4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LOAD DATA LOCAL INPATH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244475" lvl="0" marL="745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&gt;"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‘data/user-posts-error.txt '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244475" lvl="0" marL="745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&gt;"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OVERWRITE INTO TABLE posts;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Time taken: 0.612 seconds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select * from posts;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61531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user1 Funny Story 1343182026191  user2 Cool Deal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user4 Interesting Post 1343182154633  user5 Yet Another Blog 13431839394  Time taken: 0.136 seconds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hive&gt;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99" name="Google Shape;4099;p248"/>
          <p:cNvSpPr txBox="1"/>
          <p:nvPr>
            <p:ph type="title"/>
          </p:nvPr>
        </p:nvSpPr>
        <p:spPr>
          <a:xfrm>
            <a:off x="1526025" y="375602"/>
            <a:ext cx="6091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Hive: Нарушение схемы</a:t>
            </a:r>
            <a:endParaRPr sz="220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249"/>
          <p:cNvSpPr txBox="1"/>
          <p:nvPr>
            <p:ph type="title"/>
          </p:nvPr>
        </p:nvSpPr>
        <p:spPr>
          <a:xfrm>
            <a:off x="3362705" y="187112"/>
            <a:ext cx="24201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Hive: Joins</a:t>
            </a:r>
            <a:endParaRPr sz="2200"/>
          </a:p>
        </p:txBody>
      </p:sp>
      <p:sp>
        <p:nvSpPr>
          <p:cNvPr id="4105" name="Google Shape;4105;p249"/>
          <p:cNvSpPr txBox="1"/>
          <p:nvPr/>
        </p:nvSpPr>
        <p:spPr>
          <a:xfrm>
            <a:off x="535940" y="1314805"/>
            <a:ext cx="68301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800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Hive реализует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inner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join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по-умолчанию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6" name="Google Shape;4106;p249"/>
          <p:cNvSpPr txBox="1"/>
          <p:nvPr/>
        </p:nvSpPr>
        <p:spPr>
          <a:xfrm>
            <a:off x="535940" y="3754052"/>
            <a:ext cx="66687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800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Имеет поддержку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outer joins: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69900" marR="0" rtl="0" algn="l">
              <a:lnSpc>
                <a:spcPct val="119615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left, right и full joins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0035" lvl="0" marL="355600" marR="0" rtl="0" algn="l">
              <a:lnSpc>
                <a:spcPct val="119666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Можно объединять множество таблиц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7" name="Google Shape;4107;p249"/>
          <p:cNvSpPr/>
          <p:nvPr/>
        </p:nvSpPr>
        <p:spPr>
          <a:xfrm>
            <a:off x="3779901" y="2051643"/>
            <a:ext cx="1939800" cy="1695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1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2" name="Google Shape;4112;p250"/>
          <p:cNvGrpSpPr/>
          <p:nvPr/>
        </p:nvGrpSpPr>
        <p:grpSpPr>
          <a:xfrm>
            <a:off x="249936" y="306824"/>
            <a:ext cx="8609053" cy="5559461"/>
            <a:chOff x="249936" y="230124"/>
            <a:chExt cx="8609053" cy="4169700"/>
          </a:xfrm>
        </p:grpSpPr>
        <p:sp>
          <p:nvSpPr>
            <p:cNvPr id="4113" name="Google Shape;4113;p250"/>
            <p:cNvSpPr/>
            <p:nvPr/>
          </p:nvSpPr>
          <p:spPr>
            <a:xfrm>
              <a:off x="284989" y="249932"/>
              <a:ext cx="8574000" cy="4108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14" name="Google Shape;4114;p250"/>
            <p:cNvSpPr/>
            <p:nvPr/>
          </p:nvSpPr>
          <p:spPr>
            <a:xfrm>
              <a:off x="249936" y="230124"/>
              <a:ext cx="7418700" cy="416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15" name="Google Shape;4115;p250"/>
            <p:cNvSpPr/>
            <p:nvPr/>
          </p:nvSpPr>
          <p:spPr>
            <a:xfrm>
              <a:off x="323532" y="268071"/>
              <a:ext cx="8496900" cy="4032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16" name="Google Shape;4116;p250"/>
            <p:cNvSpPr/>
            <p:nvPr/>
          </p:nvSpPr>
          <p:spPr>
            <a:xfrm>
              <a:off x="323532" y="268071"/>
              <a:ext cx="8496935" cy="4032250"/>
            </a:xfrm>
            <a:custGeom>
              <a:rect b="b" l="l" r="r" t="t"/>
              <a:pathLst>
                <a:path extrusionOk="0" h="4032250" w="8496935">
                  <a:moveTo>
                    <a:pt x="0" y="4031869"/>
                  </a:moveTo>
                  <a:lnTo>
                    <a:pt x="8496935" y="4031869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403186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117" name="Google Shape;4117;p250"/>
          <p:cNvSpPr txBox="1"/>
          <p:nvPr/>
        </p:nvSpPr>
        <p:spPr>
          <a:xfrm>
            <a:off x="402437" y="371179"/>
            <a:ext cx="6988200" cy="5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select * from posts limit 10;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user1 Funny Story 1343182026191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user2 Cool Deal 1343182133839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25742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user4 Interesting Post 1343182154633  user5 Yet Another Blog 1343183939434  hive&gt;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select * from likes limit 10;  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user1 12 1343182026191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user2 7 1343182139394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user3 0 1343182154633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user4 50 1343182147364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Time taken: 0.103 seconds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hive&gt;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CREATE TABLE posts_likes (user STRING, post STRING,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likes_count INT);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2" name="Google Shape;4122;p251"/>
          <p:cNvGrpSpPr/>
          <p:nvPr/>
        </p:nvGrpSpPr>
        <p:grpSpPr>
          <a:xfrm>
            <a:off x="234695" y="1160242"/>
            <a:ext cx="8624294" cy="4777081"/>
            <a:chOff x="234695" y="870203"/>
            <a:chExt cx="8624294" cy="3582900"/>
          </a:xfrm>
        </p:grpSpPr>
        <p:sp>
          <p:nvSpPr>
            <p:cNvPr id="4123" name="Google Shape;4123;p251"/>
            <p:cNvSpPr/>
            <p:nvPr/>
          </p:nvSpPr>
          <p:spPr>
            <a:xfrm>
              <a:off x="284989" y="897635"/>
              <a:ext cx="8574000" cy="3492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24" name="Google Shape;4124;p251"/>
            <p:cNvSpPr/>
            <p:nvPr/>
          </p:nvSpPr>
          <p:spPr>
            <a:xfrm>
              <a:off x="234695" y="870203"/>
              <a:ext cx="7737300" cy="3582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25" name="Google Shape;4125;p251"/>
            <p:cNvSpPr/>
            <p:nvPr/>
          </p:nvSpPr>
          <p:spPr>
            <a:xfrm>
              <a:off x="323532" y="915581"/>
              <a:ext cx="8496900" cy="3416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26" name="Google Shape;4126;p251"/>
            <p:cNvSpPr/>
            <p:nvPr/>
          </p:nvSpPr>
          <p:spPr>
            <a:xfrm>
              <a:off x="323532" y="915581"/>
              <a:ext cx="8496935" cy="3416300"/>
            </a:xfrm>
            <a:custGeom>
              <a:rect b="b" l="l" r="r" t="t"/>
              <a:pathLst>
                <a:path extrusionOk="0" h="3416300" w="8496935">
                  <a:moveTo>
                    <a:pt x="0" y="3416300"/>
                  </a:moveTo>
                  <a:lnTo>
                    <a:pt x="8496935" y="3416300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341630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127" name="Google Shape;4127;p251"/>
          <p:cNvSpPr txBox="1"/>
          <p:nvPr/>
        </p:nvSpPr>
        <p:spPr>
          <a:xfrm>
            <a:off x="402437" y="1228681"/>
            <a:ext cx="7267500" cy="4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hive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&gt; INSERT OVERWRITE TABLE posts_likes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3050" lvl="0" marL="8305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&gt;"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SELECT p.user, p.post, l.count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3050" lvl="0" marL="8305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&gt;"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FROM posts p JOIN likes l ON (p.user = l.user);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Time taken: 17.901 seconds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hive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&gt; select * from posts_likes limit 10;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451421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user1 Funny Story 12  user2 Cool Deal 7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382841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user4 Interesting Post 50  Time taken: 0.082 seconds  hive&gt;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28" name="Google Shape;4128;p251"/>
          <p:cNvSpPr txBox="1"/>
          <p:nvPr>
            <p:ph type="title"/>
          </p:nvPr>
        </p:nvSpPr>
        <p:spPr>
          <a:xfrm>
            <a:off x="2836926" y="127271"/>
            <a:ext cx="3473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Hive: inner join</a:t>
            </a:r>
            <a:endParaRPr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>
            <p:ph type="title"/>
          </p:nvPr>
        </p:nvSpPr>
        <p:spPr>
          <a:xfrm>
            <a:off x="2908554" y="333349"/>
            <a:ext cx="3327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Демоны HDFS</a:t>
            </a:r>
            <a:endParaRPr sz="2200"/>
          </a:p>
        </p:txBody>
      </p:sp>
      <p:sp>
        <p:nvSpPr>
          <p:cNvPr id="416" name="Google Shape;416;p36"/>
          <p:cNvSpPr txBox="1"/>
          <p:nvPr/>
        </p:nvSpPr>
        <p:spPr>
          <a:xfrm>
            <a:off x="5876035" y="1576884"/>
            <a:ext cx="30264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475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Namenode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Datanode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Secondary node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36"/>
          <p:cNvGrpSpPr/>
          <p:nvPr/>
        </p:nvGrpSpPr>
        <p:grpSpPr>
          <a:xfrm>
            <a:off x="213359" y="1968957"/>
            <a:ext cx="1673400" cy="1166307"/>
            <a:chOff x="213359" y="1476755"/>
            <a:chExt cx="1673400" cy="874752"/>
          </a:xfrm>
        </p:grpSpPr>
        <p:sp>
          <p:nvSpPr>
            <p:cNvPr id="418" name="Google Shape;418;p36"/>
            <p:cNvSpPr/>
            <p:nvPr/>
          </p:nvSpPr>
          <p:spPr>
            <a:xfrm>
              <a:off x="213359" y="1476755"/>
              <a:ext cx="1673400" cy="845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355091" y="1511807"/>
              <a:ext cx="1441800" cy="83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51523" y="1491614"/>
              <a:ext cx="1596600" cy="769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51523" y="1491614"/>
              <a:ext cx="1597025" cy="769619"/>
            </a:xfrm>
            <a:custGeom>
              <a:rect b="b" l="l" r="r" t="t"/>
              <a:pathLst>
                <a:path extrusionOk="0" h="769619" w="1597025">
                  <a:moveTo>
                    <a:pt x="0" y="128270"/>
                  </a:moveTo>
                  <a:lnTo>
                    <a:pt x="10075" y="78331"/>
                  </a:lnTo>
                  <a:lnTo>
                    <a:pt x="37552" y="37560"/>
                  </a:lnTo>
                  <a:lnTo>
                    <a:pt x="78304" y="10076"/>
                  </a:lnTo>
                  <a:lnTo>
                    <a:pt x="128206" y="0"/>
                  </a:lnTo>
                  <a:lnTo>
                    <a:pt x="1468310" y="0"/>
                  </a:lnTo>
                  <a:lnTo>
                    <a:pt x="1518249" y="10076"/>
                  </a:lnTo>
                  <a:lnTo>
                    <a:pt x="1559020" y="37560"/>
                  </a:lnTo>
                  <a:lnTo>
                    <a:pt x="1586503" y="78331"/>
                  </a:lnTo>
                  <a:lnTo>
                    <a:pt x="1596580" y="128270"/>
                  </a:lnTo>
                  <a:lnTo>
                    <a:pt x="1596580" y="641096"/>
                  </a:lnTo>
                  <a:lnTo>
                    <a:pt x="1586503" y="690961"/>
                  </a:lnTo>
                  <a:lnTo>
                    <a:pt x="1559020" y="731694"/>
                  </a:lnTo>
                  <a:lnTo>
                    <a:pt x="1518249" y="759164"/>
                  </a:lnTo>
                  <a:lnTo>
                    <a:pt x="1468310" y="769239"/>
                  </a:lnTo>
                  <a:lnTo>
                    <a:pt x="128206" y="769239"/>
                  </a:lnTo>
                  <a:lnTo>
                    <a:pt x="78304" y="759164"/>
                  </a:lnTo>
                  <a:lnTo>
                    <a:pt x="37552" y="731694"/>
                  </a:lnTo>
                  <a:lnTo>
                    <a:pt x="10075" y="690961"/>
                  </a:lnTo>
                  <a:lnTo>
                    <a:pt x="0" y="641096"/>
                  </a:lnTo>
                  <a:lnTo>
                    <a:pt x="0" y="128270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22" name="Google Shape;422;p36"/>
          <p:cNvSpPr txBox="1"/>
          <p:nvPr/>
        </p:nvSpPr>
        <p:spPr>
          <a:xfrm>
            <a:off x="521919" y="2099157"/>
            <a:ext cx="10548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4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Namenode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36"/>
          <p:cNvGrpSpPr/>
          <p:nvPr/>
        </p:nvGrpSpPr>
        <p:grpSpPr>
          <a:xfrm>
            <a:off x="3709415" y="1968957"/>
            <a:ext cx="1673400" cy="1127572"/>
            <a:chOff x="3709415" y="1476755"/>
            <a:chExt cx="1673400" cy="845700"/>
          </a:xfrm>
        </p:grpSpPr>
        <p:sp>
          <p:nvSpPr>
            <p:cNvPr id="424" name="Google Shape;424;p36"/>
            <p:cNvSpPr/>
            <p:nvPr/>
          </p:nvSpPr>
          <p:spPr>
            <a:xfrm>
              <a:off x="3709415" y="1476755"/>
              <a:ext cx="1673400" cy="845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3748277" y="1491614"/>
              <a:ext cx="1596600" cy="769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3748277" y="1491614"/>
              <a:ext cx="1597025" cy="769619"/>
            </a:xfrm>
            <a:custGeom>
              <a:rect b="b" l="l" r="r" t="t"/>
              <a:pathLst>
                <a:path extrusionOk="0" h="769619" w="1597025">
                  <a:moveTo>
                    <a:pt x="0" y="128270"/>
                  </a:moveTo>
                  <a:lnTo>
                    <a:pt x="10076" y="78331"/>
                  </a:lnTo>
                  <a:lnTo>
                    <a:pt x="37560" y="37560"/>
                  </a:lnTo>
                  <a:lnTo>
                    <a:pt x="78331" y="10076"/>
                  </a:lnTo>
                  <a:lnTo>
                    <a:pt x="128270" y="0"/>
                  </a:lnTo>
                  <a:lnTo>
                    <a:pt x="1468374" y="0"/>
                  </a:lnTo>
                  <a:lnTo>
                    <a:pt x="1518312" y="10076"/>
                  </a:lnTo>
                  <a:lnTo>
                    <a:pt x="1559083" y="37560"/>
                  </a:lnTo>
                  <a:lnTo>
                    <a:pt x="1586567" y="78331"/>
                  </a:lnTo>
                  <a:lnTo>
                    <a:pt x="1596644" y="128270"/>
                  </a:lnTo>
                  <a:lnTo>
                    <a:pt x="1596644" y="641096"/>
                  </a:lnTo>
                  <a:lnTo>
                    <a:pt x="1586567" y="690961"/>
                  </a:lnTo>
                  <a:lnTo>
                    <a:pt x="1559083" y="731694"/>
                  </a:lnTo>
                  <a:lnTo>
                    <a:pt x="1518312" y="759164"/>
                  </a:lnTo>
                  <a:lnTo>
                    <a:pt x="1468374" y="769239"/>
                  </a:lnTo>
                  <a:lnTo>
                    <a:pt x="128270" y="769239"/>
                  </a:lnTo>
                  <a:lnTo>
                    <a:pt x="78331" y="759164"/>
                  </a:lnTo>
                  <a:lnTo>
                    <a:pt x="37560" y="731694"/>
                  </a:lnTo>
                  <a:lnTo>
                    <a:pt x="10076" y="690961"/>
                  </a:lnTo>
                  <a:lnTo>
                    <a:pt x="0" y="641096"/>
                  </a:lnTo>
                  <a:lnTo>
                    <a:pt x="0" y="128270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27" name="Google Shape;427;p36"/>
          <p:cNvSpPr txBox="1"/>
          <p:nvPr/>
        </p:nvSpPr>
        <p:spPr>
          <a:xfrm>
            <a:off x="4019169" y="2282443"/>
            <a:ext cx="1054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Namenode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02326" y="4716153"/>
            <a:ext cx="1511793" cy="1127572"/>
            <a:chOff x="402326" y="3537203"/>
            <a:chExt cx="1511793" cy="845700"/>
          </a:xfrm>
        </p:grpSpPr>
        <p:sp>
          <p:nvSpPr>
            <p:cNvPr id="429" name="Google Shape;429;p36"/>
            <p:cNvSpPr/>
            <p:nvPr/>
          </p:nvSpPr>
          <p:spPr>
            <a:xfrm>
              <a:off x="402326" y="3537203"/>
              <a:ext cx="1484400" cy="845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426719" y="3710939"/>
              <a:ext cx="1487400" cy="565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440207" y="3552697"/>
              <a:ext cx="1407900" cy="769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40207" y="3552697"/>
              <a:ext cx="1408430" cy="769620"/>
            </a:xfrm>
            <a:custGeom>
              <a:rect b="b" l="l" r="r" t="t"/>
              <a:pathLst>
                <a:path extrusionOk="0" h="769620" w="1408430">
                  <a:moveTo>
                    <a:pt x="0" y="128142"/>
                  </a:moveTo>
                  <a:lnTo>
                    <a:pt x="10075" y="78277"/>
                  </a:lnTo>
                  <a:lnTo>
                    <a:pt x="37552" y="37544"/>
                  </a:lnTo>
                  <a:lnTo>
                    <a:pt x="78304" y="10074"/>
                  </a:lnTo>
                  <a:lnTo>
                    <a:pt x="128206" y="0"/>
                  </a:lnTo>
                  <a:lnTo>
                    <a:pt x="1279626" y="0"/>
                  </a:lnTo>
                  <a:lnTo>
                    <a:pt x="1329565" y="10074"/>
                  </a:lnTo>
                  <a:lnTo>
                    <a:pt x="1370336" y="37544"/>
                  </a:lnTo>
                  <a:lnTo>
                    <a:pt x="1397819" y="78277"/>
                  </a:lnTo>
                  <a:lnTo>
                    <a:pt x="1407896" y="128142"/>
                  </a:lnTo>
                  <a:lnTo>
                    <a:pt x="1407896" y="641007"/>
                  </a:lnTo>
                  <a:lnTo>
                    <a:pt x="1397819" y="690909"/>
                  </a:lnTo>
                  <a:lnTo>
                    <a:pt x="1370336" y="731661"/>
                  </a:lnTo>
                  <a:lnTo>
                    <a:pt x="1329565" y="759137"/>
                  </a:lnTo>
                  <a:lnTo>
                    <a:pt x="1279626" y="769213"/>
                  </a:lnTo>
                  <a:lnTo>
                    <a:pt x="128206" y="769213"/>
                  </a:lnTo>
                  <a:lnTo>
                    <a:pt x="78304" y="759137"/>
                  </a:lnTo>
                  <a:lnTo>
                    <a:pt x="37552" y="731661"/>
                  </a:lnTo>
                  <a:lnTo>
                    <a:pt x="10075" y="690909"/>
                  </a:lnTo>
                  <a:lnTo>
                    <a:pt x="0" y="641007"/>
                  </a:lnTo>
                  <a:lnTo>
                    <a:pt x="0" y="128142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33" name="Google Shape;433;p36"/>
          <p:cNvSpPr txBox="1"/>
          <p:nvPr/>
        </p:nvSpPr>
        <p:spPr>
          <a:xfrm>
            <a:off x="593547" y="5031367"/>
            <a:ext cx="110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 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36"/>
          <p:cNvGrpSpPr/>
          <p:nvPr/>
        </p:nvGrpSpPr>
        <p:grpSpPr>
          <a:xfrm>
            <a:off x="2302754" y="4716153"/>
            <a:ext cx="1511794" cy="1127572"/>
            <a:chOff x="2302754" y="3537203"/>
            <a:chExt cx="1511794" cy="845700"/>
          </a:xfrm>
        </p:grpSpPr>
        <p:sp>
          <p:nvSpPr>
            <p:cNvPr id="435" name="Google Shape;435;p36"/>
            <p:cNvSpPr/>
            <p:nvPr/>
          </p:nvSpPr>
          <p:spPr>
            <a:xfrm>
              <a:off x="2302754" y="3537203"/>
              <a:ext cx="1484400" cy="845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2327148" y="3710939"/>
              <a:ext cx="1487400" cy="5655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2340483" y="3552697"/>
              <a:ext cx="1407900" cy="769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340483" y="3552697"/>
              <a:ext cx="1407795" cy="769620"/>
            </a:xfrm>
            <a:custGeom>
              <a:rect b="b" l="l" r="r" t="t"/>
              <a:pathLst>
                <a:path extrusionOk="0" h="769620" w="1407795">
                  <a:moveTo>
                    <a:pt x="0" y="128142"/>
                  </a:moveTo>
                  <a:lnTo>
                    <a:pt x="10074" y="78277"/>
                  </a:lnTo>
                  <a:lnTo>
                    <a:pt x="37544" y="37544"/>
                  </a:lnTo>
                  <a:lnTo>
                    <a:pt x="78277" y="10074"/>
                  </a:lnTo>
                  <a:lnTo>
                    <a:pt x="128143" y="0"/>
                  </a:lnTo>
                  <a:lnTo>
                    <a:pt x="1279652" y="0"/>
                  </a:lnTo>
                  <a:lnTo>
                    <a:pt x="1329517" y="10074"/>
                  </a:lnTo>
                  <a:lnTo>
                    <a:pt x="1370250" y="37544"/>
                  </a:lnTo>
                  <a:lnTo>
                    <a:pt x="1397720" y="78277"/>
                  </a:lnTo>
                  <a:lnTo>
                    <a:pt x="1407795" y="128142"/>
                  </a:lnTo>
                  <a:lnTo>
                    <a:pt x="1407795" y="641007"/>
                  </a:lnTo>
                  <a:lnTo>
                    <a:pt x="1397720" y="690909"/>
                  </a:lnTo>
                  <a:lnTo>
                    <a:pt x="1370250" y="731661"/>
                  </a:lnTo>
                  <a:lnTo>
                    <a:pt x="1329517" y="759137"/>
                  </a:lnTo>
                  <a:lnTo>
                    <a:pt x="1279652" y="769213"/>
                  </a:lnTo>
                  <a:lnTo>
                    <a:pt x="128143" y="769213"/>
                  </a:lnTo>
                  <a:lnTo>
                    <a:pt x="78277" y="759137"/>
                  </a:lnTo>
                  <a:lnTo>
                    <a:pt x="37544" y="731661"/>
                  </a:lnTo>
                  <a:lnTo>
                    <a:pt x="10074" y="690909"/>
                  </a:lnTo>
                  <a:lnTo>
                    <a:pt x="0" y="641007"/>
                  </a:lnTo>
                  <a:lnTo>
                    <a:pt x="0" y="128142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39" name="Google Shape;439;p36"/>
          <p:cNvSpPr txBox="1"/>
          <p:nvPr/>
        </p:nvSpPr>
        <p:spPr>
          <a:xfrm>
            <a:off x="2494026" y="5031367"/>
            <a:ext cx="110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 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p36"/>
          <p:cNvGrpSpPr/>
          <p:nvPr/>
        </p:nvGrpSpPr>
        <p:grpSpPr>
          <a:xfrm>
            <a:off x="5097770" y="4716153"/>
            <a:ext cx="1511793" cy="1127572"/>
            <a:chOff x="5097770" y="3537203"/>
            <a:chExt cx="1511793" cy="845700"/>
          </a:xfrm>
        </p:grpSpPr>
        <p:sp>
          <p:nvSpPr>
            <p:cNvPr id="441" name="Google Shape;441;p36"/>
            <p:cNvSpPr/>
            <p:nvPr/>
          </p:nvSpPr>
          <p:spPr>
            <a:xfrm>
              <a:off x="5097770" y="3537203"/>
              <a:ext cx="1484400" cy="845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5122163" y="3710939"/>
              <a:ext cx="1487400" cy="5655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5135625" y="3552697"/>
              <a:ext cx="1407900" cy="7692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5135625" y="3552697"/>
              <a:ext cx="1407795" cy="769620"/>
            </a:xfrm>
            <a:custGeom>
              <a:rect b="b" l="l" r="r" t="t"/>
              <a:pathLst>
                <a:path extrusionOk="0" h="769620" w="1407795">
                  <a:moveTo>
                    <a:pt x="0" y="128142"/>
                  </a:moveTo>
                  <a:lnTo>
                    <a:pt x="10074" y="78277"/>
                  </a:lnTo>
                  <a:lnTo>
                    <a:pt x="37544" y="37544"/>
                  </a:lnTo>
                  <a:lnTo>
                    <a:pt x="78277" y="10074"/>
                  </a:lnTo>
                  <a:lnTo>
                    <a:pt x="128143" y="0"/>
                  </a:lnTo>
                  <a:lnTo>
                    <a:pt x="1279652" y="0"/>
                  </a:lnTo>
                  <a:lnTo>
                    <a:pt x="1329517" y="10074"/>
                  </a:lnTo>
                  <a:lnTo>
                    <a:pt x="1370250" y="37544"/>
                  </a:lnTo>
                  <a:lnTo>
                    <a:pt x="1397720" y="78277"/>
                  </a:lnTo>
                  <a:lnTo>
                    <a:pt x="1407795" y="128142"/>
                  </a:lnTo>
                  <a:lnTo>
                    <a:pt x="1407795" y="641007"/>
                  </a:lnTo>
                  <a:lnTo>
                    <a:pt x="1397720" y="690909"/>
                  </a:lnTo>
                  <a:lnTo>
                    <a:pt x="1370250" y="731661"/>
                  </a:lnTo>
                  <a:lnTo>
                    <a:pt x="1329517" y="759137"/>
                  </a:lnTo>
                  <a:lnTo>
                    <a:pt x="1279652" y="769213"/>
                  </a:lnTo>
                  <a:lnTo>
                    <a:pt x="128143" y="769213"/>
                  </a:lnTo>
                  <a:lnTo>
                    <a:pt x="78277" y="759137"/>
                  </a:lnTo>
                  <a:lnTo>
                    <a:pt x="37544" y="731661"/>
                  </a:lnTo>
                  <a:lnTo>
                    <a:pt x="10074" y="690909"/>
                  </a:lnTo>
                  <a:lnTo>
                    <a:pt x="0" y="641007"/>
                  </a:lnTo>
                  <a:lnTo>
                    <a:pt x="0" y="128142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45" name="Google Shape;445;p36"/>
          <p:cNvSpPr txBox="1"/>
          <p:nvPr/>
        </p:nvSpPr>
        <p:spPr>
          <a:xfrm>
            <a:off x="5289550" y="5031367"/>
            <a:ext cx="1102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 3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36"/>
          <p:cNvGrpSpPr/>
          <p:nvPr/>
        </p:nvGrpSpPr>
        <p:grpSpPr>
          <a:xfrm>
            <a:off x="1094257" y="2320485"/>
            <a:ext cx="4795520" cy="2416834"/>
            <a:chOff x="1094257" y="1740407"/>
            <a:chExt cx="4795520" cy="1812671"/>
          </a:xfrm>
        </p:grpSpPr>
        <p:sp>
          <p:nvSpPr>
            <p:cNvPr id="447" name="Google Shape;447;p36"/>
            <p:cNvSpPr/>
            <p:nvPr/>
          </p:nvSpPr>
          <p:spPr>
            <a:xfrm>
              <a:off x="1691640" y="1740407"/>
              <a:ext cx="2212800" cy="312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1847977" y="1817242"/>
              <a:ext cx="1900554" cy="118110"/>
            </a:xfrm>
            <a:custGeom>
              <a:rect b="b" l="l" r="r" t="t"/>
              <a:pathLst>
                <a:path extrusionOk="0" h="118110" w="1900554">
                  <a:moveTo>
                    <a:pt x="101092" y="0"/>
                  </a:moveTo>
                  <a:lnTo>
                    <a:pt x="95123" y="3556"/>
                  </a:lnTo>
                  <a:lnTo>
                    <a:pt x="0" y="59055"/>
                  </a:lnTo>
                  <a:lnTo>
                    <a:pt x="95123" y="114427"/>
                  </a:lnTo>
                  <a:lnTo>
                    <a:pt x="101092" y="117983"/>
                  </a:lnTo>
                  <a:lnTo>
                    <a:pt x="108839" y="115951"/>
                  </a:lnTo>
                  <a:lnTo>
                    <a:pt x="115950" y="103759"/>
                  </a:lnTo>
                  <a:lnTo>
                    <a:pt x="113918" y="96012"/>
                  </a:lnTo>
                  <a:lnTo>
                    <a:pt x="72335" y="71755"/>
                  </a:lnTo>
                  <a:lnTo>
                    <a:pt x="25273" y="71755"/>
                  </a:lnTo>
                  <a:lnTo>
                    <a:pt x="25273" y="46355"/>
                  </a:lnTo>
                  <a:lnTo>
                    <a:pt x="72117" y="46355"/>
                  </a:lnTo>
                  <a:lnTo>
                    <a:pt x="113918" y="21971"/>
                  </a:lnTo>
                  <a:lnTo>
                    <a:pt x="115950" y="14224"/>
                  </a:lnTo>
                  <a:lnTo>
                    <a:pt x="112395" y="8128"/>
                  </a:lnTo>
                  <a:lnTo>
                    <a:pt x="108839" y="2159"/>
                  </a:lnTo>
                  <a:lnTo>
                    <a:pt x="101092" y="0"/>
                  </a:lnTo>
                  <a:close/>
                </a:path>
                <a:path extrusionOk="0" h="118110" w="1900554">
                  <a:moveTo>
                    <a:pt x="1849972" y="58991"/>
                  </a:moveTo>
                  <a:lnTo>
                    <a:pt x="1786509" y="96012"/>
                  </a:lnTo>
                  <a:lnTo>
                    <a:pt x="1784477" y="103759"/>
                  </a:lnTo>
                  <a:lnTo>
                    <a:pt x="1791589" y="115951"/>
                  </a:lnTo>
                  <a:lnTo>
                    <a:pt x="1799336" y="117983"/>
                  </a:lnTo>
                  <a:lnTo>
                    <a:pt x="1878640" y="71755"/>
                  </a:lnTo>
                  <a:lnTo>
                    <a:pt x="1875282" y="71755"/>
                  </a:lnTo>
                  <a:lnTo>
                    <a:pt x="1875282" y="69977"/>
                  </a:lnTo>
                  <a:lnTo>
                    <a:pt x="1868805" y="69977"/>
                  </a:lnTo>
                  <a:lnTo>
                    <a:pt x="1849972" y="58991"/>
                  </a:lnTo>
                  <a:close/>
                </a:path>
                <a:path extrusionOk="0" h="118110" w="1900554">
                  <a:moveTo>
                    <a:pt x="72117" y="46355"/>
                  </a:moveTo>
                  <a:lnTo>
                    <a:pt x="25273" y="46355"/>
                  </a:lnTo>
                  <a:lnTo>
                    <a:pt x="25273" y="71755"/>
                  </a:lnTo>
                  <a:lnTo>
                    <a:pt x="72335" y="71755"/>
                  </a:lnTo>
                  <a:lnTo>
                    <a:pt x="69287" y="69977"/>
                  </a:lnTo>
                  <a:lnTo>
                    <a:pt x="31623" y="69977"/>
                  </a:lnTo>
                  <a:lnTo>
                    <a:pt x="31623" y="48006"/>
                  </a:lnTo>
                  <a:lnTo>
                    <a:pt x="69287" y="48006"/>
                  </a:lnTo>
                  <a:lnTo>
                    <a:pt x="72117" y="46355"/>
                  </a:lnTo>
                  <a:close/>
                </a:path>
                <a:path extrusionOk="0" h="118110" w="1900554">
                  <a:moveTo>
                    <a:pt x="1828310" y="46355"/>
                  </a:moveTo>
                  <a:lnTo>
                    <a:pt x="72117" y="46355"/>
                  </a:lnTo>
                  <a:lnTo>
                    <a:pt x="50455" y="58991"/>
                  </a:lnTo>
                  <a:lnTo>
                    <a:pt x="72335" y="71755"/>
                  </a:lnTo>
                  <a:lnTo>
                    <a:pt x="1828092" y="71755"/>
                  </a:lnTo>
                  <a:lnTo>
                    <a:pt x="1849972" y="58991"/>
                  </a:lnTo>
                  <a:lnTo>
                    <a:pt x="1828310" y="46355"/>
                  </a:lnTo>
                  <a:close/>
                </a:path>
                <a:path extrusionOk="0" h="118110" w="1900554">
                  <a:moveTo>
                    <a:pt x="1878689" y="46355"/>
                  </a:moveTo>
                  <a:lnTo>
                    <a:pt x="1875282" y="46355"/>
                  </a:lnTo>
                  <a:lnTo>
                    <a:pt x="1875282" y="71755"/>
                  </a:lnTo>
                  <a:lnTo>
                    <a:pt x="1878640" y="71755"/>
                  </a:lnTo>
                  <a:lnTo>
                    <a:pt x="1900427" y="59055"/>
                  </a:lnTo>
                  <a:lnTo>
                    <a:pt x="1878689" y="46355"/>
                  </a:lnTo>
                  <a:close/>
                </a:path>
                <a:path extrusionOk="0" h="118110" w="1900554">
                  <a:moveTo>
                    <a:pt x="31623" y="48006"/>
                  </a:moveTo>
                  <a:lnTo>
                    <a:pt x="31623" y="69977"/>
                  </a:lnTo>
                  <a:lnTo>
                    <a:pt x="50455" y="58991"/>
                  </a:lnTo>
                  <a:lnTo>
                    <a:pt x="31623" y="48006"/>
                  </a:lnTo>
                  <a:close/>
                </a:path>
                <a:path extrusionOk="0" h="118110" w="1900554">
                  <a:moveTo>
                    <a:pt x="50455" y="58991"/>
                  </a:moveTo>
                  <a:lnTo>
                    <a:pt x="31623" y="69977"/>
                  </a:lnTo>
                  <a:lnTo>
                    <a:pt x="69287" y="69977"/>
                  </a:lnTo>
                  <a:lnTo>
                    <a:pt x="50455" y="58991"/>
                  </a:lnTo>
                  <a:close/>
                </a:path>
                <a:path extrusionOk="0" h="118110" w="1900554">
                  <a:moveTo>
                    <a:pt x="1868805" y="48006"/>
                  </a:moveTo>
                  <a:lnTo>
                    <a:pt x="1849972" y="58991"/>
                  </a:lnTo>
                  <a:lnTo>
                    <a:pt x="1868805" y="69977"/>
                  </a:lnTo>
                  <a:lnTo>
                    <a:pt x="1868805" y="48006"/>
                  </a:lnTo>
                  <a:close/>
                </a:path>
                <a:path extrusionOk="0" h="118110" w="1900554">
                  <a:moveTo>
                    <a:pt x="1875282" y="48006"/>
                  </a:moveTo>
                  <a:lnTo>
                    <a:pt x="1868805" y="48006"/>
                  </a:lnTo>
                  <a:lnTo>
                    <a:pt x="1868805" y="69977"/>
                  </a:lnTo>
                  <a:lnTo>
                    <a:pt x="1875282" y="69977"/>
                  </a:lnTo>
                  <a:lnTo>
                    <a:pt x="1875282" y="48006"/>
                  </a:lnTo>
                  <a:close/>
                </a:path>
                <a:path extrusionOk="0" h="118110" w="1900554">
                  <a:moveTo>
                    <a:pt x="69287" y="48006"/>
                  </a:moveTo>
                  <a:lnTo>
                    <a:pt x="31623" y="48006"/>
                  </a:lnTo>
                  <a:lnTo>
                    <a:pt x="50455" y="58991"/>
                  </a:lnTo>
                  <a:lnTo>
                    <a:pt x="69287" y="48006"/>
                  </a:lnTo>
                  <a:close/>
                </a:path>
                <a:path extrusionOk="0" h="118110" w="1900554">
                  <a:moveTo>
                    <a:pt x="1799336" y="0"/>
                  </a:moveTo>
                  <a:lnTo>
                    <a:pt x="1791589" y="2159"/>
                  </a:lnTo>
                  <a:lnTo>
                    <a:pt x="1788033" y="8128"/>
                  </a:lnTo>
                  <a:lnTo>
                    <a:pt x="1784477" y="14224"/>
                  </a:lnTo>
                  <a:lnTo>
                    <a:pt x="1786509" y="21971"/>
                  </a:lnTo>
                  <a:lnTo>
                    <a:pt x="1849972" y="58991"/>
                  </a:lnTo>
                  <a:lnTo>
                    <a:pt x="1868805" y="48006"/>
                  </a:lnTo>
                  <a:lnTo>
                    <a:pt x="1875282" y="48006"/>
                  </a:lnTo>
                  <a:lnTo>
                    <a:pt x="1875282" y="46355"/>
                  </a:lnTo>
                  <a:lnTo>
                    <a:pt x="1878689" y="46355"/>
                  </a:lnTo>
                  <a:lnTo>
                    <a:pt x="1799336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1094257" y="2260853"/>
              <a:ext cx="4795520" cy="1292225"/>
            </a:xfrm>
            <a:custGeom>
              <a:rect b="b" l="l" r="r" t="t"/>
              <a:pathLst>
                <a:path extrusionOk="0" h="1292225" w="4795520">
                  <a:moveTo>
                    <a:pt x="4795113" y="1206246"/>
                  </a:moveTo>
                  <a:lnTo>
                    <a:pt x="4794351" y="1203325"/>
                  </a:lnTo>
                  <a:lnTo>
                    <a:pt x="4789779" y="1200785"/>
                  </a:lnTo>
                  <a:lnTo>
                    <a:pt x="4786985" y="1201547"/>
                  </a:lnTo>
                  <a:lnTo>
                    <a:pt x="4785588" y="1203833"/>
                  </a:lnTo>
                  <a:lnTo>
                    <a:pt x="4750028" y="1264805"/>
                  </a:lnTo>
                  <a:lnTo>
                    <a:pt x="4750028" y="650621"/>
                  </a:lnTo>
                  <a:lnTo>
                    <a:pt x="4750028" y="643255"/>
                  </a:lnTo>
                  <a:lnTo>
                    <a:pt x="4747869" y="641096"/>
                  </a:lnTo>
                  <a:lnTo>
                    <a:pt x="3457168" y="641096"/>
                  </a:lnTo>
                  <a:lnTo>
                    <a:pt x="3457168" y="0"/>
                  </a:lnTo>
                  <a:lnTo>
                    <a:pt x="3447643" y="0"/>
                  </a:lnTo>
                  <a:lnTo>
                    <a:pt x="3447643" y="641096"/>
                  </a:lnTo>
                  <a:lnTo>
                    <a:pt x="1947519" y="641096"/>
                  </a:lnTo>
                  <a:lnTo>
                    <a:pt x="47256" y="641096"/>
                  </a:lnTo>
                  <a:lnTo>
                    <a:pt x="45123" y="643255"/>
                  </a:lnTo>
                  <a:lnTo>
                    <a:pt x="45123" y="1264818"/>
                  </a:lnTo>
                  <a:lnTo>
                    <a:pt x="8229" y="1201547"/>
                  </a:lnTo>
                  <a:lnTo>
                    <a:pt x="5308" y="1200785"/>
                  </a:lnTo>
                  <a:lnTo>
                    <a:pt x="774" y="1203325"/>
                  </a:lnTo>
                  <a:lnTo>
                    <a:pt x="0" y="1206246"/>
                  </a:lnTo>
                  <a:lnTo>
                    <a:pt x="49885" y="1291844"/>
                  </a:lnTo>
                  <a:lnTo>
                    <a:pt x="55435" y="1282319"/>
                  </a:lnTo>
                  <a:lnTo>
                    <a:pt x="99783" y="1206246"/>
                  </a:lnTo>
                  <a:lnTo>
                    <a:pt x="99009" y="1203325"/>
                  </a:lnTo>
                  <a:lnTo>
                    <a:pt x="94475" y="1200785"/>
                  </a:lnTo>
                  <a:lnTo>
                    <a:pt x="91554" y="1201547"/>
                  </a:lnTo>
                  <a:lnTo>
                    <a:pt x="54660" y="1264818"/>
                  </a:lnTo>
                  <a:lnTo>
                    <a:pt x="54648" y="650621"/>
                  </a:lnTo>
                  <a:lnTo>
                    <a:pt x="1945360" y="650621"/>
                  </a:lnTo>
                  <a:lnTo>
                    <a:pt x="1945360" y="1264805"/>
                  </a:lnTo>
                  <a:lnTo>
                    <a:pt x="1909800" y="1203833"/>
                  </a:lnTo>
                  <a:lnTo>
                    <a:pt x="1908403" y="1201547"/>
                  </a:lnTo>
                  <a:lnTo>
                    <a:pt x="1905609" y="1200785"/>
                  </a:lnTo>
                  <a:lnTo>
                    <a:pt x="1901037" y="1203325"/>
                  </a:lnTo>
                  <a:lnTo>
                    <a:pt x="1900275" y="1206246"/>
                  </a:lnTo>
                  <a:lnTo>
                    <a:pt x="1901545" y="1208532"/>
                  </a:lnTo>
                  <a:lnTo>
                    <a:pt x="1950186" y="1291844"/>
                  </a:lnTo>
                  <a:lnTo>
                    <a:pt x="1955723" y="1282319"/>
                  </a:lnTo>
                  <a:lnTo>
                    <a:pt x="1998700" y="1208532"/>
                  </a:lnTo>
                  <a:lnTo>
                    <a:pt x="1999970" y="1206246"/>
                  </a:lnTo>
                  <a:lnTo>
                    <a:pt x="1999208" y="1203325"/>
                  </a:lnTo>
                  <a:lnTo>
                    <a:pt x="1996922" y="1202055"/>
                  </a:lnTo>
                  <a:lnTo>
                    <a:pt x="1994763" y="1200785"/>
                  </a:lnTo>
                  <a:lnTo>
                    <a:pt x="1991842" y="1201547"/>
                  </a:lnTo>
                  <a:lnTo>
                    <a:pt x="1990445" y="1203833"/>
                  </a:lnTo>
                  <a:lnTo>
                    <a:pt x="1954885" y="1264805"/>
                  </a:lnTo>
                  <a:lnTo>
                    <a:pt x="1950110" y="1272959"/>
                  </a:lnTo>
                  <a:lnTo>
                    <a:pt x="1954872" y="1264805"/>
                  </a:lnTo>
                  <a:lnTo>
                    <a:pt x="1954885" y="650621"/>
                  </a:lnTo>
                  <a:lnTo>
                    <a:pt x="3449675" y="650621"/>
                  </a:lnTo>
                  <a:lnTo>
                    <a:pt x="3455009" y="650621"/>
                  </a:lnTo>
                  <a:lnTo>
                    <a:pt x="4740503" y="650621"/>
                  </a:lnTo>
                  <a:lnTo>
                    <a:pt x="4740503" y="1264805"/>
                  </a:lnTo>
                  <a:lnTo>
                    <a:pt x="4704943" y="1203833"/>
                  </a:lnTo>
                  <a:lnTo>
                    <a:pt x="4703546" y="1201547"/>
                  </a:lnTo>
                  <a:lnTo>
                    <a:pt x="4700625" y="1200785"/>
                  </a:lnTo>
                  <a:lnTo>
                    <a:pt x="4698466" y="1202055"/>
                  </a:lnTo>
                  <a:lnTo>
                    <a:pt x="4696180" y="1203325"/>
                  </a:lnTo>
                  <a:lnTo>
                    <a:pt x="4695418" y="1206246"/>
                  </a:lnTo>
                  <a:lnTo>
                    <a:pt x="4696688" y="1208532"/>
                  </a:lnTo>
                  <a:lnTo>
                    <a:pt x="4745202" y="1291844"/>
                  </a:lnTo>
                  <a:lnTo>
                    <a:pt x="4750752" y="1282319"/>
                  </a:lnTo>
                  <a:lnTo>
                    <a:pt x="4793843" y="1208532"/>
                  </a:lnTo>
                  <a:lnTo>
                    <a:pt x="4795113" y="1206246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50" name="Google Shape;450;p36"/>
          <p:cNvSpPr txBox="1"/>
          <p:nvPr/>
        </p:nvSpPr>
        <p:spPr>
          <a:xfrm>
            <a:off x="4206366" y="4446557"/>
            <a:ext cx="5517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Arial"/>
                <a:ea typeface="Arial"/>
                <a:cs typeface="Arial"/>
                <a:sym typeface="Arial"/>
              </a:rPr>
              <a:t>…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252"/>
          <p:cNvSpPr txBox="1"/>
          <p:nvPr>
            <p:ph type="title"/>
          </p:nvPr>
        </p:nvSpPr>
        <p:spPr>
          <a:xfrm>
            <a:off x="2818638" y="99737"/>
            <a:ext cx="35091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Hive: Outer Joins</a:t>
            </a:r>
            <a:endParaRPr sz="2000"/>
          </a:p>
        </p:txBody>
      </p:sp>
      <p:sp>
        <p:nvSpPr>
          <p:cNvPr id="4134" name="Google Shape;4134;p252"/>
          <p:cNvSpPr txBox="1"/>
          <p:nvPr/>
        </p:nvSpPr>
        <p:spPr>
          <a:xfrm>
            <a:off x="474370" y="1140968"/>
            <a:ext cx="6198300" cy="4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Left Outer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SELECT p.*, l.*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FROM posts p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LEFT OUTER JOIN likes l ON (p.user = l.user)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RIGHT Outer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SELECT p.*, l.*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FROM posts p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RIGHT OUTER JOIN likes l ON (p.user = l.user)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FULL Outer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SELECT p.*, l.*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FROM posts p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FULL OUTER JOIN likes l ON (p.user = l.user)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135" name="Google Shape;4135;p252"/>
          <p:cNvGrpSpPr/>
          <p:nvPr/>
        </p:nvGrpSpPr>
        <p:grpSpPr>
          <a:xfrm>
            <a:off x="7055866" y="2976806"/>
            <a:ext cx="1588298" cy="1399965"/>
            <a:chOff x="7055866" y="2232660"/>
            <a:chExt cx="1588298" cy="1050000"/>
          </a:xfrm>
        </p:grpSpPr>
        <p:sp>
          <p:nvSpPr>
            <p:cNvPr id="4136" name="Google Shape;4136;p252"/>
            <p:cNvSpPr/>
            <p:nvPr/>
          </p:nvSpPr>
          <p:spPr>
            <a:xfrm>
              <a:off x="7055866" y="2257552"/>
              <a:ext cx="1026795" cy="954405"/>
            </a:xfrm>
            <a:custGeom>
              <a:rect b="b" l="l" r="r" t="t"/>
              <a:pathLst>
                <a:path extrusionOk="0" h="954405" w="1026795">
                  <a:moveTo>
                    <a:pt x="0" y="477012"/>
                  </a:moveTo>
                  <a:lnTo>
                    <a:pt x="2350" y="431080"/>
                  </a:lnTo>
                  <a:lnTo>
                    <a:pt x="9257" y="386381"/>
                  </a:lnTo>
                  <a:lnTo>
                    <a:pt x="20507" y="343117"/>
                  </a:lnTo>
                  <a:lnTo>
                    <a:pt x="35884" y="301486"/>
                  </a:lnTo>
                  <a:lnTo>
                    <a:pt x="55173" y="261690"/>
                  </a:lnTo>
                  <a:lnTo>
                    <a:pt x="78158" y="223927"/>
                  </a:lnTo>
                  <a:lnTo>
                    <a:pt x="104625" y="188398"/>
                  </a:lnTo>
                  <a:lnTo>
                    <a:pt x="134359" y="155303"/>
                  </a:lnTo>
                  <a:lnTo>
                    <a:pt x="167144" y="124843"/>
                  </a:lnTo>
                  <a:lnTo>
                    <a:pt x="202765" y="97217"/>
                  </a:lnTo>
                  <a:lnTo>
                    <a:pt x="241008" y="72625"/>
                  </a:lnTo>
                  <a:lnTo>
                    <a:pt x="281656" y="51267"/>
                  </a:lnTo>
                  <a:lnTo>
                    <a:pt x="324496" y="33344"/>
                  </a:lnTo>
                  <a:lnTo>
                    <a:pt x="369311" y="19056"/>
                  </a:lnTo>
                  <a:lnTo>
                    <a:pt x="415887" y="8603"/>
                  </a:lnTo>
                  <a:lnTo>
                    <a:pt x="464009" y="2184"/>
                  </a:lnTo>
                  <a:lnTo>
                    <a:pt x="513460" y="0"/>
                  </a:lnTo>
                  <a:lnTo>
                    <a:pt x="562891" y="2184"/>
                  </a:lnTo>
                  <a:lnTo>
                    <a:pt x="610994" y="8603"/>
                  </a:lnTo>
                  <a:lnTo>
                    <a:pt x="657554" y="19056"/>
                  </a:lnTo>
                  <a:lnTo>
                    <a:pt x="702355" y="33344"/>
                  </a:lnTo>
                  <a:lnTo>
                    <a:pt x="745182" y="51267"/>
                  </a:lnTo>
                  <a:lnTo>
                    <a:pt x="785821" y="72625"/>
                  </a:lnTo>
                  <a:lnTo>
                    <a:pt x="824055" y="97217"/>
                  </a:lnTo>
                  <a:lnTo>
                    <a:pt x="859669" y="124843"/>
                  </a:lnTo>
                  <a:lnTo>
                    <a:pt x="892448" y="155303"/>
                  </a:lnTo>
                  <a:lnTo>
                    <a:pt x="922178" y="188398"/>
                  </a:lnTo>
                  <a:lnTo>
                    <a:pt x="948641" y="223927"/>
                  </a:lnTo>
                  <a:lnTo>
                    <a:pt x="971625" y="261690"/>
                  </a:lnTo>
                  <a:lnTo>
                    <a:pt x="990912" y="301486"/>
                  </a:lnTo>
                  <a:lnTo>
                    <a:pt x="1006288" y="343117"/>
                  </a:lnTo>
                  <a:lnTo>
                    <a:pt x="1017537" y="386381"/>
                  </a:lnTo>
                  <a:lnTo>
                    <a:pt x="1024444" y="431080"/>
                  </a:lnTo>
                  <a:lnTo>
                    <a:pt x="1026794" y="477012"/>
                  </a:lnTo>
                  <a:lnTo>
                    <a:pt x="1024444" y="522964"/>
                  </a:lnTo>
                  <a:lnTo>
                    <a:pt x="1017537" y="567681"/>
                  </a:lnTo>
                  <a:lnTo>
                    <a:pt x="1006288" y="610962"/>
                  </a:lnTo>
                  <a:lnTo>
                    <a:pt x="990912" y="652607"/>
                  </a:lnTo>
                  <a:lnTo>
                    <a:pt x="971625" y="692416"/>
                  </a:lnTo>
                  <a:lnTo>
                    <a:pt x="948641" y="730189"/>
                  </a:lnTo>
                  <a:lnTo>
                    <a:pt x="922178" y="765726"/>
                  </a:lnTo>
                  <a:lnTo>
                    <a:pt x="892448" y="798828"/>
                  </a:lnTo>
                  <a:lnTo>
                    <a:pt x="859669" y="829294"/>
                  </a:lnTo>
                  <a:lnTo>
                    <a:pt x="824055" y="856925"/>
                  </a:lnTo>
                  <a:lnTo>
                    <a:pt x="785821" y="881520"/>
                  </a:lnTo>
                  <a:lnTo>
                    <a:pt x="745182" y="902879"/>
                  </a:lnTo>
                  <a:lnTo>
                    <a:pt x="702355" y="920804"/>
                  </a:lnTo>
                  <a:lnTo>
                    <a:pt x="657554" y="935093"/>
                  </a:lnTo>
                  <a:lnTo>
                    <a:pt x="610994" y="945547"/>
                  </a:lnTo>
                  <a:lnTo>
                    <a:pt x="562891" y="951966"/>
                  </a:lnTo>
                  <a:lnTo>
                    <a:pt x="513460" y="954151"/>
                  </a:lnTo>
                  <a:lnTo>
                    <a:pt x="464009" y="951966"/>
                  </a:lnTo>
                  <a:lnTo>
                    <a:pt x="415887" y="945547"/>
                  </a:lnTo>
                  <a:lnTo>
                    <a:pt x="369311" y="935093"/>
                  </a:lnTo>
                  <a:lnTo>
                    <a:pt x="324496" y="920804"/>
                  </a:lnTo>
                  <a:lnTo>
                    <a:pt x="281656" y="902879"/>
                  </a:lnTo>
                  <a:lnTo>
                    <a:pt x="241008" y="881520"/>
                  </a:lnTo>
                  <a:lnTo>
                    <a:pt x="202765" y="856925"/>
                  </a:lnTo>
                  <a:lnTo>
                    <a:pt x="167144" y="829294"/>
                  </a:lnTo>
                  <a:lnTo>
                    <a:pt x="134359" y="798828"/>
                  </a:lnTo>
                  <a:lnTo>
                    <a:pt x="104625" y="765726"/>
                  </a:lnTo>
                  <a:lnTo>
                    <a:pt x="78158" y="730189"/>
                  </a:lnTo>
                  <a:lnTo>
                    <a:pt x="55173" y="692416"/>
                  </a:lnTo>
                  <a:lnTo>
                    <a:pt x="35884" y="652607"/>
                  </a:lnTo>
                  <a:lnTo>
                    <a:pt x="20507" y="610962"/>
                  </a:lnTo>
                  <a:lnTo>
                    <a:pt x="9257" y="567681"/>
                  </a:lnTo>
                  <a:lnTo>
                    <a:pt x="2350" y="522964"/>
                  </a:lnTo>
                  <a:lnTo>
                    <a:pt x="0" y="477012"/>
                  </a:lnTo>
                  <a:close/>
                </a:path>
              </a:pathLst>
            </a:custGeom>
            <a:noFill/>
            <a:ln cap="flat" cmpd="sng" w="25400">
              <a:solidFill>
                <a:srgbClr val="92CD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137" name="Google Shape;4137;p252"/>
            <p:cNvSpPr/>
            <p:nvPr/>
          </p:nvSpPr>
          <p:spPr>
            <a:xfrm>
              <a:off x="7522464" y="2232660"/>
              <a:ext cx="1121700" cy="105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138" name="Google Shape;4138;p252"/>
            <p:cNvSpPr/>
            <p:nvPr/>
          </p:nvSpPr>
          <p:spPr>
            <a:xfrm>
              <a:off x="7569327" y="2257552"/>
              <a:ext cx="1026795" cy="954405"/>
            </a:xfrm>
            <a:custGeom>
              <a:rect b="b" l="l" r="r" t="t"/>
              <a:pathLst>
                <a:path extrusionOk="0" h="954405" w="1026795">
                  <a:moveTo>
                    <a:pt x="513333" y="0"/>
                  </a:moveTo>
                  <a:lnTo>
                    <a:pt x="463903" y="2184"/>
                  </a:lnTo>
                  <a:lnTo>
                    <a:pt x="415800" y="8603"/>
                  </a:lnTo>
                  <a:lnTo>
                    <a:pt x="369240" y="19056"/>
                  </a:lnTo>
                  <a:lnTo>
                    <a:pt x="324439" y="33344"/>
                  </a:lnTo>
                  <a:lnTo>
                    <a:pt x="281612" y="51267"/>
                  </a:lnTo>
                  <a:lnTo>
                    <a:pt x="240973" y="72625"/>
                  </a:lnTo>
                  <a:lnTo>
                    <a:pt x="202739" y="97217"/>
                  </a:lnTo>
                  <a:lnTo>
                    <a:pt x="167125" y="124843"/>
                  </a:lnTo>
                  <a:lnTo>
                    <a:pt x="134346" y="155303"/>
                  </a:lnTo>
                  <a:lnTo>
                    <a:pt x="104616" y="188398"/>
                  </a:lnTo>
                  <a:lnTo>
                    <a:pt x="78153" y="223927"/>
                  </a:lnTo>
                  <a:lnTo>
                    <a:pt x="55169" y="261690"/>
                  </a:lnTo>
                  <a:lnTo>
                    <a:pt x="35882" y="301486"/>
                  </a:lnTo>
                  <a:lnTo>
                    <a:pt x="20506" y="343117"/>
                  </a:lnTo>
                  <a:lnTo>
                    <a:pt x="9257" y="386381"/>
                  </a:lnTo>
                  <a:lnTo>
                    <a:pt x="2350" y="431080"/>
                  </a:lnTo>
                  <a:lnTo>
                    <a:pt x="0" y="477012"/>
                  </a:lnTo>
                  <a:lnTo>
                    <a:pt x="2350" y="522964"/>
                  </a:lnTo>
                  <a:lnTo>
                    <a:pt x="9257" y="567681"/>
                  </a:lnTo>
                  <a:lnTo>
                    <a:pt x="20506" y="610962"/>
                  </a:lnTo>
                  <a:lnTo>
                    <a:pt x="35882" y="652607"/>
                  </a:lnTo>
                  <a:lnTo>
                    <a:pt x="55169" y="692416"/>
                  </a:lnTo>
                  <a:lnTo>
                    <a:pt x="78153" y="730189"/>
                  </a:lnTo>
                  <a:lnTo>
                    <a:pt x="104616" y="765726"/>
                  </a:lnTo>
                  <a:lnTo>
                    <a:pt x="134346" y="798828"/>
                  </a:lnTo>
                  <a:lnTo>
                    <a:pt x="167125" y="829294"/>
                  </a:lnTo>
                  <a:lnTo>
                    <a:pt x="202739" y="856925"/>
                  </a:lnTo>
                  <a:lnTo>
                    <a:pt x="240973" y="881520"/>
                  </a:lnTo>
                  <a:lnTo>
                    <a:pt x="281612" y="902879"/>
                  </a:lnTo>
                  <a:lnTo>
                    <a:pt x="324439" y="920804"/>
                  </a:lnTo>
                  <a:lnTo>
                    <a:pt x="369240" y="935093"/>
                  </a:lnTo>
                  <a:lnTo>
                    <a:pt x="415800" y="945547"/>
                  </a:lnTo>
                  <a:lnTo>
                    <a:pt x="463903" y="951966"/>
                  </a:lnTo>
                  <a:lnTo>
                    <a:pt x="513333" y="954151"/>
                  </a:lnTo>
                  <a:lnTo>
                    <a:pt x="562785" y="951966"/>
                  </a:lnTo>
                  <a:lnTo>
                    <a:pt x="610907" y="945547"/>
                  </a:lnTo>
                  <a:lnTo>
                    <a:pt x="657483" y="935093"/>
                  </a:lnTo>
                  <a:lnTo>
                    <a:pt x="702298" y="920804"/>
                  </a:lnTo>
                  <a:lnTo>
                    <a:pt x="745138" y="902879"/>
                  </a:lnTo>
                  <a:lnTo>
                    <a:pt x="785786" y="881520"/>
                  </a:lnTo>
                  <a:lnTo>
                    <a:pt x="824029" y="856925"/>
                  </a:lnTo>
                  <a:lnTo>
                    <a:pt x="859650" y="829294"/>
                  </a:lnTo>
                  <a:lnTo>
                    <a:pt x="892435" y="798828"/>
                  </a:lnTo>
                  <a:lnTo>
                    <a:pt x="922169" y="765726"/>
                  </a:lnTo>
                  <a:lnTo>
                    <a:pt x="948636" y="730189"/>
                  </a:lnTo>
                  <a:lnTo>
                    <a:pt x="971621" y="692416"/>
                  </a:lnTo>
                  <a:lnTo>
                    <a:pt x="990910" y="652607"/>
                  </a:lnTo>
                  <a:lnTo>
                    <a:pt x="1006287" y="610962"/>
                  </a:lnTo>
                  <a:lnTo>
                    <a:pt x="1017537" y="567681"/>
                  </a:lnTo>
                  <a:lnTo>
                    <a:pt x="1024444" y="522964"/>
                  </a:lnTo>
                  <a:lnTo>
                    <a:pt x="1026795" y="477012"/>
                  </a:lnTo>
                  <a:lnTo>
                    <a:pt x="1024444" y="431080"/>
                  </a:lnTo>
                  <a:lnTo>
                    <a:pt x="1017537" y="386381"/>
                  </a:lnTo>
                  <a:lnTo>
                    <a:pt x="1006287" y="343117"/>
                  </a:lnTo>
                  <a:lnTo>
                    <a:pt x="990910" y="301486"/>
                  </a:lnTo>
                  <a:lnTo>
                    <a:pt x="971621" y="261690"/>
                  </a:lnTo>
                  <a:lnTo>
                    <a:pt x="948636" y="223927"/>
                  </a:lnTo>
                  <a:lnTo>
                    <a:pt x="922169" y="188398"/>
                  </a:lnTo>
                  <a:lnTo>
                    <a:pt x="892435" y="155303"/>
                  </a:lnTo>
                  <a:lnTo>
                    <a:pt x="859650" y="124843"/>
                  </a:lnTo>
                  <a:lnTo>
                    <a:pt x="824029" y="97217"/>
                  </a:lnTo>
                  <a:lnTo>
                    <a:pt x="785786" y="72625"/>
                  </a:lnTo>
                  <a:lnTo>
                    <a:pt x="745138" y="51267"/>
                  </a:lnTo>
                  <a:lnTo>
                    <a:pt x="702298" y="33344"/>
                  </a:lnTo>
                  <a:lnTo>
                    <a:pt x="657483" y="19056"/>
                  </a:lnTo>
                  <a:lnTo>
                    <a:pt x="610907" y="8603"/>
                  </a:lnTo>
                  <a:lnTo>
                    <a:pt x="562785" y="2184"/>
                  </a:lnTo>
                  <a:lnTo>
                    <a:pt x="513333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139" name="Google Shape;4139;p252"/>
            <p:cNvSpPr/>
            <p:nvPr/>
          </p:nvSpPr>
          <p:spPr>
            <a:xfrm>
              <a:off x="7569327" y="2257552"/>
              <a:ext cx="1026795" cy="954405"/>
            </a:xfrm>
            <a:custGeom>
              <a:rect b="b" l="l" r="r" t="t"/>
              <a:pathLst>
                <a:path extrusionOk="0" h="954405" w="1026795">
                  <a:moveTo>
                    <a:pt x="0" y="477012"/>
                  </a:moveTo>
                  <a:lnTo>
                    <a:pt x="2350" y="431080"/>
                  </a:lnTo>
                  <a:lnTo>
                    <a:pt x="9257" y="386381"/>
                  </a:lnTo>
                  <a:lnTo>
                    <a:pt x="20506" y="343117"/>
                  </a:lnTo>
                  <a:lnTo>
                    <a:pt x="35882" y="301486"/>
                  </a:lnTo>
                  <a:lnTo>
                    <a:pt x="55169" y="261690"/>
                  </a:lnTo>
                  <a:lnTo>
                    <a:pt x="78153" y="223927"/>
                  </a:lnTo>
                  <a:lnTo>
                    <a:pt x="104616" y="188398"/>
                  </a:lnTo>
                  <a:lnTo>
                    <a:pt x="134346" y="155303"/>
                  </a:lnTo>
                  <a:lnTo>
                    <a:pt x="167125" y="124843"/>
                  </a:lnTo>
                  <a:lnTo>
                    <a:pt x="202739" y="97217"/>
                  </a:lnTo>
                  <a:lnTo>
                    <a:pt x="240973" y="72625"/>
                  </a:lnTo>
                  <a:lnTo>
                    <a:pt x="281612" y="51267"/>
                  </a:lnTo>
                  <a:lnTo>
                    <a:pt x="324439" y="33344"/>
                  </a:lnTo>
                  <a:lnTo>
                    <a:pt x="369240" y="19056"/>
                  </a:lnTo>
                  <a:lnTo>
                    <a:pt x="415800" y="8603"/>
                  </a:lnTo>
                  <a:lnTo>
                    <a:pt x="463903" y="2184"/>
                  </a:lnTo>
                  <a:lnTo>
                    <a:pt x="513333" y="0"/>
                  </a:lnTo>
                  <a:lnTo>
                    <a:pt x="562785" y="2184"/>
                  </a:lnTo>
                  <a:lnTo>
                    <a:pt x="610907" y="8603"/>
                  </a:lnTo>
                  <a:lnTo>
                    <a:pt x="657483" y="19056"/>
                  </a:lnTo>
                  <a:lnTo>
                    <a:pt x="702298" y="33344"/>
                  </a:lnTo>
                  <a:lnTo>
                    <a:pt x="745138" y="51267"/>
                  </a:lnTo>
                  <a:lnTo>
                    <a:pt x="785786" y="72625"/>
                  </a:lnTo>
                  <a:lnTo>
                    <a:pt x="824029" y="97217"/>
                  </a:lnTo>
                  <a:lnTo>
                    <a:pt x="859650" y="124843"/>
                  </a:lnTo>
                  <a:lnTo>
                    <a:pt x="892435" y="155303"/>
                  </a:lnTo>
                  <a:lnTo>
                    <a:pt x="922169" y="188398"/>
                  </a:lnTo>
                  <a:lnTo>
                    <a:pt x="948636" y="223927"/>
                  </a:lnTo>
                  <a:lnTo>
                    <a:pt x="971621" y="261690"/>
                  </a:lnTo>
                  <a:lnTo>
                    <a:pt x="990910" y="301486"/>
                  </a:lnTo>
                  <a:lnTo>
                    <a:pt x="1006287" y="343117"/>
                  </a:lnTo>
                  <a:lnTo>
                    <a:pt x="1017537" y="386381"/>
                  </a:lnTo>
                  <a:lnTo>
                    <a:pt x="1024444" y="431080"/>
                  </a:lnTo>
                  <a:lnTo>
                    <a:pt x="1026795" y="477012"/>
                  </a:lnTo>
                  <a:lnTo>
                    <a:pt x="1024444" y="522964"/>
                  </a:lnTo>
                  <a:lnTo>
                    <a:pt x="1017537" y="567681"/>
                  </a:lnTo>
                  <a:lnTo>
                    <a:pt x="1006287" y="610962"/>
                  </a:lnTo>
                  <a:lnTo>
                    <a:pt x="990910" y="652607"/>
                  </a:lnTo>
                  <a:lnTo>
                    <a:pt x="971621" y="692416"/>
                  </a:lnTo>
                  <a:lnTo>
                    <a:pt x="948636" y="730189"/>
                  </a:lnTo>
                  <a:lnTo>
                    <a:pt x="922169" y="765726"/>
                  </a:lnTo>
                  <a:lnTo>
                    <a:pt x="892435" y="798828"/>
                  </a:lnTo>
                  <a:lnTo>
                    <a:pt x="859650" y="829294"/>
                  </a:lnTo>
                  <a:lnTo>
                    <a:pt x="824029" y="856925"/>
                  </a:lnTo>
                  <a:lnTo>
                    <a:pt x="785786" y="881520"/>
                  </a:lnTo>
                  <a:lnTo>
                    <a:pt x="745138" y="902879"/>
                  </a:lnTo>
                  <a:lnTo>
                    <a:pt x="702298" y="920804"/>
                  </a:lnTo>
                  <a:lnTo>
                    <a:pt x="657483" y="935093"/>
                  </a:lnTo>
                  <a:lnTo>
                    <a:pt x="610907" y="945547"/>
                  </a:lnTo>
                  <a:lnTo>
                    <a:pt x="562785" y="951966"/>
                  </a:lnTo>
                  <a:lnTo>
                    <a:pt x="513333" y="954151"/>
                  </a:lnTo>
                  <a:lnTo>
                    <a:pt x="463903" y="951966"/>
                  </a:lnTo>
                  <a:lnTo>
                    <a:pt x="415800" y="945547"/>
                  </a:lnTo>
                  <a:lnTo>
                    <a:pt x="369240" y="935093"/>
                  </a:lnTo>
                  <a:lnTo>
                    <a:pt x="324439" y="920804"/>
                  </a:lnTo>
                  <a:lnTo>
                    <a:pt x="281612" y="902879"/>
                  </a:lnTo>
                  <a:lnTo>
                    <a:pt x="240973" y="881520"/>
                  </a:lnTo>
                  <a:lnTo>
                    <a:pt x="202739" y="856925"/>
                  </a:lnTo>
                  <a:lnTo>
                    <a:pt x="167125" y="829294"/>
                  </a:lnTo>
                  <a:lnTo>
                    <a:pt x="134346" y="798828"/>
                  </a:lnTo>
                  <a:lnTo>
                    <a:pt x="104616" y="765726"/>
                  </a:lnTo>
                  <a:lnTo>
                    <a:pt x="78153" y="730189"/>
                  </a:lnTo>
                  <a:lnTo>
                    <a:pt x="55169" y="692416"/>
                  </a:lnTo>
                  <a:lnTo>
                    <a:pt x="35882" y="652607"/>
                  </a:lnTo>
                  <a:lnTo>
                    <a:pt x="20506" y="610962"/>
                  </a:lnTo>
                  <a:lnTo>
                    <a:pt x="9257" y="567681"/>
                  </a:lnTo>
                  <a:lnTo>
                    <a:pt x="2350" y="522964"/>
                  </a:lnTo>
                  <a:lnTo>
                    <a:pt x="0" y="477012"/>
                  </a:lnTo>
                  <a:close/>
                </a:path>
              </a:pathLst>
            </a:custGeom>
            <a:noFill/>
            <a:ln cap="flat" cmpd="sng" w="9525">
              <a:solidFill>
                <a:srgbClr val="92CD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grpSp>
        <p:nvGrpSpPr>
          <p:cNvPr id="4140" name="Google Shape;4140;p252"/>
          <p:cNvGrpSpPr/>
          <p:nvPr/>
        </p:nvGrpSpPr>
        <p:grpSpPr>
          <a:xfrm>
            <a:off x="7008876" y="1235424"/>
            <a:ext cx="1587247" cy="1397965"/>
            <a:chOff x="7008876" y="926591"/>
            <a:chExt cx="1587247" cy="1048500"/>
          </a:xfrm>
        </p:grpSpPr>
        <p:sp>
          <p:nvSpPr>
            <p:cNvPr id="4141" name="Google Shape;4141;p252"/>
            <p:cNvSpPr/>
            <p:nvPr/>
          </p:nvSpPr>
          <p:spPr>
            <a:xfrm>
              <a:off x="7569327" y="951229"/>
              <a:ext cx="1026795" cy="954405"/>
            </a:xfrm>
            <a:custGeom>
              <a:rect b="b" l="l" r="r" t="t"/>
              <a:pathLst>
                <a:path extrusionOk="0" h="954405" w="1026795">
                  <a:moveTo>
                    <a:pt x="0" y="477139"/>
                  </a:moveTo>
                  <a:lnTo>
                    <a:pt x="2350" y="431186"/>
                  </a:lnTo>
                  <a:lnTo>
                    <a:pt x="9257" y="386469"/>
                  </a:lnTo>
                  <a:lnTo>
                    <a:pt x="20506" y="343188"/>
                  </a:lnTo>
                  <a:lnTo>
                    <a:pt x="35882" y="301543"/>
                  </a:lnTo>
                  <a:lnTo>
                    <a:pt x="55169" y="261734"/>
                  </a:lnTo>
                  <a:lnTo>
                    <a:pt x="78153" y="223961"/>
                  </a:lnTo>
                  <a:lnTo>
                    <a:pt x="104616" y="188424"/>
                  </a:lnTo>
                  <a:lnTo>
                    <a:pt x="134346" y="155322"/>
                  </a:lnTo>
                  <a:lnTo>
                    <a:pt x="167125" y="124856"/>
                  </a:lnTo>
                  <a:lnTo>
                    <a:pt x="202739" y="97225"/>
                  </a:lnTo>
                  <a:lnTo>
                    <a:pt x="240973" y="72630"/>
                  </a:lnTo>
                  <a:lnTo>
                    <a:pt x="281612" y="51271"/>
                  </a:lnTo>
                  <a:lnTo>
                    <a:pt x="324439" y="33346"/>
                  </a:lnTo>
                  <a:lnTo>
                    <a:pt x="369240" y="19057"/>
                  </a:lnTo>
                  <a:lnTo>
                    <a:pt x="415800" y="8603"/>
                  </a:lnTo>
                  <a:lnTo>
                    <a:pt x="463903" y="2184"/>
                  </a:lnTo>
                  <a:lnTo>
                    <a:pt x="513333" y="0"/>
                  </a:lnTo>
                  <a:lnTo>
                    <a:pt x="562785" y="2184"/>
                  </a:lnTo>
                  <a:lnTo>
                    <a:pt x="610907" y="8603"/>
                  </a:lnTo>
                  <a:lnTo>
                    <a:pt x="657483" y="19057"/>
                  </a:lnTo>
                  <a:lnTo>
                    <a:pt x="702298" y="33346"/>
                  </a:lnTo>
                  <a:lnTo>
                    <a:pt x="745138" y="51271"/>
                  </a:lnTo>
                  <a:lnTo>
                    <a:pt x="785786" y="72630"/>
                  </a:lnTo>
                  <a:lnTo>
                    <a:pt x="824029" y="97225"/>
                  </a:lnTo>
                  <a:lnTo>
                    <a:pt x="859650" y="124856"/>
                  </a:lnTo>
                  <a:lnTo>
                    <a:pt x="892435" y="155322"/>
                  </a:lnTo>
                  <a:lnTo>
                    <a:pt x="922169" y="188424"/>
                  </a:lnTo>
                  <a:lnTo>
                    <a:pt x="948636" y="223961"/>
                  </a:lnTo>
                  <a:lnTo>
                    <a:pt x="971621" y="261734"/>
                  </a:lnTo>
                  <a:lnTo>
                    <a:pt x="990910" y="301543"/>
                  </a:lnTo>
                  <a:lnTo>
                    <a:pt x="1006287" y="343188"/>
                  </a:lnTo>
                  <a:lnTo>
                    <a:pt x="1017537" y="386469"/>
                  </a:lnTo>
                  <a:lnTo>
                    <a:pt x="1024444" y="431186"/>
                  </a:lnTo>
                  <a:lnTo>
                    <a:pt x="1026795" y="477139"/>
                  </a:lnTo>
                  <a:lnTo>
                    <a:pt x="1024444" y="523070"/>
                  </a:lnTo>
                  <a:lnTo>
                    <a:pt x="1017537" y="567769"/>
                  </a:lnTo>
                  <a:lnTo>
                    <a:pt x="1006287" y="611033"/>
                  </a:lnTo>
                  <a:lnTo>
                    <a:pt x="990910" y="652664"/>
                  </a:lnTo>
                  <a:lnTo>
                    <a:pt x="971621" y="692460"/>
                  </a:lnTo>
                  <a:lnTo>
                    <a:pt x="948636" y="730223"/>
                  </a:lnTo>
                  <a:lnTo>
                    <a:pt x="922169" y="765752"/>
                  </a:lnTo>
                  <a:lnTo>
                    <a:pt x="892435" y="798847"/>
                  </a:lnTo>
                  <a:lnTo>
                    <a:pt x="859650" y="829307"/>
                  </a:lnTo>
                  <a:lnTo>
                    <a:pt x="824029" y="856933"/>
                  </a:lnTo>
                  <a:lnTo>
                    <a:pt x="785786" y="881525"/>
                  </a:lnTo>
                  <a:lnTo>
                    <a:pt x="745138" y="902883"/>
                  </a:lnTo>
                  <a:lnTo>
                    <a:pt x="702298" y="920806"/>
                  </a:lnTo>
                  <a:lnTo>
                    <a:pt x="657483" y="935094"/>
                  </a:lnTo>
                  <a:lnTo>
                    <a:pt x="610907" y="945547"/>
                  </a:lnTo>
                  <a:lnTo>
                    <a:pt x="562785" y="951966"/>
                  </a:lnTo>
                  <a:lnTo>
                    <a:pt x="513333" y="954151"/>
                  </a:lnTo>
                  <a:lnTo>
                    <a:pt x="463903" y="951966"/>
                  </a:lnTo>
                  <a:lnTo>
                    <a:pt x="415800" y="945547"/>
                  </a:lnTo>
                  <a:lnTo>
                    <a:pt x="369240" y="935094"/>
                  </a:lnTo>
                  <a:lnTo>
                    <a:pt x="324439" y="920806"/>
                  </a:lnTo>
                  <a:lnTo>
                    <a:pt x="281612" y="902883"/>
                  </a:lnTo>
                  <a:lnTo>
                    <a:pt x="240973" y="881525"/>
                  </a:lnTo>
                  <a:lnTo>
                    <a:pt x="202739" y="856933"/>
                  </a:lnTo>
                  <a:lnTo>
                    <a:pt x="167125" y="829307"/>
                  </a:lnTo>
                  <a:lnTo>
                    <a:pt x="134346" y="798847"/>
                  </a:lnTo>
                  <a:lnTo>
                    <a:pt x="104616" y="765752"/>
                  </a:lnTo>
                  <a:lnTo>
                    <a:pt x="78153" y="730223"/>
                  </a:lnTo>
                  <a:lnTo>
                    <a:pt x="55169" y="692460"/>
                  </a:lnTo>
                  <a:lnTo>
                    <a:pt x="35882" y="652664"/>
                  </a:lnTo>
                  <a:lnTo>
                    <a:pt x="20506" y="611033"/>
                  </a:lnTo>
                  <a:lnTo>
                    <a:pt x="9257" y="567769"/>
                  </a:lnTo>
                  <a:lnTo>
                    <a:pt x="2350" y="523070"/>
                  </a:lnTo>
                  <a:lnTo>
                    <a:pt x="0" y="477139"/>
                  </a:lnTo>
                  <a:close/>
                </a:path>
              </a:pathLst>
            </a:custGeom>
            <a:noFill/>
            <a:ln cap="flat" cmpd="sng" w="25400">
              <a:solidFill>
                <a:srgbClr val="92CD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142" name="Google Shape;4142;p252"/>
            <p:cNvSpPr/>
            <p:nvPr/>
          </p:nvSpPr>
          <p:spPr>
            <a:xfrm>
              <a:off x="7008876" y="926591"/>
              <a:ext cx="1121700" cy="1048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143" name="Google Shape;4143;p252"/>
            <p:cNvSpPr/>
            <p:nvPr/>
          </p:nvSpPr>
          <p:spPr>
            <a:xfrm>
              <a:off x="7055866" y="951229"/>
              <a:ext cx="1026795" cy="954405"/>
            </a:xfrm>
            <a:custGeom>
              <a:rect b="b" l="l" r="r" t="t"/>
              <a:pathLst>
                <a:path extrusionOk="0" h="954405" w="1026795">
                  <a:moveTo>
                    <a:pt x="513460" y="0"/>
                  </a:moveTo>
                  <a:lnTo>
                    <a:pt x="464009" y="2184"/>
                  </a:lnTo>
                  <a:lnTo>
                    <a:pt x="415887" y="8603"/>
                  </a:lnTo>
                  <a:lnTo>
                    <a:pt x="369311" y="19057"/>
                  </a:lnTo>
                  <a:lnTo>
                    <a:pt x="324496" y="33346"/>
                  </a:lnTo>
                  <a:lnTo>
                    <a:pt x="281656" y="51271"/>
                  </a:lnTo>
                  <a:lnTo>
                    <a:pt x="241008" y="72630"/>
                  </a:lnTo>
                  <a:lnTo>
                    <a:pt x="202765" y="97225"/>
                  </a:lnTo>
                  <a:lnTo>
                    <a:pt x="167144" y="124856"/>
                  </a:lnTo>
                  <a:lnTo>
                    <a:pt x="134359" y="155322"/>
                  </a:lnTo>
                  <a:lnTo>
                    <a:pt x="104625" y="188424"/>
                  </a:lnTo>
                  <a:lnTo>
                    <a:pt x="78158" y="223961"/>
                  </a:lnTo>
                  <a:lnTo>
                    <a:pt x="55173" y="261734"/>
                  </a:lnTo>
                  <a:lnTo>
                    <a:pt x="35884" y="301543"/>
                  </a:lnTo>
                  <a:lnTo>
                    <a:pt x="20507" y="343188"/>
                  </a:lnTo>
                  <a:lnTo>
                    <a:pt x="9257" y="386469"/>
                  </a:lnTo>
                  <a:lnTo>
                    <a:pt x="2350" y="431186"/>
                  </a:lnTo>
                  <a:lnTo>
                    <a:pt x="0" y="477139"/>
                  </a:lnTo>
                  <a:lnTo>
                    <a:pt x="2350" y="523070"/>
                  </a:lnTo>
                  <a:lnTo>
                    <a:pt x="9257" y="567769"/>
                  </a:lnTo>
                  <a:lnTo>
                    <a:pt x="20507" y="611033"/>
                  </a:lnTo>
                  <a:lnTo>
                    <a:pt x="35884" y="652664"/>
                  </a:lnTo>
                  <a:lnTo>
                    <a:pt x="55173" y="692460"/>
                  </a:lnTo>
                  <a:lnTo>
                    <a:pt x="78158" y="730223"/>
                  </a:lnTo>
                  <a:lnTo>
                    <a:pt x="104625" y="765752"/>
                  </a:lnTo>
                  <a:lnTo>
                    <a:pt x="134359" y="798847"/>
                  </a:lnTo>
                  <a:lnTo>
                    <a:pt x="167144" y="829307"/>
                  </a:lnTo>
                  <a:lnTo>
                    <a:pt x="202765" y="856933"/>
                  </a:lnTo>
                  <a:lnTo>
                    <a:pt x="241008" y="881525"/>
                  </a:lnTo>
                  <a:lnTo>
                    <a:pt x="281656" y="902883"/>
                  </a:lnTo>
                  <a:lnTo>
                    <a:pt x="324496" y="920806"/>
                  </a:lnTo>
                  <a:lnTo>
                    <a:pt x="369311" y="935094"/>
                  </a:lnTo>
                  <a:lnTo>
                    <a:pt x="415887" y="945547"/>
                  </a:lnTo>
                  <a:lnTo>
                    <a:pt x="464009" y="951966"/>
                  </a:lnTo>
                  <a:lnTo>
                    <a:pt x="513460" y="954151"/>
                  </a:lnTo>
                  <a:lnTo>
                    <a:pt x="562891" y="951966"/>
                  </a:lnTo>
                  <a:lnTo>
                    <a:pt x="610994" y="945547"/>
                  </a:lnTo>
                  <a:lnTo>
                    <a:pt x="657554" y="935094"/>
                  </a:lnTo>
                  <a:lnTo>
                    <a:pt x="702355" y="920806"/>
                  </a:lnTo>
                  <a:lnTo>
                    <a:pt x="745182" y="902883"/>
                  </a:lnTo>
                  <a:lnTo>
                    <a:pt x="785821" y="881525"/>
                  </a:lnTo>
                  <a:lnTo>
                    <a:pt x="824055" y="856933"/>
                  </a:lnTo>
                  <a:lnTo>
                    <a:pt x="859669" y="829307"/>
                  </a:lnTo>
                  <a:lnTo>
                    <a:pt x="892448" y="798847"/>
                  </a:lnTo>
                  <a:lnTo>
                    <a:pt x="922178" y="765752"/>
                  </a:lnTo>
                  <a:lnTo>
                    <a:pt x="948641" y="730223"/>
                  </a:lnTo>
                  <a:lnTo>
                    <a:pt x="971625" y="692460"/>
                  </a:lnTo>
                  <a:lnTo>
                    <a:pt x="990912" y="652664"/>
                  </a:lnTo>
                  <a:lnTo>
                    <a:pt x="1006288" y="611033"/>
                  </a:lnTo>
                  <a:lnTo>
                    <a:pt x="1017537" y="567769"/>
                  </a:lnTo>
                  <a:lnTo>
                    <a:pt x="1024444" y="523070"/>
                  </a:lnTo>
                  <a:lnTo>
                    <a:pt x="1026794" y="477139"/>
                  </a:lnTo>
                  <a:lnTo>
                    <a:pt x="1024444" y="431186"/>
                  </a:lnTo>
                  <a:lnTo>
                    <a:pt x="1017537" y="386469"/>
                  </a:lnTo>
                  <a:lnTo>
                    <a:pt x="1006288" y="343188"/>
                  </a:lnTo>
                  <a:lnTo>
                    <a:pt x="990912" y="301543"/>
                  </a:lnTo>
                  <a:lnTo>
                    <a:pt x="971625" y="261734"/>
                  </a:lnTo>
                  <a:lnTo>
                    <a:pt x="948641" y="223961"/>
                  </a:lnTo>
                  <a:lnTo>
                    <a:pt x="922178" y="188424"/>
                  </a:lnTo>
                  <a:lnTo>
                    <a:pt x="892448" y="155322"/>
                  </a:lnTo>
                  <a:lnTo>
                    <a:pt x="859669" y="124856"/>
                  </a:lnTo>
                  <a:lnTo>
                    <a:pt x="824055" y="97225"/>
                  </a:lnTo>
                  <a:lnTo>
                    <a:pt x="785821" y="72630"/>
                  </a:lnTo>
                  <a:lnTo>
                    <a:pt x="745182" y="51271"/>
                  </a:lnTo>
                  <a:lnTo>
                    <a:pt x="702355" y="33346"/>
                  </a:lnTo>
                  <a:lnTo>
                    <a:pt x="657554" y="19057"/>
                  </a:lnTo>
                  <a:lnTo>
                    <a:pt x="610994" y="8603"/>
                  </a:lnTo>
                  <a:lnTo>
                    <a:pt x="562891" y="2184"/>
                  </a:lnTo>
                  <a:lnTo>
                    <a:pt x="513460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144" name="Google Shape;4144;p252"/>
            <p:cNvSpPr/>
            <p:nvPr/>
          </p:nvSpPr>
          <p:spPr>
            <a:xfrm>
              <a:off x="7055866" y="951229"/>
              <a:ext cx="1026795" cy="954405"/>
            </a:xfrm>
            <a:custGeom>
              <a:rect b="b" l="l" r="r" t="t"/>
              <a:pathLst>
                <a:path extrusionOk="0" h="954405" w="1026795">
                  <a:moveTo>
                    <a:pt x="0" y="477139"/>
                  </a:moveTo>
                  <a:lnTo>
                    <a:pt x="2350" y="431186"/>
                  </a:lnTo>
                  <a:lnTo>
                    <a:pt x="9257" y="386469"/>
                  </a:lnTo>
                  <a:lnTo>
                    <a:pt x="20507" y="343188"/>
                  </a:lnTo>
                  <a:lnTo>
                    <a:pt x="35884" y="301543"/>
                  </a:lnTo>
                  <a:lnTo>
                    <a:pt x="55173" y="261734"/>
                  </a:lnTo>
                  <a:lnTo>
                    <a:pt x="78158" y="223961"/>
                  </a:lnTo>
                  <a:lnTo>
                    <a:pt x="104625" y="188424"/>
                  </a:lnTo>
                  <a:lnTo>
                    <a:pt x="134359" y="155322"/>
                  </a:lnTo>
                  <a:lnTo>
                    <a:pt x="167144" y="124856"/>
                  </a:lnTo>
                  <a:lnTo>
                    <a:pt x="202765" y="97225"/>
                  </a:lnTo>
                  <a:lnTo>
                    <a:pt x="241008" y="72630"/>
                  </a:lnTo>
                  <a:lnTo>
                    <a:pt x="281656" y="51271"/>
                  </a:lnTo>
                  <a:lnTo>
                    <a:pt x="324496" y="33346"/>
                  </a:lnTo>
                  <a:lnTo>
                    <a:pt x="369311" y="19057"/>
                  </a:lnTo>
                  <a:lnTo>
                    <a:pt x="415887" y="8603"/>
                  </a:lnTo>
                  <a:lnTo>
                    <a:pt x="464009" y="2184"/>
                  </a:lnTo>
                  <a:lnTo>
                    <a:pt x="513460" y="0"/>
                  </a:lnTo>
                  <a:lnTo>
                    <a:pt x="562891" y="2184"/>
                  </a:lnTo>
                  <a:lnTo>
                    <a:pt x="610994" y="8603"/>
                  </a:lnTo>
                  <a:lnTo>
                    <a:pt x="657554" y="19057"/>
                  </a:lnTo>
                  <a:lnTo>
                    <a:pt x="702355" y="33346"/>
                  </a:lnTo>
                  <a:lnTo>
                    <a:pt x="745182" y="51271"/>
                  </a:lnTo>
                  <a:lnTo>
                    <a:pt x="785821" y="72630"/>
                  </a:lnTo>
                  <a:lnTo>
                    <a:pt x="824055" y="97225"/>
                  </a:lnTo>
                  <a:lnTo>
                    <a:pt x="859669" y="124856"/>
                  </a:lnTo>
                  <a:lnTo>
                    <a:pt x="892448" y="155322"/>
                  </a:lnTo>
                  <a:lnTo>
                    <a:pt x="922178" y="188424"/>
                  </a:lnTo>
                  <a:lnTo>
                    <a:pt x="948641" y="223961"/>
                  </a:lnTo>
                  <a:lnTo>
                    <a:pt x="971625" y="261734"/>
                  </a:lnTo>
                  <a:lnTo>
                    <a:pt x="990912" y="301543"/>
                  </a:lnTo>
                  <a:lnTo>
                    <a:pt x="1006288" y="343188"/>
                  </a:lnTo>
                  <a:lnTo>
                    <a:pt x="1017537" y="386469"/>
                  </a:lnTo>
                  <a:lnTo>
                    <a:pt x="1024444" y="431186"/>
                  </a:lnTo>
                  <a:lnTo>
                    <a:pt x="1026794" y="477139"/>
                  </a:lnTo>
                  <a:lnTo>
                    <a:pt x="1024444" y="523070"/>
                  </a:lnTo>
                  <a:lnTo>
                    <a:pt x="1017537" y="567769"/>
                  </a:lnTo>
                  <a:lnTo>
                    <a:pt x="1006288" y="611033"/>
                  </a:lnTo>
                  <a:lnTo>
                    <a:pt x="990912" y="652664"/>
                  </a:lnTo>
                  <a:lnTo>
                    <a:pt x="971625" y="692460"/>
                  </a:lnTo>
                  <a:lnTo>
                    <a:pt x="948641" y="730223"/>
                  </a:lnTo>
                  <a:lnTo>
                    <a:pt x="922178" y="765752"/>
                  </a:lnTo>
                  <a:lnTo>
                    <a:pt x="892448" y="798847"/>
                  </a:lnTo>
                  <a:lnTo>
                    <a:pt x="859669" y="829307"/>
                  </a:lnTo>
                  <a:lnTo>
                    <a:pt x="824055" y="856933"/>
                  </a:lnTo>
                  <a:lnTo>
                    <a:pt x="785821" y="881525"/>
                  </a:lnTo>
                  <a:lnTo>
                    <a:pt x="745182" y="902883"/>
                  </a:lnTo>
                  <a:lnTo>
                    <a:pt x="702355" y="920806"/>
                  </a:lnTo>
                  <a:lnTo>
                    <a:pt x="657554" y="935094"/>
                  </a:lnTo>
                  <a:lnTo>
                    <a:pt x="610994" y="945547"/>
                  </a:lnTo>
                  <a:lnTo>
                    <a:pt x="562891" y="951966"/>
                  </a:lnTo>
                  <a:lnTo>
                    <a:pt x="513460" y="954151"/>
                  </a:lnTo>
                  <a:lnTo>
                    <a:pt x="464009" y="951966"/>
                  </a:lnTo>
                  <a:lnTo>
                    <a:pt x="415887" y="945547"/>
                  </a:lnTo>
                  <a:lnTo>
                    <a:pt x="369311" y="935094"/>
                  </a:lnTo>
                  <a:lnTo>
                    <a:pt x="324496" y="920806"/>
                  </a:lnTo>
                  <a:lnTo>
                    <a:pt x="281656" y="902883"/>
                  </a:lnTo>
                  <a:lnTo>
                    <a:pt x="241008" y="881525"/>
                  </a:lnTo>
                  <a:lnTo>
                    <a:pt x="202765" y="856933"/>
                  </a:lnTo>
                  <a:lnTo>
                    <a:pt x="167144" y="829307"/>
                  </a:lnTo>
                  <a:lnTo>
                    <a:pt x="134359" y="798847"/>
                  </a:lnTo>
                  <a:lnTo>
                    <a:pt x="104625" y="765752"/>
                  </a:lnTo>
                  <a:lnTo>
                    <a:pt x="78158" y="730223"/>
                  </a:lnTo>
                  <a:lnTo>
                    <a:pt x="55173" y="692460"/>
                  </a:lnTo>
                  <a:lnTo>
                    <a:pt x="35884" y="652664"/>
                  </a:lnTo>
                  <a:lnTo>
                    <a:pt x="20507" y="611033"/>
                  </a:lnTo>
                  <a:lnTo>
                    <a:pt x="9257" y="567769"/>
                  </a:lnTo>
                  <a:lnTo>
                    <a:pt x="2350" y="523070"/>
                  </a:lnTo>
                  <a:lnTo>
                    <a:pt x="0" y="477139"/>
                  </a:lnTo>
                  <a:close/>
                </a:path>
              </a:pathLst>
            </a:custGeom>
            <a:noFill/>
            <a:ln cap="flat" cmpd="sng" w="9525">
              <a:solidFill>
                <a:srgbClr val="92CD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grpSp>
        <p:nvGrpSpPr>
          <p:cNvPr id="4145" name="Google Shape;4145;p252"/>
          <p:cNvGrpSpPr/>
          <p:nvPr/>
        </p:nvGrpSpPr>
        <p:grpSpPr>
          <a:xfrm>
            <a:off x="7008876" y="4716153"/>
            <a:ext cx="1778545" cy="1397965"/>
            <a:chOff x="7008876" y="3537203"/>
            <a:chExt cx="1778545" cy="1048500"/>
          </a:xfrm>
        </p:grpSpPr>
        <p:sp>
          <p:nvSpPr>
            <p:cNvPr id="4146" name="Google Shape;4146;p252"/>
            <p:cNvSpPr/>
            <p:nvPr/>
          </p:nvSpPr>
          <p:spPr>
            <a:xfrm>
              <a:off x="7684020" y="3546361"/>
              <a:ext cx="1103400" cy="1030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147" name="Google Shape;4147;p252"/>
            <p:cNvSpPr/>
            <p:nvPr/>
          </p:nvSpPr>
          <p:spPr>
            <a:xfrm>
              <a:off x="7721727" y="3561841"/>
              <a:ext cx="1026795" cy="954404"/>
            </a:xfrm>
            <a:custGeom>
              <a:rect b="b" l="l" r="r" t="t"/>
              <a:pathLst>
                <a:path extrusionOk="0" h="954404" w="1026795">
                  <a:moveTo>
                    <a:pt x="513333" y="0"/>
                  </a:moveTo>
                  <a:lnTo>
                    <a:pt x="463903" y="2184"/>
                  </a:lnTo>
                  <a:lnTo>
                    <a:pt x="415800" y="8603"/>
                  </a:lnTo>
                  <a:lnTo>
                    <a:pt x="369240" y="19056"/>
                  </a:lnTo>
                  <a:lnTo>
                    <a:pt x="324439" y="33345"/>
                  </a:lnTo>
                  <a:lnTo>
                    <a:pt x="281612" y="51268"/>
                  </a:lnTo>
                  <a:lnTo>
                    <a:pt x="240973" y="72626"/>
                  </a:lnTo>
                  <a:lnTo>
                    <a:pt x="202739" y="97219"/>
                  </a:lnTo>
                  <a:lnTo>
                    <a:pt x="167125" y="124847"/>
                  </a:lnTo>
                  <a:lnTo>
                    <a:pt x="134346" y="155309"/>
                  </a:lnTo>
                  <a:lnTo>
                    <a:pt x="104616" y="188406"/>
                  </a:lnTo>
                  <a:lnTo>
                    <a:pt x="78153" y="223937"/>
                  </a:lnTo>
                  <a:lnTo>
                    <a:pt x="55169" y="261703"/>
                  </a:lnTo>
                  <a:lnTo>
                    <a:pt x="35882" y="301503"/>
                  </a:lnTo>
                  <a:lnTo>
                    <a:pt x="20506" y="343138"/>
                  </a:lnTo>
                  <a:lnTo>
                    <a:pt x="9257" y="386408"/>
                  </a:lnTo>
                  <a:lnTo>
                    <a:pt x="2350" y="431111"/>
                  </a:lnTo>
                  <a:lnTo>
                    <a:pt x="0" y="477050"/>
                  </a:lnTo>
                  <a:lnTo>
                    <a:pt x="2350" y="522996"/>
                  </a:lnTo>
                  <a:lnTo>
                    <a:pt x="9257" y="567707"/>
                  </a:lnTo>
                  <a:lnTo>
                    <a:pt x="20506" y="610981"/>
                  </a:lnTo>
                  <a:lnTo>
                    <a:pt x="35882" y="652620"/>
                  </a:lnTo>
                  <a:lnTo>
                    <a:pt x="55169" y="692424"/>
                  </a:lnTo>
                  <a:lnTo>
                    <a:pt x="78153" y="730192"/>
                  </a:lnTo>
                  <a:lnTo>
                    <a:pt x="104616" y="765725"/>
                  </a:lnTo>
                  <a:lnTo>
                    <a:pt x="134346" y="798822"/>
                  </a:lnTo>
                  <a:lnTo>
                    <a:pt x="167125" y="829284"/>
                  </a:lnTo>
                  <a:lnTo>
                    <a:pt x="202739" y="856911"/>
                  </a:lnTo>
                  <a:lnTo>
                    <a:pt x="240973" y="881503"/>
                  </a:lnTo>
                  <a:lnTo>
                    <a:pt x="281612" y="902860"/>
                  </a:lnTo>
                  <a:lnTo>
                    <a:pt x="324439" y="920783"/>
                  </a:lnTo>
                  <a:lnTo>
                    <a:pt x="369240" y="935070"/>
                  </a:lnTo>
                  <a:lnTo>
                    <a:pt x="415800" y="945523"/>
                  </a:lnTo>
                  <a:lnTo>
                    <a:pt x="463903" y="951941"/>
                  </a:lnTo>
                  <a:lnTo>
                    <a:pt x="513333" y="954125"/>
                  </a:lnTo>
                  <a:lnTo>
                    <a:pt x="562785" y="951941"/>
                  </a:lnTo>
                  <a:lnTo>
                    <a:pt x="610907" y="945523"/>
                  </a:lnTo>
                  <a:lnTo>
                    <a:pt x="657483" y="935070"/>
                  </a:lnTo>
                  <a:lnTo>
                    <a:pt x="702298" y="920783"/>
                  </a:lnTo>
                  <a:lnTo>
                    <a:pt x="745138" y="902860"/>
                  </a:lnTo>
                  <a:lnTo>
                    <a:pt x="785786" y="881503"/>
                  </a:lnTo>
                  <a:lnTo>
                    <a:pt x="824029" y="856911"/>
                  </a:lnTo>
                  <a:lnTo>
                    <a:pt x="859650" y="829284"/>
                  </a:lnTo>
                  <a:lnTo>
                    <a:pt x="892435" y="798822"/>
                  </a:lnTo>
                  <a:lnTo>
                    <a:pt x="922169" y="765725"/>
                  </a:lnTo>
                  <a:lnTo>
                    <a:pt x="948636" y="730192"/>
                  </a:lnTo>
                  <a:lnTo>
                    <a:pt x="971621" y="692424"/>
                  </a:lnTo>
                  <a:lnTo>
                    <a:pt x="990910" y="652620"/>
                  </a:lnTo>
                  <a:lnTo>
                    <a:pt x="1006287" y="610981"/>
                  </a:lnTo>
                  <a:lnTo>
                    <a:pt x="1017537" y="567707"/>
                  </a:lnTo>
                  <a:lnTo>
                    <a:pt x="1024444" y="522996"/>
                  </a:lnTo>
                  <a:lnTo>
                    <a:pt x="1026795" y="477050"/>
                  </a:lnTo>
                  <a:lnTo>
                    <a:pt x="1024444" y="431111"/>
                  </a:lnTo>
                  <a:lnTo>
                    <a:pt x="1017537" y="386408"/>
                  </a:lnTo>
                  <a:lnTo>
                    <a:pt x="1006287" y="343138"/>
                  </a:lnTo>
                  <a:lnTo>
                    <a:pt x="990910" y="301503"/>
                  </a:lnTo>
                  <a:lnTo>
                    <a:pt x="971621" y="261703"/>
                  </a:lnTo>
                  <a:lnTo>
                    <a:pt x="948636" y="223937"/>
                  </a:lnTo>
                  <a:lnTo>
                    <a:pt x="922169" y="188406"/>
                  </a:lnTo>
                  <a:lnTo>
                    <a:pt x="892435" y="155309"/>
                  </a:lnTo>
                  <a:lnTo>
                    <a:pt x="859650" y="124847"/>
                  </a:lnTo>
                  <a:lnTo>
                    <a:pt x="824029" y="97219"/>
                  </a:lnTo>
                  <a:lnTo>
                    <a:pt x="785786" y="72626"/>
                  </a:lnTo>
                  <a:lnTo>
                    <a:pt x="745138" y="51268"/>
                  </a:lnTo>
                  <a:lnTo>
                    <a:pt x="702298" y="33345"/>
                  </a:lnTo>
                  <a:lnTo>
                    <a:pt x="657483" y="19056"/>
                  </a:lnTo>
                  <a:lnTo>
                    <a:pt x="610907" y="8603"/>
                  </a:lnTo>
                  <a:lnTo>
                    <a:pt x="562785" y="2184"/>
                  </a:lnTo>
                  <a:lnTo>
                    <a:pt x="513333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148" name="Google Shape;4148;p252"/>
            <p:cNvSpPr/>
            <p:nvPr/>
          </p:nvSpPr>
          <p:spPr>
            <a:xfrm>
              <a:off x="7721727" y="3561841"/>
              <a:ext cx="1026795" cy="954404"/>
            </a:xfrm>
            <a:custGeom>
              <a:rect b="b" l="l" r="r" t="t"/>
              <a:pathLst>
                <a:path extrusionOk="0" h="954404" w="1026795">
                  <a:moveTo>
                    <a:pt x="0" y="477050"/>
                  </a:moveTo>
                  <a:lnTo>
                    <a:pt x="2350" y="431111"/>
                  </a:lnTo>
                  <a:lnTo>
                    <a:pt x="9257" y="386408"/>
                  </a:lnTo>
                  <a:lnTo>
                    <a:pt x="20506" y="343138"/>
                  </a:lnTo>
                  <a:lnTo>
                    <a:pt x="35882" y="301503"/>
                  </a:lnTo>
                  <a:lnTo>
                    <a:pt x="55169" y="261703"/>
                  </a:lnTo>
                  <a:lnTo>
                    <a:pt x="78153" y="223937"/>
                  </a:lnTo>
                  <a:lnTo>
                    <a:pt x="104616" y="188406"/>
                  </a:lnTo>
                  <a:lnTo>
                    <a:pt x="134346" y="155309"/>
                  </a:lnTo>
                  <a:lnTo>
                    <a:pt x="167125" y="124847"/>
                  </a:lnTo>
                  <a:lnTo>
                    <a:pt x="202739" y="97219"/>
                  </a:lnTo>
                  <a:lnTo>
                    <a:pt x="240973" y="72626"/>
                  </a:lnTo>
                  <a:lnTo>
                    <a:pt x="281612" y="51268"/>
                  </a:lnTo>
                  <a:lnTo>
                    <a:pt x="324439" y="33345"/>
                  </a:lnTo>
                  <a:lnTo>
                    <a:pt x="369240" y="19056"/>
                  </a:lnTo>
                  <a:lnTo>
                    <a:pt x="415800" y="8603"/>
                  </a:lnTo>
                  <a:lnTo>
                    <a:pt x="463903" y="2184"/>
                  </a:lnTo>
                  <a:lnTo>
                    <a:pt x="513333" y="0"/>
                  </a:lnTo>
                  <a:lnTo>
                    <a:pt x="562785" y="2184"/>
                  </a:lnTo>
                  <a:lnTo>
                    <a:pt x="610907" y="8603"/>
                  </a:lnTo>
                  <a:lnTo>
                    <a:pt x="657483" y="19056"/>
                  </a:lnTo>
                  <a:lnTo>
                    <a:pt x="702298" y="33345"/>
                  </a:lnTo>
                  <a:lnTo>
                    <a:pt x="745138" y="51268"/>
                  </a:lnTo>
                  <a:lnTo>
                    <a:pt x="785786" y="72626"/>
                  </a:lnTo>
                  <a:lnTo>
                    <a:pt x="824029" y="97219"/>
                  </a:lnTo>
                  <a:lnTo>
                    <a:pt x="859650" y="124847"/>
                  </a:lnTo>
                  <a:lnTo>
                    <a:pt x="892435" y="155309"/>
                  </a:lnTo>
                  <a:lnTo>
                    <a:pt x="922169" y="188406"/>
                  </a:lnTo>
                  <a:lnTo>
                    <a:pt x="948636" y="223937"/>
                  </a:lnTo>
                  <a:lnTo>
                    <a:pt x="971621" y="261703"/>
                  </a:lnTo>
                  <a:lnTo>
                    <a:pt x="990910" y="301503"/>
                  </a:lnTo>
                  <a:lnTo>
                    <a:pt x="1006287" y="343138"/>
                  </a:lnTo>
                  <a:lnTo>
                    <a:pt x="1017537" y="386408"/>
                  </a:lnTo>
                  <a:lnTo>
                    <a:pt x="1024444" y="431111"/>
                  </a:lnTo>
                  <a:lnTo>
                    <a:pt x="1026795" y="477050"/>
                  </a:lnTo>
                  <a:lnTo>
                    <a:pt x="1024444" y="522996"/>
                  </a:lnTo>
                  <a:lnTo>
                    <a:pt x="1017537" y="567707"/>
                  </a:lnTo>
                  <a:lnTo>
                    <a:pt x="1006287" y="610981"/>
                  </a:lnTo>
                  <a:lnTo>
                    <a:pt x="990910" y="652620"/>
                  </a:lnTo>
                  <a:lnTo>
                    <a:pt x="971621" y="692424"/>
                  </a:lnTo>
                  <a:lnTo>
                    <a:pt x="948636" y="730192"/>
                  </a:lnTo>
                  <a:lnTo>
                    <a:pt x="922169" y="765725"/>
                  </a:lnTo>
                  <a:lnTo>
                    <a:pt x="892435" y="798822"/>
                  </a:lnTo>
                  <a:lnTo>
                    <a:pt x="859650" y="829284"/>
                  </a:lnTo>
                  <a:lnTo>
                    <a:pt x="824029" y="856911"/>
                  </a:lnTo>
                  <a:lnTo>
                    <a:pt x="785786" y="881503"/>
                  </a:lnTo>
                  <a:lnTo>
                    <a:pt x="745138" y="902860"/>
                  </a:lnTo>
                  <a:lnTo>
                    <a:pt x="702298" y="920783"/>
                  </a:lnTo>
                  <a:lnTo>
                    <a:pt x="657483" y="935070"/>
                  </a:lnTo>
                  <a:lnTo>
                    <a:pt x="610907" y="945523"/>
                  </a:lnTo>
                  <a:lnTo>
                    <a:pt x="562785" y="951941"/>
                  </a:lnTo>
                  <a:lnTo>
                    <a:pt x="513333" y="954125"/>
                  </a:lnTo>
                  <a:lnTo>
                    <a:pt x="463903" y="951941"/>
                  </a:lnTo>
                  <a:lnTo>
                    <a:pt x="415800" y="945523"/>
                  </a:lnTo>
                  <a:lnTo>
                    <a:pt x="369240" y="935070"/>
                  </a:lnTo>
                  <a:lnTo>
                    <a:pt x="324439" y="920783"/>
                  </a:lnTo>
                  <a:lnTo>
                    <a:pt x="281612" y="902860"/>
                  </a:lnTo>
                  <a:lnTo>
                    <a:pt x="240973" y="881503"/>
                  </a:lnTo>
                  <a:lnTo>
                    <a:pt x="202739" y="856911"/>
                  </a:lnTo>
                  <a:lnTo>
                    <a:pt x="167125" y="829284"/>
                  </a:lnTo>
                  <a:lnTo>
                    <a:pt x="134346" y="798822"/>
                  </a:lnTo>
                  <a:lnTo>
                    <a:pt x="104616" y="765725"/>
                  </a:lnTo>
                  <a:lnTo>
                    <a:pt x="78153" y="730192"/>
                  </a:lnTo>
                  <a:lnTo>
                    <a:pt x="55169" y="692424"/>
                  </a:lnTo>
                  <a:lnTo>
                    <a:pt x="35882" y="652620"/>
                  </a:lnTo>
                  <a:lnTo>
                    <a:pt x="20506" y="610981"/>
                  </a:lnTo>
                  <a:lnTo>
                    <a:pt x="9257" y="567707"/>
                  </a:lnTo>
                  <a:lnTo>
                    <a:pt x="2350" y="522996"/>
                  </a:lnTo>
                  <a:lnTo>
                    <a:pt x="0" y="477050"/>
                  </a:lnTo>
                  <a:close/>
                </a:path>
              </a:pathLst>
            </a:custGeom>
            <a:noFill/>
            <a:ln cap="flat" cmpd="sng" w="9525">
              <a:solidFill>
                <a:srgbClr val="92CD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149" name="Google Shape;4149;p252"/>
            <p:cNvSpPr/>
            <p:nvPr/>
          </p:nvSpPr>
          <p:spPr>
            <a:xfrm>
              <a:off x="7008876" y="3537203"/>
              <a:ext cx="1121700" cy="1048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150" name="Google Shape;4150;p252"/>
            <p:cNvSpPr/>
            <p:nvPr/>
          </p:nvSpPr>
          <p:spPr>
            <a:xfrm>
              <a:off x="7055866" y="3561841"/>
              <a:ext cx="1026795" cy="954404"/>
            </a:xfrm>
            <a:custGeom>
              <a:rect b="b" l="l" r="r" t="t"/>
              <a:pathLst>
                <a:path extrusionOk="0" h="954404" w="1026795">
                  <a:moveTo>
                    <a:pt x="513460" y="0"/>
                  </a:moveTo>
                  <a:lnTo>
                    <a:pt x="464009" y="2184"/>
                  </a:lnTo>
                  <a:lnTo>
                    <a:pt x="415887" y="8603"/>
                  </a:lnTo>
                  <a:lnTo>
                    <a:pt x="369311" y="19056"/>
                  </a:lnTo>
                  <a:lnTo>
                    <a:pt x="324496" y="33345"/>
                  </a:lnTo>
                  <a:lnTo>
                    <a:pt x="281656" y="51268"/>
                  </a:lnTo>
                  <a:lnTo>
                    <a:pt x="241008" y="72626"/>
                  </a:lnTo>
                  <a:lnTo>
                    <a:pt x="202765" y="97219"/>
                  </a:lnTo>
                  <a:lnTo>
                    <a:pt x="167144" y="124847"/>
                  </a:lnTo>
                  <a:lnTo>
                    <a:pt x="134359" y="155309"/>
                  </a:lnTo>
                  <a:lnTo>
                    <a:pt x="104625" y="188406"/>
                  </a:lnTo>
                  <a:lnTo>
                    <a:pt x="78158" y="223937"/>
                  </a:lnTo>
                  <a:lnTo>
                    <a:pt x="55173" y="261703"/>
                  </a:lnTo>
                  <a:lnTo>
                    <a:pt x="35884" y="301503"/>
                  </a:lnTo>
                  <a:lnTo>
                    <a:pt x="20507" y="343138"/>
                  </a:lnTo>
                  <a:lnTo>
                    <a:pt x="9257" y="386408"/>
                  </a:lnTo>
                  <a:lnTo>
                    <a:pt x="2350" y="431111"/>
                  </a:lnTo>
                  <a:lnTo>
                    <a:pt x="0" y="477050"/>
                  </a:lnTo>
                  <a:lnTo>
                    <a:pt x="2350" y="522996"/>
                  </a:lnTo>
                  <a:lnTo>
                    <a:pt x="9257" y="567707"/>
                  </a:lnTo>
                  <a:lnTo>
                    <a:pt x="20507" y="610981"/>
                  </a:lnTo>
                  <a:lnTo>
                    <a:pt x="35884" y="652620"/>
                  </a:lnTo>
                  <a:lnTo>
                    <a:pt x="55173" y="692424"/>
                  </a:lnTo>
                  <a:lnTo>
                    <a:pt x="78158" y="730192"/>
                  </a:lnTo>
                  <a:lnTo>
                    <a:pt x="104625" y="765725"/>
                  </a:lnTo>
                  <a:lnTo>
                    <a:pt x="134359" y="798822"/>
                  </a:lnTo>
                  <a:lnTo>
                    <a:pt x="167144" y="829284"/>
                  </a:lnTo>
                  <a:lnTo>
                    <a:pt x="202765" y="856911"/>
                  </a:lnTo>
                  <a:lnTo>
                    <a:pt x="241008" y="881503"/>
                  </a:lnTo>
                  <a:lnTo>
                    <a:pt x="281656" y="902860"/>
                  </a:lnTo>
                  <a:lnTo>
                    <a:pt x="324496" y="920783"/>
                  </a:lnTo>
                  <a:lnTo>
                    <a:pt x="369311" y="935070"/>
                  </a:lnTo>
                  <a:lnTo>
                    <a:pt x="415887" y="945523"/>
                  </a:lnTo>
                  <a:lnTo>
                    <a:pt x="464009" y="951941"/>
                  </a:lnTo>
                  <a:lnTo>
                    <a:pt x="513460" y="954125"/>
                  </a:lnTo>
                  <a:lnTo>
                    <a:pt x="562891" y="951941"/>
                  </a:lnTo>
                  <a:lnTo>
                    <a:pt x="610994" y="945523"/>
                  </a:lnTo>
                  <a:lnTo>
                    <a:pt x="657554" y="935070"/>
                  </a:lnTo>
                  <a:lnTo>
                    <a:pt x="702355" y="920783"/>
                  </a:lnTo>
                  <a:lnTo>
                    <a:pt x="745182" y="902860"/>
                  </a:lnTo>
                  <a:lnTo>
                    <a:pt x="785821" y="881503"/>
                  </a:lnTo>
                  <a:lnTo>
                    <a:pt x="824055" y="856911"/>
                  </a:lnTo>
                  <a:lnTo>
                    <a:pt x="859669" y="829284"/>
                  </a:lnTo>
                  <a:lnTo>
                    <a:pt x="892448" y="798822"/>
                  </a:lnTo>
                  <a:lnTo>
                    <a:pt x="922178" y="765725"/>
                  </a:lnTo>
                  <a:lnTo>
                    <a:pt x="948641" y="730192"/>
                  </a:lnTo>
                  <a:lnTo>
                    <a:pt x="971625" y="692424"/>
                  </a:lnTo>
                  <a:lnTo>
                    <a:pt x="990912" y="652620"/>
                  </a:lnTo>
                  <a:lnTo>
                    <a:pt x="1006288" y="610981"/>
                  </a:lnTo>
                  <a:lnTo>
                    <a:pt x="1017537" y="567707"/>
                  </a:lnTo>
                  <a:lnTo>
                    <a:pt x="1024444" y="522996"/>
                  </a:lnTo>
                  <a:lnTo>
                    <a:pt x="1026794" y="477050"/>
                  </a:lnTo>
                  <a:lnTo>
                    <a:pt x="1024444" y="431111"/>
                  </a:lnTo>
                  <a:lnTo>
                    <a:pt x="1017537" y="386408"/>
                  </a:lnTo>
                  <a:lnTo>
                    <a:pt x="1006288" y="343138"/>
                  </a:lnTo>
                  <a:lnTo>
                    <a:pt x="990912" y="301503"/>
                  </a:lnTo>
                  <a:lnTo>
                    <a:pt x="971625" y="261703"/>
                  </a:lnTo>
                  <a:lnTo>
                    <a:pt x="948641" y="223937"/>
                  </a:lnTo>
                  <a:lnTo>
                    <a:pt x="922178" y="188406"/>
                  </a:lnTo>
                  <a:lnTo>
                    <a:pt x="892448" y="155309"/>
                  </a:lnTo>
                  <a:lnTo>
                    <a:pt x="859669" y="124847"/>
                  </a:lnTo>
                  <a:lnTo>
                    <a:pt x="824055" y="97219"/>
                  </a:lnTo>
                  <a:lnTo>
                    <a:pt x="785821" y="72626"/>
                  </a:lnTo>
                  <a:lnTo>
                    <a:pt x="745182" y="51268"/>
                  </a:lnTo>
                  <a:lnTo>
                    <a:pt x="702355" y="33345"/>
                  </a:lnTo>
                  <a:lnTo>
                    <a:pt x="657554" y="19056"/>
                  </a:lnTo>
                  <a:lnTo>
                    <a:pt x="610994" y="8603"/>
                  </a:lnTo>
                  <a:lnTo>
                    <a:pt x="562891" y="2184"/>
                  </a:lnTo>
                  <a:lnTo>
                    <a:pt x="513460" y="0"/>
                  </a:lnTo>
                  <a:close/>
                </a:path>
              </a:pathLst>
            </a:custGeom>
            <a:solidFill>
              <a:srgbClr val="30859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151" name="Google Shape;4151;p252"/>
            <p:cNvSpPr/>
            <p:nvPr/>
          </p:nvSpPr>
          <p:spPr>
            <a:xfrm>
              <a:off x="7055866" y="3561841"/>
              <a:ext cx="1026795" cy="954404"/>
            </a:xfrm>
            <a:custGeom>
              <a:rect b="b" l="l" r="r" t="t"/>
              <a:pathLst>
                <a:path extrusionOk="0" h="954404" w="1026795">
                  <a:moveTo>
                    <a:pt x="0" y="477050"/>
                  </a:moveTo>
                  <a:lnTo>
                    <a:pt x="2350" y="431111"/>
                  </a:lnTo>
                  <a:lnTo>
                    <a:pt x="9257" y="386408"/>
                  </a:lnTo>
                  <a:lnTo>
                    <a:pt x="20507" y="343138"/>
                  </a:lnTo>
                  <a:lnTo>
                    <a:pt x="35884" y="301503"/>
                  </a:lnTo>
                  <a:lnTo>
                    <a:pt x="55173" y="261703"/>
                  </a:lnTo>
                  <a:lnTo>
                    <a:pt x="78158" y="223937"/>
                  </a:lnTo>
                  <a:lnTo>
                    <a:pt x="104625" y="188406"/>
                  </a:lnTo>
                  <a:lnTo>
                    <a:pt x="134359" y="155309"/>
                  </a:lnTo>
                  <a:lnTo>
                    <a:pt x="167144" y="124847"/>
                  </a:lnTo>
                  <a:lnTo>
                    <a:pt x="202765" y="97219"/>
                  </a:lnTo>
                  <a:lnTo>
                    <a:pt x="241008" y="72626"/>
                  </a:lnTo>
                  <a:lnTo>
                    <a:pt x="281656" y="51268"/>
                  </a:lnTo>
                  <a:lnTo>
                    <a:pt x="324496" y="33345"/>
                  </a:lnTo>
                  <a:lnTo>
                    <a:pt x="369311" y="19056"/>
                  </a:lnTo>
                  <a:lnTo>
                    <a:pt x="415887" y="8603"/>
                  </a:lnTo>
                  <a:lnTo>
                    <a:pt x="464009" y="2184"/>
                  </a:lnTo>
                  <a:lnTo>
                    <a:pt x="513460" y="0"/>
                  </a:lnTo>
                  <a:lnTo>
                    <a:pt x="562891" y="2184"/>
                  </a:lnTo>
                  <a:lnTo>
                    <a:pt x="610994" y="8603"/>
                  </a:lnTo>
                  <a:lnTo>
                    <a:pt x="657554" y="19056"/>
                  </a:lnTo>
                  <a:lnTo>
                    <a:pt x="702355" y="33345"/>
                  </a:lnTo>
                  <a:lnTo>
                    <a:pt x="745182" y="51268"/>
                  </a:lnTo>
                  <a:lnTo>
                    <a:pt x="785821" y="72626"/>
                  </a:lnTo>
                  <a:lnTo>
                    <a:pt x="824055" y="97219"/>
                  </a:lnTo>
                  <a:lnTo>
                    <a:pt x="859669" y="124847"/>
                  </a:lnTo>
                  <a:lnTo>
                    <a:pt x="892448" y="155309"/>
                  </a:lnTo>
                  <a:lnTo>
                    <a:pt x="922178" y="188406"/>
                  </a:lnTo>
                  <a:lnTo>
                    <a:pt x="948641" y="223937"/>
                  </a:lnTo>
                  <a:lnTo>
                    <a:pt x="971625" y="261703"/>
                  </a:lnTo>
                  <a:lnTo>
                    <a:pt x="990912" y="301503"/>
                  </a:lnTo>
                  <a:lnTo>
                    <a:pt x="1006288" y="343138"/>
                  </a:lnTo>
                  <a:lnTo>
                    <a:pt x="1017537" y="386408"/>
                  </a:lnTo>
                  <a:lnTo>
                    <a:pt x="1024444" y="431111"/>
                  </a:lnTo>
                  <a:lnTo>
                    <a:pt x="1026794" y="477050"/>
                  </a:lnTo>
                  <a:lnTo>
                    <a:pt x="1024444" y="522996"/>
                  </a:lnTo>
                  <a:lnTo>
                    <a:pt x="1017537" y="567707"/>
                  </a:lnTo>
                  <a:lnTo>
                    <a:pt x="1006288" y="610981"/>
                  </a:lnTo>
                  <a:lnTo>
                    <a:pt x="990912" y="652620"/>
                  </a:lnTo>
                  <a:lnTo>
                    <a:pt x="971625" y="692424"/>
                  </a:lnTo>
                  <a:lnTo>
                    <a:pt x="948641" y="730192"/>
                  </a:lnTo>
                  <a:lnTo>
                    <a:pt x="922178" y="765725"/>
                  </a:lnTo>
                  <a:lnTo>
                    <a:pt x="892448" y="798822"/>
                  </a:lnTo>
                  <a:lnTo>
                    <a:pt x="859669" y="829284"/>
                  </a:lnTo>
                  <a:lnTo>
                    <a:pt x="824055" y="856911"/>
                  </a:lnTo>
                  <a:lnTo>
                    <a:pt x="785821" y="881503"/>
                  </a:lnTo>
                  <a:lnTo>
                    <a:pt x="745182" y="902860"/>
                  </a:lnTo>
                  <a:lnTo>
                    <a:pt x="702355" y="920783"/>
                  </a:lnTo>
                  <a:lnTo>
                    <a:pt x="657554" y="935070"/>
                  </a:lnTo>
                  <a:lnTo>
                    <a:pt x="610994" y="945523"/>
                  </a:lnTo>
                  <a:lnTo>
                    <a:pt x="562891" y="951941"/>
                  </a:lnTo>
                  <a:lnTo>
                    <a:pt x="513460" y="954125"/>
                  </a:lnTo>
                  <a:lnTo>
                    <a:pt x="464009" y="951941"/>
                  </a:lnTo>
                  <a:lnTo>
                    <a:pt x="415887" y="945523"/>
                  </a:lnTo>
                  <a:lnTo>
                    <a:pt x="369311" y="935070"/>
                  </a:lnTo>
                  <a:lnTo>
                    <a:pt x="324496" y="920783"/>
                  </a:lnTo>
                  <a:lnTo>
                    <a:pt x="281656" y="902860"/>
                  </a:lnTo>
                  <a:lnTo>
                    <a:pt x="241008" y="881503"/>
                  </a:lnTo>
                  <a:lnTo>
                    <a:pt x="202765" y="856911"/>
                  </a:lnTo>
                  <a:lnTo>
                    <a:pt x="167144" y="829284"/>
                  </a:lnTo>
                  <a:lnTo>
                    <a:pt x="134359" y="798822"/>
                  </a:lnTo>
                  <a:lnTo>
                    <a:pt x="104625" y="765725"/>
                  </a:lnTo>
                  <a:lnTo>
                    <a:pt x="78158" y="730192"/>
                  </a:lnTo>
                  <a:lnTo>
                    <a:pt x="55173" y="692424"/>
                  </a:lnTo>
                  <a:lnTo>
                    <a:pt x="35884" y="652620"/>
                  </a:lnTo>
                  <a:lnTo>
                    <a:pt x="20507" y="610981"/>
                  </a:lnTo>
                  <a:lnTo>
                    <a:pt x="9257" y="567707"/>
                  </a:lnTo>
                  <a:lnTo>
                    <a:pt x="2350" y="522996"/>
                  </a:lnTo>
                  <a:lnTo>
                    <a:pt x="0" y="477050"/>
                  </a:lnTo>
                  <a:close/>
                </a:path>
              </a:pathLst>
            </a:custGeom>
            <a:noFill/>
            <a:ln cap="flat" cmpd="sng" w="9525">
              <a:solidFill>
                <a:srgbClr val="92CD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253"/>
          <p:cNvSpPr txBox="1"/>
          <p:nvPr>
            <p:ph type="title"/>
          </p:nvPr>
        </p:nvSpPr>
        <p:spPr>
          <a:xfrm>
            <a:off x="2611373" y="333349"/>
            <a:ext cx="3919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Hive: WordCount</a:t>
            </a:r>
            <a:endParaRPr sz="2200"/>
          </a:p>
        </p:txBody>
      </p:sp>
      <p:grpSp>
        <p:nvGrpSpPr>
          <p:cNvPr id="4157" name="Google Shape;4157;p253"/>
          <p:cNvGrpSpPr/>
          <p:nvPr/>
        </p:nvGrpSpPr>
        <p:grpSpPr>
          <a:xfrm>
            <a:off x="163068" y="1540216"/>
            <a:ext cx="8916900" cy="4049499"/>
            <a:chOff x="163068" y="1155191"/>
            <a:chExt cx="8916900" cy="3037200"/>
          </a:xfrm>
        </p:grpSpPr>
        <p:sp>
          <p:nvSpPr>
            <p:cNvPr id="4158" name="Google Shape;4158;p253"/>
            <p:cNvSpPr/>
            <p:nvPr/>
          </p:nvSpPr>
          <p:spPr>
            <a:xfrm>
              <a:off x="213358" y="1185667"/>
              <a:ext cx="8717400" cy="2938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59" name="Google Shape;4159;p253"/>
            <p:cNvSpPr/>
            <p:nvPr/>
          </p:nvSpPr>
          <p:spPr>
            <a:xfrm>
              <a:off x="163068" y="1155191"/>
              <a:ext cx="8916900" cy="3037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60" name="Google Shape;4160;p253"/>
            <p:cNvSpPr/>
            <p:nvPr/>
          </p:nvSpPr>
          <p:spPr>
            <a:xfrm>
              <a:off x="251523" y="1203591"/>
              <a:ext cx="8640900" cy="286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161" name="Google Shape;4161;p253"/>
          <p:cNvSpPr txBox="1"/>
          <p:nvPr/>
        </p:nvSpPr>
        <p:spPr>
          <a:xfrm>
            <a:off x="251523" y="1604788"/>
            <a:ext cx="8641200" cy="381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400">
            <a:no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docs (line STRING);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LOAD DATA INPATH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'docs' 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OVERWRITE INTO TABLE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docs;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word_counts 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AS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word, count(1) 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count 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explode(split(line, '\s')) 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word </a:t>
            </a: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docs) w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ORDER BY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word;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65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p254"/>
          <p:cNvSpPr txBox="1"/>
          <p:nvPr>
            <p:ph type="title"/>
          </p:nvPr>
        </p:nvSpPr>
        <p:spPr>
          <a:xfrm>
            <a:off x="3268839" y="872373"/>
            <a:ext cx="243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Pig vs Hive</a:t>
            </a:r>
            <a:endParaRPr sz="2000"/>
          </a:p>
        </p:txBody>
      </p:sp>
      <p:sp>
        <p:nvSpPr>
          <p:cNvPr id="4167" name="Google Shape;4167;p254"/>
          <p:cNvSpPr txBox="1"/>
          <p:nvPr>
            <p:ph idx="1" type="body"/>
          </p:nvPr>
        </p:nvSpPr>
        <p:spPr>
          <a:xfrm>
            <a:off x="215125" y="1642069"/>
            <a:ext cx="8538300" cy="2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475">
            <a:noAutofit/>
          </a:bodyPr>
          <a:lstStyle/>
          <a:p>
            <a:pPr indent="-267335" lvl="0" marL="3575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PigLatin vs HiveQL</a:t>
            </a:r>
            <a:endParaRPr sz="2000"/>
          </a:p>
          <a:p>
            <a:pPr indent="-267335" lvl="0" marL="357505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(Bag, Tuple, Field) vs (Table, Row, Column)</a:t>
            </a:r>
            <a:endParaRPr sz="2000"/>
          </a:p>
          <a:p>
            <a:pPr indent="-267335" lvl="0" marL="357505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Схема данных: свободная vs фиксированная</a:t>
            </a:r>
            <a:endParaRPr sz="2000"/>
          </a:p>
        </p:txBody>
      </p:sp>
      <p:sp>
        <p:nvSpPr>
          <p:cNvPr id="4168" name="Google Shape;4168;p254"/>
          <p:cNvSpPr/>
          <p:nvPr/>
        </p:nvSpPr>
        <p:spPr>
          <a:xfrm>
            <a:off x="6242900" y="256402"/>
            <a:ext cx="1191900" cy="150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169" name="Google Shape;4169;p254"/>
          <p:cNvSpPr/>
          <p:nvPr/>
        </p:nvSpPr>
        <p:spPr>
          <a:xfrm>
            <a:off x="1684200" y="94826"/>
            <a:ext cx="885900" cy="143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p255"/>
          <p:cNvSpPr txBox="1"/>
          <p:nvPr>
            <p:ph type="title"/>
          </p:nvPr>
        </p:nvSpPr>
        <p:spPr>
          <a:xfrm>
            <a:off x="2185797" y="2341033"/>
            <a:ext cx="47733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NoSQL базы данных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256"/>
          <p:cNvSpPr txBox="1"/>
          <p:nvPr>
            <p:ph type="title"/>
          </p:nvPr>
        </p:nvSpPr>
        <p:spPr>
          <a:xfrm>
            <a:off x="1370457" y="333349"/>
            <a:ext cx="6402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Способы хранения данных</a:t>
            </a:r>
            <a:endParaRPr sz="2200"/>
          </a:p>
        </p:txBody>
      </p:sp>
      <p:sp>
        <p:nvSpPr>
          <p:cNvPr id="4180" name="Google Shape;4180;p256"/>
          <p:cNvSpPr txBox="1"/>
          <p:nvPr/>
        </p:nvSpPr>
        <p:spPr>
          <a:xfrm>
            <a:off x="535950" y="889150"/>
            <a:ext cx="36090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Память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Файлы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Базы данных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84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p257"/>
          <p:cNvSpPr txBox="1"/>
          <p:nvPr>
            <p:ph type="title"/>
          </p:nvPr>
        </p:nvSpPr>
        <p:spPr>
          <a:xfrm>
            <a:off x="2759192" y="333350"/>
            <a:ext cx="3630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Память: плюсы</a:t>
            </a:r>
            <a:endParaRPr sz="2000"/>
          </a:p>
        </p:txBody>
      </p:sp>
      <p:sp>
        <p:nvSpPr>
          <p:cNvPr id="4186" name="Google Shape;4186;p257"/>
          <p:cNvSpPr txBox="1"/>
          <p:nvPr/>
        </p:nvSpPr>
        <p:spPr>
          <a:xfrm>
            <a:off x="670975" y="758850"/>
            <a:ext cx="71691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0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Широкий выбор структур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Возможность создавать свои типы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Быстрый доступ к данным: чтение, изменение,  дополнение</a:t>
            </a:r>
            <a:endParaRPr sz="2000"/>
          </a:p>
          <a:p>
            <a:pPr indent="0" lvl="0" marL="12700" marR="5080" rtl="0" algn="l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Высокая скорость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7" name="Google Shape;4187;p257"/>
          <p:cNvSpPr txBox="1"/>
          <p:nvPr>
            <p:ph type="title"/>
          </p:nvPr>
        </p:nvSpPr>
        <p:spPr>
          <a:xfrm>
            <a:off x="2083025" y="2638175"/>
            <a:ext cx="38793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Память: минусы</a:t>
            </a:r>
            <a:endParaRPr sz="2000"/>
          </a:p>
        </p:txBody>
      </p:sp>
      <p:sp>
        <p:nvSpPr>
          <p:cNvPr id="4188" name="Google Shape;4188;p257"/>
          <p:cNvSpPr txBox="1"/>
          <p:nvPr/>
        </p:nvSpPr>
        <p:spPr>
          <a:xfrm>
            <a:off x="281525" y="2974474"/>
            <a:ext cx="74823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698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Размер данных ограничен оперативной памятью 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698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Данные существуют, пока жив процесс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7857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Нужно реализовать механизмы одновременного  доступа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Низкая надежность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9" name="Google Shape;4189;p257"/>
          <p:cNvSpPr txBox="1"/>
          <p:nvPr>
            <p:ph type="title"/>
          </p:nvPr>
        </p:nvSpPr>
        <p:spPr>
          <a:xfrm>
            <a:off x="2613175" y="4547325"/>
            <a:ext cx="42525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Память: примеры</a:t>
            </a:r>
            <a:endParaRPr sz="2000"/>
          </a:p>
        </p:txBody>
      </p:sp>
      <p:sp>
        <p:nvSpPr>
          <p:cNvPr id="4190" name="Google Shape;4190;p257"/>
          <p:cNvSpPr txBox="1"/>
          <p:nvPr/>
        </p:nvSpPr>
        <p:spPr>
          <a:xfrm>
            <a:off x="756275" y="4916320"/>
            <a:ext cx="74364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Игры на Dendy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Компиляторы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Word, Excel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IDE (интегрированная среда разработки)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p258"/>
          <p:cNvSpPr txBox="1"/>
          <p:nvPr>
            <p:ph type="title"/>
          </p:nvPr>
        </p:nvSpPr>
        <p:spPr>
          <a:xfrm>
            <a:off x="2818638" y="333349"/>
            <a:ext cx="3510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Файлы: плюсы</a:t>
            </a:r>
            <a:endParaRPr sz="2000"/>
          </a:p>
        </p:txBody>
      </p:sp>
      <p:sp>
        <p:nvSpPr>
          <p:cNvPr id="4196" name="Google Shape;4196;p258"/>
          <p:cNvSpPr txBox="1"/>
          <p:nvPr/>
        </p:nvSpPr>
        <p:spPr>
          <a:xfrm>
            <a:off x="785200" y="740599"/>
            <a:ext cx="77742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1790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Существенно больший объем данных 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790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Свобода в формате и структуре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96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Простые механизмы доступа к данным в файле  Отсутствие третьей стороны при работе с данными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7" name="Google Shape;4197;p258"/>
          <p:cNvSpPr txBox="1"/>
          <p:nvPr>
            <p:ph type="title"/>
          </p:nvPr>
        </p:nvSpPr>
        <p:spPr>
          <a:xfrm>
            <a:off x="2473315" y="2175800"/>
            <a:ext cx="37587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Файлы: минусы</a:t>
            </a:r>
            <a:endParaRPr sz="2000"/>
          </a:p>
        </p:txBody>
      </p:sp>
      <p:sp>
        <p:nvSpPr>
          <p:cNvPr id="4198" name="Google Shape;4198;p258"/>
          <p:cNvSpPr/>
          <p:nvPr/>
        </p:nvSpPr>
        <p:spPr>
          <a:xfrm>
            <a:off x="383925" y="3186249"/>
            <a:ext cx="184500" cy="6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199" name="Google Shape;4199;p258"/>
          <p:cNvSpPr txBox="1"/>
          <p:nvPr/>
        </p:nvSpPr>
        <p:spPr>
          <a:xfrm>
            <a:off x="629650" y="2581750"/>
            <a:ext cx="83352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115951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Сложно вносить изменения в файл 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15951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Медленный доступ к данным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7857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Тяжело организовать совместный доступ к  данным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Отсутствие контроля целостности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29565" rtl="0" algn="l">
              <a:lnSpc>
                <a:spcPct val="108214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Сложные механизмы доступа к данным,  расположенным в нескольких файлах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258"/>
          <p:cNvSpPr/>
          <p:nvPr/>
        </p:nvSpPr>
        <p:spPr>
          <a:xfrm>
            <a:off x="383925" y="3620685"/>
            <a:ext cx="184500" cy="6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201" name="Google Shape;4201;p258"/>
          <p:cNvSpPr/>
          <p:nvPr/>
        </p:nvSpPr>
        <p:spPr>
          <a:xfrm>
            <a:off x="383925" y="4053829"/>
            <a:ext cx="184500" cy="6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202" name="Google Shape;4202;p258"/>
          <p:cNvSpPr/>
          <p:nvPr/>
        </p:nvSpPr>
        <p:spPr>
          <a:xfrm>
            <a:off x="383925" y="4812799"/>
            <a:ext cx="184500" cy="6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203" name="Google Shape;4203;p258"/>
          <p:cNvSpPr txBox="1"/>
          <p:nvPr>
            <p:ph type="title"/>
          </p:nvPr>
        </p:nvSpPr>
        <p:spPr>
          <a:xfrm>
            <a:off x="2606350" y="5067900"/>
            <a:ext cx="4131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Файлы: примеры</a:t>
            </a:r>
            <a:endParaRPr sz="2000"/>
          </a:p>
        </p:txBody>
      </p:sp>
      <p:sp>
        <p:nvSpPr>
          <p:cNvPr id="4204" name="Google Shape;4204;p258"/>
          <p:cNvSpPr txBox="1"/>
          <p:nvPr/>
        </p:nvSpPr>
        <p:spPr>
          <a:xfrm>
            <a:off x="501900" y="5492100"/>
            <a:ext cx="81402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Игры на ПК (нет одновременного доступа)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Word, Excel (не нужен произвольный доступ)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Поисковый индекс (только операция чтения)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08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259"/>
          <p:cNvSpPr txBox="1"/>
          <p:nvPr>
            <p:ph type="title"/>
          </p:nvPr>
        </p:nvSpPr>
        <p:spPr>
          <a:xfrm>
            <a:off x="609900" y="77105"/>
            <a:ext cx="79242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Реляционная Модель Данных (РМД)</a:t>
            </a:r>
            <a:endParaRPr sz="2200"/>
          </a:p>
        </p:txBody>
      </p:sp>
      <p:sp>
        <p:nvSpPr>
          <p:cNvPr id="4210" name="Google Shape;4210;p259"/>
          <p:cNvSpPr txBox="1"/>
          <p:nvPr/>
        </p:nvSpPr>
        <p:spPr>
          <a:xfrm>
            <a:off x="549700" y="550800"/>
            <a:ext cx="49725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Структурный аспект(</a:t>
            </a:r>
            <a:r>
              <a:rPr lang="en-US" sz="2000"/>
              <a:t>объекты)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Аспект целостности(</a:t>
            </a:r>
            <a:r>
              <a:rPr lang="en-US" sz="2000"/>
              <a:t>ACID)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Аспект обработки (</a:t>
            </a:r>
            <a:r>
              <a:rPr lang="en-US" sz="2000"/>
              <a:t>SQL)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1" name="Google Shape;4211;p259"/>
          <p:cNvSpPr txBox="1"/>
          <p:nvPr>
            <p:ph type="title"/>
          </p:nvPr>
        </p:nvSpPr>
        <p:spPr>
          <a:xfrm>
            <a:off x="1757460" y="4250189"/>
            <a:ext cx="64878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Реляционные Базы Данных: ACID(целостность)</a:t>
            </a:r>
            <a:endParaRPr sz="2000"/>
          </a:p>
        </p:txBody>
      </p:sp>
      <p:sp>
        <p:nvSpPr>
          <p:cNvPr id="4212" name="Google Shape;4212;p259"/>
          <p:cNvSpPr txBox="1"/>
          <p:nvPr/>
        </p:nvSpPr>
        <p:spPr>
          <a:xfrm>
            <a:off x="192800" y="4662400"/>
            <a:ext cx="888240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Atomicity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Атомарность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/>
              <a:t>транзакция проходит полностью или не проходит, не может наполовину)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Consistency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Согласованность </a:t>
            </a:r>
            <a:r>
              <a:rPr lang="en-US" sz="1600">
                <a:solidFill>
                  <a:schemeClr val="dk1"/>
                </a:solidFill>
              </a:rPr>
              <a:t>(транзакция приводит к согласованным результатам, деньги не исчезают при переводе)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Isolation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Изолированность </a:t>
            </a:r>
            <a:r>
              <a:rPr lang="en-US" sz="1600">
                <a:solidFill>
                  <a:schemeClr val="dk1"/>
                </a:solidFill>
              </a:rPr>
              <a:t>(1 транзакция не влияет на другую)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Durability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Надежность </a:t>
            </a:r>
            <a:r>
              <a:rPr lang="en-US" sz="1600">
                <a:solidFill>
                  <a:schemeClr val="dk1"/>
                </a:solidFill>
              </a:rPr>
              <a:t>(транзакция не исчезает если она уже прошла)</a:t>
            </a:r>
            <a:r>
              <a:rPr lang="en-US" sz="2000">
                <a:solidFill>
                  <a:schemeClr val="dk1"/>
                </a:solidFill>
              </a:rPr>
              <a:t>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3" name="Google Shape;4213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97" y="1785259"/>
            <a:ext cx="5348725" cy="24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p260"/>
          <p:cNvSpPr txBox="1"/>
          <p:nvPr>
            <p:ph type="title"/>
          </p:nvPr>
        </p:nvSpPr>
        <p:spPr>
          <a:xfrm>
            <a:off x="3152394" y="333349"/>
            <a:ext cx="2842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РБД: плюсы</a:t>
            </a:r>
            <a:endParaRPr sz="2000"/>
          </a:p>
        </p:txBody>
      </p:sp>
      <p:sp>
        <p:nvSpPr>
          <p:cNvPr id="4219" name="Google Shape;4219;p260"/>
          <p:cNvSpPr txBox="1"/>
          <p:nvPr/>
        </p:nvSpPr>
        <p:spPr>
          <a:xfrm>
            <a:off x="822450" y="1442924"/>
            <a:ext cx="67062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508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Универсальный доступ к данным (язык SQL)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 Контроль за целостностью данных (ACID)  Одновременный доступ к данным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Повышенная безопасность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0" name="Google Shape;4220;p260"/>
          <p:cNvSpPr txBox="1"/>
          <p:nvPr/>
        </p:nvSpPr>
        <p:spPr>
          <a:xfrm>
            <a:off x="3068751" y="3555774"/>
            <a:ext cx="3090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РБД: минусы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1" name="Google Shape;4221;p260"/>
          <p:cNvSpPr txBox="1"/>
          <p:nvPr/>
        </p:nvSpPr>
        <p:spPr>
          <a:xfrm>
            <a:off x="905100" y="4004080"/>
            <a:ext cx="6863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Тяжело хранить иерархические данные</a:t>
            </a:r>
            <a:endParaRPr sz="2000"/>
          </a:p>
          <a:p>
            <a:pPr indent="0" lvl="0" marL="12700" marR="5080" rtl="0" algn="l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Проблемы с маштабируемостью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2" name="Google Shape;4222;p260"/>
          <p:cNvSpPr txBox="1"/>
          <p:nvPr>
            <p:ph type="title"/>
          </p:nvPr>
        </p:nvSpPr>
        <p:spPr>
          <a:xfrm>
            <a:off x="3281094" y="5029300"/>
            <a:ext cx="40620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РБД: примеры</a:t>
            </a:r>
            <a:endParaRPr sz="2000"/>
          </a:p>
        </p:txBody>
      </p:sp>
      <p:sp>
        <p:nvSpPr>
          <p:cNvPr id="4223" name="Google Shape;4223;p260"/>
          <p:cNvSpPr txBox="1"/>
          <p:nvPr/>
        </p:nvSpPr>
        <p:spPr>
          <a:xfrm>
            <a:off x="564800" y="5396201"/>
            <a:ext cx="8098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Системы документооборота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Интернет магазины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Базы данных гос. органов (налоговая,  миграционная, МВД, …)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27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261"/>
          <p:cNvSpPr txBox="1"/>
          <p:nvPr>
            <p:ph type="title"/>
          </p:nvPr>
        </p:nvSpPr>
        <p:spPr>
          <a:xfrm>
            <a:off x="658774" y="380085"/>
            <a:ext cx="78270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Маштабирование РБД: Master/Slave</a:t>
            </a:r>
            <a:endParaRPr sz="2200"/>
          </a:p>
        </p:txBody>
      </p:sp>
      <p:grpSp>
        <p:nvGrpSpPr>
          <p:cNvPr id="4229" name="Google Shape;4229;p261"/>
          <p:cNvGrpSpPr/>
          <p:nvPr/>
        </p:nvGrpSpPr>
        <p:grpSpPr>
          <a:xfrm>
            <a:off x="3844416" y="1700741"/>
            <a:ext cx="1512570" cy="1536662"/>
            <a:chOff x="3844416" y="1275588"/>
            <a:chExt cx="1512570" cy="1152525"/>
          </a:xfrm>
        </p:grpSpPr>
        <p:sp>
          <p:nvSpPr>
            <p:cNvPr id="4230" name="Google Shape;4230;p261"/>
            <p:cNvSpPr/>
            <p:nvPr/>
          </p:nvSpPr>
          <p:spPr>
            <a:xfrm>
              <a:off x="3844416" y="1275588"/>
              <a:ext cx="1512570" cy="1152525"/>
            </a:xfrm>
            <a:custGeom>
              <a:rect b="b" l="l" r="r" t="t"/>
              <a:pathLst>
                <a:path extrusionOk="0" h="1152525" w="1512570">
                  <a:moveTo>
                    <a:pt x="756031" y="0"/>
                  </a:moveTo>
                  <a:lnTo>
                    <a:pt x="683215" y="879"/>
                  </a:lnTo>
                  <a:lnTo>
                    <a:pt x="612358" y="3462"/>
                  </a:lnTo>
                  <a:lnTo>
                    <a:pt x="543778" y="7670"/>
                  </a:lnTo>
                  <a:lnTo>
                    <a:pt x="477790" y="13421"/>
                  </a:lnTo>
                  <a:lnTo>
                    <a:pt x="414712" y="20635"/>
                  </a:lnTo>
                  <a:lnTo>
                    <a:pt x="354861" y="29232"/>
                  </a:lnTo>
                  <a:lnTo>
                    <a:pt x="298552" y="39131"/>
                  </a:lnTo>
                  <a:lnTo>
                    <a:pt x="246102" y="50251"/>
                  </a:lnTo>
                  <a:lnTo>
                    <a:pt x="197829" y="62513"/>
                  </a:lnTo>
                  <a:lnTo>
                    <a:pt x="154049" y="75835"/>
                  </a:lnTo>
                  <a:lnTo>
                    <a:pt x="115079" y="90137"/>
                  </a:lnTo>
                  <a:lnTo>
                    <a:pt x="52835" y="121360"/>
                  </a:lnTo>
                  <a:lnTo>
                    <a:pt x="13631" y="155536"/>
                  </a:lnTo>
                  <a:lnTo>
                    <a:pt x="0" y="192024"/>
                  </a:lnTo>
                  <a:lnTo>
                    <a:pt x="0" y="960119"/>
                  </a:lnTo>
                  <a:lnTo>
                    <a:pt x="13631" y="996607"/>
                  </a:lnTo>
                  <a:lnTo>
                    <a:pt x="52835" y="1030783"/>
                  </a:lnTo>
                  <a:lnTo>
                    <a:pt x="115079" y="1062006"/>
                  </a:lnTo>
                  <a:lnTo>
                    <a:pt x="154049" y="1076308"/>
                  </a:lnTo>
                  <a:lnTo>
                    <a:pt x="197829" y="1089630"/>
                  </a:lnTo>
                  <a:lnTo>
                    <a:pt x="246102" y="1101892"/>
                  </a:lnTo>
                  <a:lnTo>
                    <a:pt x="298552" y="1113012"/>
                  </a:lnTo>
                  <a:lnTo>
                    <a:pt x="354861" y="1122911"/>
                  </a:lnTo>
                  <a:lnTo>
                    <a:pt x="414712" y="1131508"/>
                  </a:lnTo>
                  <a:lnTo>
                    <a:pt x="477790" y="1138722"/>
                  </a:lnTo>
                  <a:lnTo>
                    <a:pt x="543778" y="1144473"/>
                  </a:lnTo>
                  <a:lnTo>
                    <a:pt x="612358" y="1148681"/>
                  </a:lnTo>
                  <a:lnTo>
                    <a:pt x="683215" y="1151264"/>
                  </a:lnTo>
                  <a:lnTo>
                    <a:pt x="756031" y="1152144"/>
                  </a:lnTo>
                  <a:lnTo>
                    <a:pt x="828848" y="1151264"/>
                  </a:lnTo>
                  <a:lnTo>
                    <a:pt x="899708" y="1148681"/>
                  </a:lnTo>
                  <a:lnTo>
                    <a:pt x="968293" y="1144473"/>
                  </a:lnTo>
                  <a:lnTo>
                    <a:pt x="1034288" y="1138722"/>
                  </a:lnTo>
                  <a:lnTo>
                    <a:pt x="1097375" y="1131508"/>
                  </a:lnTo>
                  <a:lnTo>
                    <a:pt x="1157237" y="1122911"/>
                  </a:lnTo>
                  <a:lnTo>
                    <a:pt x="1213556" y="1113012"/>
                  </a:lnTo>
                  <a:lnTo>
                    <a:pt x="1266017" y="1101892"/>
                  </a:lnTo>
                  <a:lnTo>
                    <a:pt x="1314301" y="1089630"/>
                  </a:lnTo>
                  <a:lnTo>
                    <a:pt x="1358092" y="1076308"/>
                  </a:lnTo>
                  <a:lnTo>
                    <a:pt x="1397072" y="1062006"/>
                  </a:lnTo>
                  <a:lnTo>
                    <a:pt x="1459335" y="1030783"/>
                  </a:lnTo>
                  <a:lnTo>
                    <a:pt x="1498552" y="996607"/>
                  </a:lnTo>
                  <a:lnTo>
                    <a:pt x="1512189" y="960119"/>
                  </a:lnTo>
                  <a:lnTo>
                    <a:pt x="1512189" y="192024"/>
                  </a:lnTo>
                  <a:lnTo>
                    <a:pt x="1498552" y="155536"/>
                  </a:lnTo>
                  <a:lnTo>
                    <a:pt x="1459335" y="121360"/>
                  </a:lnTo>
                  <a:lnTo>
                    <a:pt x="1397072" y="90137"/>
                  </a:lnTo>
                  <a:lnTo>
                    <a:pt x="1358092" y="75835"/>
                  </a:lnTo>
                  <a:lnTo>
                    <a:pt x="1314301" y="62513"/>
                  </a:lnTo>
                  <a:lnTo>
                    <a:pt x="1266017" y="50251"/>
                  </a:lnTo>
                  <a:lnTo>
                    <a:pt x="1213556" y="39131"/>
                  </a:lnTo>
                  <a:lnTo>
                    <a:pt x="1157237" y="29232"/>
                  </a:lnTo>
                  <a:lnTo>
                    <a:pt x="1097375" y="20635"/>
                  </a:lnTo>
                  <a:lnTo>
                    <a:pt x="1034288" y="13421"/>
                  </a:lnTo>
                  <a:lnTo>
                    <a:pt x="968293" y="7670"/>
                  </a:lnTo>
                  <a:lnTo>
                    <a:pt x="899708" y="3462"/>
                  </a:lnTo>
                  <a:lnTo>
                    <a:pt x="828848" y="879"/>
                  </a:lnTo>
                  <a:lnTo>
                    <a:pt x="756031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231" name="Google Shape;4231;p261"/>
            <p:cNvSpPr/>
            <p:nvPr/>
          </p:nvSpPr>
          <p:spPr>
            <a:xfrm>
              <a:off x="3844416" y="1275588"/>
              <a:ext cx="1512570" cy="1152525"/>
            </a:xfrm>
            <a:custGeom>
              <a:rect b="b" l="l" r="r" t="t"/>
              <a:pathLst>
                <a:path extrusionOk="0" h="1152525" w="1512570">
                  <a:moveTo>
                    <a:pt x="1512189" y="192024"/>
                  </a:moveTo>
                  <a:lnTo>
                    <a:pt x="1498552" y="228511"/>
                  </a:lnTo>
                  <a:lnTo>
                    <a:pt x="1459335" y="262687"/>
                  </a:lnTo>
                  <a:lnTo>
                    <a:pt x="1397072" y="293910"/>
                  </a:lnTo>
                  <a:lnTo>
                    <a:pt x="1358092" y="308212"/>
                  </a:lnTo>
                  <a:lnTo>
                    <a:pt x="1314301" y="321534"/>
                  </a:lnTo>
                  <a:lnTo>
                    <a:pt x="1266017" y="333796"/>
                  </a:lnTo>
                  <a:lnTo>
                    <a:pt x="1213556" y="344916"/>
                  </a:lnTo>
                  <a:lnTo>
                    <a:pt x="1157237" y="354815"/>
                  </a:lnTo>
                  <a:lnTo>
                    <a:pt x="1097375" y="363412"/>
                  </a:lnTo>
                  <a:lnTo>
                    <a:pt x="1034288" y="370626"/>
                  </a:lnTo>
                  <a:lnTo>
                    <a:pt x="968293" y="376377"/>
                  </a:lnTo>
                  <a:lnTo>
                    <a:pt x="899708" y="380585"/>
                  </a:lnTo>
                  <a:lnTo>
                    <a:pt x="828848" y="383168"/>
                  </a:lnTo>
                  <a:lnTo>
                    <a:pt x="756031" y="384048"/>
                  </a:lnTo>
                  <a:lnTo>
                    <a:pt x="683215" y="383168"/>
                  </a:lnTo>
                  <a:lnTo>
                    <a:pt x="612358" y="380585"/>
                  </a:lnTo>
                  <a:lnTo>
                    <a:pt x="543778" y="376377"/>
                  </a:lnTo>
                  <a:lnTo>
                    <a:pt x="477790" y="370626"/>
                  </a:lnTo>
                  <a:lnTo>
                    <a:pt x="414712" y="363412"/>
                  </a:lnTo>
                  <a:lnTo>
                    <a:pt x="354861" y="354815"/>
                  </a:lnTo>
                  <a:lnTo>
                    <a:pt x="298552" y="344916"/>
                  </a:lnTo>
                  <a:lnTo>
                    <a:pt x="246102" y="333796"/>
                  </a:lnTo>
                  <a:lnTo>
                    <a:pt x="197829" y="321534"/>
                  </a:lnTo>
                  <a:lnTo>
                    <a:pt x="154049" y="308212"/>
                  </a:lnTo>
                  <a:lnTo>
                    <a:pt x="115079" y="293910"/>
                  </a:lnTo>
                  <a:lnTo>
                    <a:pt x="52835" y="262687"/>
                  </a:lnTo>
                  <a:lnTo>
                    <a:pt x="13631" y="228511"/>
                  </a:lnTo>
                  <a:lnTo>
                    <a:pt x="3460" y="210516"/>
                  </a:lnTo>
                  <a:lnTo>
                    <a:pt x="0" y="192024"/>
                  </a:lnTo>
                </a:path>
                <a:path extrusionOk="0" h="1152525" w="1512570">
                  <a:moveTo>
                    <a:pt x="0" y="192024"/>
                  </a:moveTo>
                  <a:lnTo>
                    <a:pt x="13631" y="155536"/>
                  </a:lnTo>
                  <a:lnTo>
                    <a:pt x="52835" y="121360"/>
                  </a:lnTo>
                  <a:lnTo>
                    <a:pt x="115079" y="90137"/>
                  </a:lnTo>
                  <a:lnTo>
                    <a:pt x="154049" y="75835"/>
                  </a:lnTo>
                  <a:lnTo>
                    <a:pt x="197829" y="62513"/>
                  </a:lnTo>
                  <a:lnTo>
                    <a:pt x="246102" y="50251"/>
                  </a:lnTo>
                  <a:lnTo>
                    <a:pt x="298552" y="39131"/>
                  </a:lnTo>
                  <a:lnTo>
                    <a:pt x="354861" y="29232"/>
                  </a:lnTo>
                  <a:lnTo>
                    <a:pt x="414712" y="20635"/>
                  </a:lnTo>
                  <a:lnTo>
                    <a:pt x="477790" y="13421"/>
                  </a:lnTo>
                  <a:lnTo>
                    <a:pt x="543778" y="7670"/>
                  </a:lnTo>
                  <a:lnTo>
                    <a:pt x="612358" y="3462"/>
                  </a:lnTo>
                  <a:lnTo>
                    <a:pt x="683215" y="879"/>
                  </a:lnTo>
                  <a:lnTo>
                    <a:pt x="756031" y="0"/>
                  </a:lnTo>
                  <a:lnTo>
                    <a:pt x="828848" y="879"/>
                  </a:lnTo>
                  <a:lnTo>
                    <a:pt x="899708" y="3462"/>
                  </a:lnTo>
                  <a:lnTo>
                    <a:pt x="968293" y="7670"/>
                  </a:lnTo>
                  <a:lnTo>
                    <a:pt x="1034288" y="13421"/>
                  </a:lnTo>
                  <a:lnTo>
                    <a:pt x="1097375" y="20635"/>
                  </a:lnTo>
                  <a:lnTo>
                    <a:pt x="1157237" y="29232"/>
                  </a:lnTo>
                  <a:lnTo>
                    <a:pt x="1213556" y="39131"/>
                  </a:lnTo>
                  <a:lnTo>
                    <a:pt x="1266017" y="50251"/>
                  </a:lnTo>
                  <a:lnTo>
                    <a:pt x="1314301" y="62513"/>
                  </a:lnTo>
                  <a:lnTo>
                    <a:pt x="1358092" y="75835"/>
                  </a:lnTo>
                  <a:lnTo>
                    <a:pt x="1397072" y="90137"/>
                  </a:lnTo>
                  <a:lnTo>
                    <a:pt x="1459335" y="121360"/>
                  </a:lnTo>
                  <a:lnTo>
                    <a:pt x="1498552" y="155536"/>
                  </a:lnTo>
                  <a:lnTo>
                    <a:pt x="1512189" y="192024"/>
                  </a:lnTo>
                  <a:lnTo>
                    <a:pt x="1512189" y="960119"/>
                  </a:lnTo>
                  <a:lnTo>
                    <a:pt x="1498552" y="996607"/>
                  </a:lnTo>
                  <a:lnTo>
                    <a:pt x="1459335" y="1030783"/>
                  </a:lnTo>
                  <a:lnTo>
                    <a:pt x="1397072" y="1062006"/>
                  </a:lnTo>
                  <a:lnTo>
                    <a:pt x="1358092" y="1076308"/>
                  </a:lnTo>
                  <a:lnTo>
                    <a:pt x="1314301" y="1089630"/>
                  </a:lnTo>
                  <a:lnTo>
                    <a:pt x="1266017" y="1101892"/>
                  </a:lnTo>
                  <a:lnTo>
                    <a:pt x="1213556" y="1113012"/>
                  </a:lnTo>
                  <a:lnTo>
                    <a:pt x="1157237" y="1122911"/>
                  </a:lnTo>
                  <a:lnTo>
                    <a:pt x="1097375" y="1131508"/>
                  </a:lnTo>
                  <a:lnTo>
                    <a:pt x="1034288" y="1138722"/>
                  </a:lnTo>
                  <a:lnTo>
                    <a:pt x="968293" y="1144473"/>
                  </a:lnTo>
                  <a:lnTo>
                    <a:pt x="899708" y="1148681"/>
                  </a:lnTo>
                  <a:lnTo>
                    <a:pt x="828848" y="1151264"/>
                  </a:lnTo>
                  <a:lnTo>
                    <a:pt x="756031" y="1152144"/>
                  </a:lnTo>
                  <a:lnTo>
                    <a:pt x="683215" y="1151264"/>
                  </a:lnTo>
                  <a:lnTo>
                    <a:pt x="612358" y="1148681"/>
                  </a:lnTo>
                  <a:lnTo>
                    <a:pt x="543778" y="1144473"/>
                  </a:lnTo>
                  <a:lnTo>
                    <a:pt x="477790" y="1138722"/>
                  </a:lnTo>
                  <a:lnTo>
                    <a:pt x="414712" y="1131508"/>
                  </a:lnTo>
                  <a:lnTo>
                    <a:pt x="354861" y="1122911"/>
                  </a:lnTo>
                  <a:lnTo>
                    <a:pt x="298552" y="1113012"/>
                  </a:lnTo>
                  <a:lnTo>
                    <a:pt x="246102" y="1101892"/>
                  </a:lnTo>
                  <a:lnTo>
                    <a:pt x="197829" y="1089630"/>
                  </a:lnTo>
                  <a:lnTo>
                    <a:pt x="154049" y="1076308"/>
                  </a:lnTo>
                  <a:lnTo>
                    <a:pt x="115079" y="1062006"/>
                  </a:lnTo>
                  <a:lnTo>
                    <a:pt x="52835" y="1030783"/>
                  </a:lnTo>
                  <a:lnTo>
                    <a:pt x="13631" y="996607"/>
                  </a:lnTo>
                  <a:lnTo>
                    <a:pt x="0" y="960119"/>
                  </a:lnTo>
                  <a:lnTo>
                    <a:pt x="0" y="19202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232" name="Google Shape;4232;p261"/>
          <p:cNvSpPr txBox="1"/>
          <p:nvPr/>
        </p:nvSpPr>
        <p:spPr>
          <a:xfrm>
            <a:off x="4100576" y="2377609"/>
            <a:ext cx="1000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Master DB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3" name="Google Shape;4233;p261"/>
          <p:cNvGrpSpPr/>
          <p:nvPr/>
        </p:nvGrpSpPr>
        <p:grpSpPr>
          <a:xfrm>
            <a:off x="2267711" y="4004972"/>
            <a:ext cx="1224279" cy="1536662"/>
            <a:chOff x="2267711" y="3003804"/>
            <a:chExt cx="1224279" cy="1152525"/>
          </a:xfrm>
        </p:grpSpPr>
        <p:sp>
          <p:nvSpPr>
            <p:cNvPr id="4234" name="Google Shape;4234;p261"/>
            <p:cNvSpPr/>
            <p:nvPr/>
          </p:nvSpPr>
          <p:spPr>
            <a:xfrm>
              <a:off x="2267711" y="3003804"/>
              <a:ext cx="1224279" cy="1152525"/>
            </a:xfrm>
            <a:custGeom>
              <a:rect b="b" l="l" r="r" t="t"/>
              <a:pathLst>
                <a:path extrusionOk="0" h="1152525" w="1224279">
                  <a:moveTo>
                    <a:pt x="612139" y="0"/>
                  </a:moveTo>
                  <a:lnTo>
                    <a:pt x="540751" y="1291"/>
                  </a:lnTo>
                  <a:lnTo>
                    <a:pt x="471782" y="5071"/>
                  </a:lnTo>
                  <a:lnTo>
                    <a:pt x="405691" y="11195"/>
                  </a:lnTo>
                  <a:lnTo>
                    <a:pt x="342937" y="19518"/>
                  </a:lnTo>
                  <a:lnTo>
                    <a:pt x="283979" y="29897"/>
                  </a:lnTo>
                  <a:lnTo>
                    <a:pt x="229278" y="42187"/>
                  </a:lnTo>
                  <a:lnTo>
                    <a:pt x="179292" y="56245"/>
                  </a:lnTo>
                  <a:lnTo>
                    <a:pt x="134480" y="71925"/>
                  </a:lnTo>
                  <a:lnTo>
                    <a:pt x="95303" y="89085"/>
                  </a:lnTo>
                  <a:lnTo>
                    <a:pt x="35687" y="127264"/>
                  </a:lnTo>
                  <a:lnTo>
                    <a:pt x="4118" y="169631"/>
                  </a:lnTo>
                  <a:lnTo>
                    <a:pt x="0" y="192023"/>
                  </a:lnTo>
                  <a:lnTo>
                    <a:pt x="0" y="960094"/>
                  </a:lnTo>
                  <a:lnTo>
                    <a:pt x="16167" y="1004125"/>
                  </a:lnTo>
                  <a:lnTo>
                    <a:pt x="62218" y="1044544"/>
                  </a:lnTo>
                  <a:lnTo>
                    <a:pt x="134480" y="1080198"/>
                  </a:lnTo>
                  <a:lnTo>
                    <a:pt x="179292" y="1095878"/>
                  </a:lnTo>
                  <a:lnTo>
                    <a:pt x="229278" y="1109934"/>
                  </a:lnTo>
                  <a:lnTo>
                    <a:pt x="283979" y="1122224"/>
                  </a:lnTo>
                  <a:lnTo>
                    <a:pt x="342937" y="1132602"/>
                  </a:lnTo>
                  <a:lnTo>
                    <a:pt x="405691" y="1140924"/>
                  </a:lnTo>
                  <a:lnTo>
                    <a:pt x="471782" y="1147047"/>
                  </a:lnTo>
                  <a:lnTo>
                    <a:pt x="540751" y="1150826"/>
                  </a:lnTo>
                  <a:lnTo>
                    <a:pt x="612139" y="1152118"/>
                  </a:lnTo>
                  <a:lnTo>
                    <a:pt x="683502" y="1150826"/>
                  </a:lnTo>
                  <a:lnTo>
                    <a:pt x="752450" y="1147047"/>
                  </a:lnTo>
                  <a:lnTo>
                    <a:pt x="818523" y="1140924"/>
                  </a:lnTo>
                  <a:lnTo>
                    <a:pt x="881262" y="1132602"/>
                  </a:lnTo>
                  <a:lnTo>
                    <a:pt x="940207" y="1122224"/>
                  </a:lnTo>
                  <a:lnTo>
                    <a:pt x="994898" y="1109934"/>
                  </a:lnTo>
                  <a:lnTo>
                    <a:pt x="1044876" y="1095878"/>
                  </a:lnTo>
                  <a:lnTo>
                    <a:pt x="1089682" y="1080198"/>
                  </a:lnTo>
                  <a:lnTo>
                    <a:pt x="1128855" y="1063038"/>
                  </a:lnTo>
                  <a:lnTo>
                    <a:pt x="1188467" y="1024858"/>
                  </a:lnTo>
                  <a:lnTo>
                    <a:pt x="1220034" y="982489"/>
                  </a:lnTo>
                  <a:lnTo>
                    <a:pt x="1224152" y="960094"/>
                  </a:lnTo>
                  <a:lnTo>
                    <a:pt x="1224152" y="192023"/>
                  </a:lnTo>
                  <a:lnTo>
                    <a:pt x="1207986" y="147996"/>
                  </a:lnTo>
                  <a:lnTo>
                    <a:pt x="1161937" y="107579"/>
                  </a:lnTo>
                  <a:lnTo>
                    <a:pt x="1089682" y="71925"/>
                  </a:lnTo>
                  <a:lnTo>
                    <a:pt x="1044876" y="56245"/>
                  </a:lnTo>
                  <a:lnTo>
                    <a:pt x="994898" y="42187"/>
                  </a:lnTo>
                  <a:lnTo>
                    <a:pt x="940207" y="29897"/>
                  </a:lnTo>
                  <a:lnTo>
                    <a:pt x="881262" y="19518"/>
                  </a:lnTo>
                  <a:lnTo>
                    <a:pt x="818523" y="11195"/>
                  </a:lnTo>
                  <a:lnTo>
                    <a:pt x="752450" y="5071"/>
                  </a:lnTo>
                  <a:lnTo>
                    <a:pt x="683502" y="1291"/>
                  </a:lnTo>
                  <a:lnTo>
                    <a:pt x="612139" y="0"/>
                  </a:ln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235" name="Google Shape;4235;p261"/>
            <p:cNvSpPr/>
            <p:nvPr/>
          </p:nvSpPr>
          <p:spPr>
            <a:xfrm>
              <a:off x="2267711" y="3003804"/>
              <a:ext cx="1224279" cy="1152525"/>
            </a:xfrm>
            <a:custGeom>
              <a:rect b="b" l="l" r="r" t="t"/>
              <a:pathLst>
                <a:path extrusionOk="0" h="1152525" w="1224279">
                  <a:moveTo>
                    <a:pt x="1224152" y="192023"/>
                  </a:moveTo>
                  <a:lnTo>
                    <a:pt x="1207986" y="236051"/>
                  </a:lnTo>
                  <a:lnTo>
                    <a:pt x="1161937" y="276468"/>
                  </a:lnTo>
                  <a:lnTo>
                    <a:pt x="1089682" y="312122"/>
                  </a:lnTo>
                  <a:lnTo>
                    <a:pt x="1044876" y="327802"/>
                  </a:lnTo>
                  <a:lnTo>
                    <a:pt x="994898" y="341860"/>
                  </a:lnTo>
                  <a:lnTo>
                    <a:pt x="940207" y="354150"/>
                  </a:lnTo>
                  <a:lnTo>
                    <a:pt x="881262" y="364529"/>
                  </a:lnTo>
                  <a:lnTo>
                    <a:pt x="818523" y="372852"/>
                  </a:lnTo>
                  <a:lnTo>
                    <a:pt x="752450" y="378976"/>
                  </a:lnTo>
                  <a:lnTo>
                    <a:pt x="683502" y="382756"/>
                  </a:lnTo>
                  <a:lnTo>
                    <a:pt x="612139" y="384047"/>
                  </a:lnTo>
                  <a:lnTo>
                    <a:pt x="540751" y="382756"/>
                  </a:lnTo>
                  <a:lnTo>
                    <a:pt x="471782" y="378976"/>
                  </a:lnTo>
                  <a:lnTo>
                    <a:pt x="405691" y="372852"/>
                  </a:lnTo>
                  <a:lnTo>
                    <a:pt x="342937" y="364529"/>
                  </a:lnTo>
                  <a:lnTo>
                    <a:pt x="283979" y="354150"/>
                  </a:lnTo>
                  <a:lnTo>
                    <a:pt x="229278" y="341860"/>
                  </a:lnTo>
                  <a:lnTo>
                    <a:pt x="179292" y="327802"/>
                  </a:lnTo>
                  <a:lnTo>
                    <a:pt x="134480" y="312122"/>
                  </a:lnTo>
                  <a:lnTo>
                    <a:pt x="95303" y="294962"/>
                  </a:lnTo>
                  <a:lnTo>
                    <a:pt x="35687" y="256783"/>
                  </a:lnTo>
                  <a:lnTo>
                    <a:pt x="4118" y="214416"/>
                  </a:lnTo>
                  <a:lnTo>
                    <a:pt x="0" y="192023"/>
                  </a:lnTo>
                </a:path>
                <a:path extrusionOk="0" h="1152525" w="1224279">
                  <a:moveTo>
                    <a:pt x="0" y="192023"/>
                  </a:moveTo>
                  <a:lnTo>
                    <a:pt x="16167" y="147996"/>
                  </a:lnTo>
                  <a:lnTo>
                    <a:pt x="62218" y="107579"/>
                  </a:lnTo>
                  <a:lnTo>
                    <a:pt x="134480" y="71925"/>
                  </a:lnTo>
                  <a:lnTo>
                    <a:pt x="179292" y="56245"/>
                  </a:lnTo>
                  <a:lnTo>
                    <a:pt x="229278" y="42187"/>
                  </a:lnTo>
                  <a:lnTo>
                    <a:pt x="283979" y="29897"/>
                  </a:lnTo>
                  <a:lnTo>
                    <a:pt x="342937" y="19518"/>
                  </a:lnTo>
                  <a:lnTo>
                    <a:pt x="405691" y="11195"/>
                  </a:lnTo>
                  <a:lnTo>
                    <a:pt x="471782" y="5071"/>
                  </a:lnTo>
                  <a:lnTo>
                    <a:pt x="540751" y="1291"/>
                  </a:lnTo>
                  <a:lnTo>
                    <a:pt x="612139" y="0"/>
                  </a:lnTo>
                  <a:lnTo>
                    <a:pt x="683502" y="1291"/>
                  </a:lnTo>
                  <a:lnTo>
                    <a:pt x="752450" y="5071"/>
                  </a:lnTo>
                  <a:lnTo>
                    <a:pt x="818523" y="11195"/>
                  </a:lnTo>
                  <a:lnTo>
                    <a:pt x="881262" y="19518"/>
                  </a:lnTo>
                  <a:lnTo>
                    <a:pt x="940207" y="29897"/>
                  </a:lnTo>
                  <a:lnTo>
                    <a:pt x="994898" y="42187"/>
                  </a:lnTo>
                  <a:lnTo>
                    <a:pt x="1044876" y="56245"/>
                  </a:lnTo>
                  <a:lnTo>
                    <a:pt x="1089682" y="71925"/>
                  </a:lnTo>
                  <a:lnTo>
                    <a:pt x="1128855" y="89085"/>
                  </a:lnTo>
                  <a:lnTo>
                    <a:pt x="1188467" y="127264"/>
                  </a:lnTo>
                  <a:lnTo>
                    <a:pt x="1220034" y="169631"/>
                  </a:lnTo>
                  <a:lnTo>
                    <a:pt x="1224152" y="192023"/>
                  </a:lnTo>
                  <a:lnTo>
                    <a:pt x="1224152" y="960094"/>
                  </a:lnTo>
                  <a:lnTo>
                    <a:pt x="1207986" y="1004125"/>
                  </a:lnTo>
                  <a:lnTo>
                    <a:pt x="1161937" y="1044544"/>
                  </a:lnTo>
                  <a:lnTo>
                    <a:pt x="1089682" y="1080198"/>
                  </a:lnTo>
                  <a:lnTo>
                    <a:pt x="1044876" y="1095878"/>
                  </a:lnTo>
                  <a:lnTo>
                    <a:pt x="994898" y="1109934"/>
                  </a:lnTo>
                  <a:lnTo>
                    <a:pt x="940207" y="1122224"/>
                  </a:lnTo>
                  <a:lnTo>
                    <a:pt x="881262" y="1132602"/>
                  </a:lnTo>
                  <a:lnTo>
                    <a:pt x="818523" y="1140924"/>
                  </a:lnTo>
                  <a:lnTo>
                    <a:pt x="752450" y="1147047"/>
                  </a:lnTo>
                  <a:lnTo>
                    <a:pt x="683502" y="1150826"/>
                  </a:lnTo>
                  <a:lnTo>
                    <a:pt x="612139" y="1152118"/>
                  </a:lnTo>
                  <a:lnTo>
                    <a:pt x="540751" y="1150826"/>
                  </a:lnTo>
                  <a:lnTo>
                    <a:pt x="471782" y="1147047"/>
                  </a:lnTo>
                  <a:lnTo>
                    <a:pt x="405691" y="1140924"/>
                  </a:lnTo>
                  <a:lnTo>
                    <a:pt x="342937" y="1132602"/>
                  </a:lnTo>
                  <a:lnTo>
                    <a:pt x="283979" y="1122224"/>
                  </a:lnTo>
                  <a:lnTo>
                    <a:pt x="229278" y="1109934"/>
                  </a:lnTo>
                  <a:lnTo>
                    <a:pt x="179292" y="1095878"/>
                  </a:lnTo>
                  <a:lnTo>
                    <a:pt x="134480" y="1080198"/>
                  </a:lnTo>
                  <a:lnTo>
                    <a:pt x="95303" y="1063038"/>
                  </a:lnTo>
                  <a:lnTo>
                    <a:pt x="35687" y="1024858"/>
                  </a:lnTo>
                  <a:lnTo>
                    <a:pt x="4118" y="982489"/>
                  </a:lnTo>
                  <a:lnTo>
                    <a:pt x="0" y="960094"/>
                  </a:lnTo>
                  <a:lnTo>
                    <a:pt x="0" y="192023"/>
                  </a:lnTo>
                  <a:close/>
                </a:path>
              </a:pathLst>
            </a:custGeom>
            <a:noFill/>
            <a:ln cap="flat" cmpd="sng" w="25400">
              <a:solidFill>
                <a:srgbClr val="97470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236" name="Google Shape;4236;p261"/>
          <p:cNvSpPr txBox="1"/>
          <p:nvPr/>
        </p:nvSpPr>
        <p:spPr>
          <a:xfrm>
            <a:off x="2543936" y="4682338"/>
            <a:ext cx="671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Slave 1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7" name="Google Shape;4237;p261"/>
          <p:cNvGrpSpPr/>
          <p:nvPr/>
        </p:nvGrpSpPr>
        <p:grpSpPr>
          <a:xfrm>
            <a:off x="3988434" y="4023259"/>
            <a:ext cx="1224279" cy="1536662"/>
            <a:chOff x="3988434" y="3017520"/>
            <a:chExt cx="1224279" cy="1152525"/>
          </a:xfrm>
        </p:grpSpPr>
        <p:sp>
          <p:nvSpPr>
            <p:cNvPr id="4238" name="Google Shape;4238;p261"/>
            <p:cNvSpPr/>
            <p:nvPr/>
          </p:nvSpPr>
          <p:spPr>
            <a:xfrm>
              <a:off x="3988434" y="3017520"/>
              <a:ext cx="1224279" cy="1152525"/>
            </a:xfrm>
            <a:custGeom>
              <a:rect b="b" l="l" r="r" t="t"/>
              <a:pathLst>
                <a:path extrusionOk="0" h="1152525" w="1224279">
                  <a:moveTo>
                    <a:pt x="612013" y="0"/>
                  </a:moveTo>
                  <a:lnTo>
                    <a:pt x="540626" y="1291"/>
                  </a:lnTo>
                  <a:lnTo>
                    <a:pt x="471662" y="5071"/>
                  </a:lnTo>
                  <a:lnTo>
                    <a:pt x="405579" y="11195"/>
                  </a:lnTo>
                  <a:lnTo>
                    <a:pt x="342835" y="19518"/>
                  </a:lnTo>
                  <a:lnTo>
                    <a:pt x="283889" y="29897"/>
                  </a:lnTo>
                  <a:lnTo>
                    <a:pt x="229201" y="42187"/>
                  </a:lnTo>
                  <a:lnTo>
                    <a:pt x="179228" y="56245"/>
                  </a:lnTo>
                  <a:lnTo>
                    <a:pt x="134430" y="71925"/>
                  </a:lnTo>
                  <a:lnTo>
                    <a:pt x="95266" y="89085"/>
                  </a:lnTo>
                  <a:lnTo>
                    <a:pt x="35672" y="127264"/>
                  </a:lnTo>
                  <a:lnTo>
                    <a:pt x="4116" y="169631"/>
                  </a:lnTo>
                  <a:lnTo>
                    <a:pt x="0" y="192024"/>
                  </a:lnTo>
                  <a:lnTo>
                    <a:pt x="0" y="960081"/>
                  </a:lnTo>
                  <a:lnTo>
                    <a:pt x="16160" y="1004108"/>
                  </a:lnTo>
                  <a:lnTo>
                    <a:pt x="62193" y="1044523"/>
                  </a:lnTo>
                  <a:lnTo>
                    <a:pt x="134430" y="1080175"/>
                  </a:lnTo>
                  <a:lnTo>
                    <a:pt x="179228" y="1095854"/>
                  </a:lnTo>
                  <a:lnTo>
                    <a:pt x="229201" y="1109910"/>
                  </a:lnTo>
                  <a:lnTo>
                    <a:pt x="283889" y="1122199"/>
                  </a:lnTo>
                  <a:lnTo>
                    <a:pt x="342835" y="1132576"/>
                  </a:lnTo>
                  <a:lnTo>
                    <a:pt x="405579" y="1140899"/>
                  </a:lnTo>
                  <a:lnTo>
                    <a:pt x="471662" y="1147022"/>
                  </a:lnTo>
                  <a:lnTo>
                    <a:pt x="540626" y="1150801"/>
                  </a:lnTo>
                  <a:lnTo>
                    <a:pt x="612013" y="1152093"/>
                  </a:lnTo>
                  <a:lnTo>
                    <a:pt x="683401" y="1150801"/>
                  </a:lnTo>
                  <a:lnTo>
                    <a:pt x="752370" y="1147022"/>
                  </a:lnTo>
                  <a:lnTo>
                    <a:pt x="818461" y="1140899"/>
                  </a:lnTo>
                  <a:lnTo>
                    <a:pt x="881215" y="1132576"/>
                  </a:lnTo>
                  <a:lnTo>
                    <a:pt x="940173" y="1122199"/>
                  </a:lnTo>
                  <a:lnTo>
                    <a:pt x="994874" y="1109910"/>
                  </a:lnTo>
                  <a:lnTo>
                    <a:pt x="1044860" y="1095854"/>
                  </a:lnTo>
                  <a:lnTo>
                    <a:pt x="1089672" y="1080175"/>
                  </a:lnTo>
                  <a:lnTo>
                    <a:pt x="1128849" y="1063016"/>
                  </a:lnTo>
                  <a:lnTo>
                    <a:pt x="1188465" y="1024839"/>
                  </a:lnTo>
                  <a:lnTo>
                    <a:pt x="1220034" y="982474"/>
                  </a:lnTo>
                  <a:lnTo>
                    <a:pt x="1224152" y="960081"/>
                  </a:lnTo>
                  <a:lnTo>
                    <a:pt x="1224152" y="192024"/>
                  </a:lnTo>
                  <a:lnTo>
                    <a:pt x="1207985" y="147996"/>
                  </a:lnTo>
                  <a:lnTo>
                    <a:pt x="1161934" y="107579"/>
                  </a:lnTo>
                  <a:lnTo>
                    <a:pt x="1089672" y="71925"/>
                  </a:lnTo>
                  <a:lnTo>
                    <a:pt x="1044860" y="56245"/>
                  </a:lnTo>
                  <a:lnTo>
                    <a:pt x="994874" y="42187"/>
                  </a:lnTo>
                  <a:lnTo>
                    <a:pt x="940173" y="29897"/>
                  </a:lnTo>
                  <a:lnTo>
                    <a:pt x="881215" y="19518"/>
                  </a:lnTo>
                  <a:lnTo>
                    <a:pt x="818461" y="11195"/>
                  </a:lnTo>
                  <a:lnTo>
                    <a:pt x="752370" y="5071"/>
                  </a:lnTo>
                  <a:lnTo>
                    <a:pt x="683401" y="1291"/>
                  </a:lnTo>
                  <a:lnTo>
                    <a:pt x="612013" y="0"/>
                  </a:ln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239" name="Google Shape;4239;p261"/>
            <p:cNvSpPr/>
            <p:nvPr/>
          </p:nvSpPr>
          <p:spPr>
            <a:xfrm>
              <a:off x="3988434" y="3017520"/>
              <a:ext cx="1224279" cy="1152525"/>
            </a:xfrm>
            <a:custGeom>
              <a:rect b="b" l="l" r="r" t="t"/>
              <a:pathLst>
                <a:path extrusionOk="0" h="1152525" w="1224279">
                  <a:moveTo>
                    <a:pt x="1224152" y="192024"/>
                  </a:moveTo>
                  <a:lnTo>
                    <a:pt x="1207985" y="236051"/>
                  </a:lnTo>
                  <a:lnTo>
                    <a:pt x="1161934" y="276468"/>
                  </a:lnTo>
                  <a:lnTo>
                    <a:pt x="1089672" y="312122"/>
                  </a:lnTo>
                  <a:lnTo>
                    <a:pt x="1044860" y="327802"/>
                  </a:lnTo>
                  <a:lnTo>
                    <a:pt x="994874" y="341860"/>
                  </a:lnTo>
                  <a:lnTo>
                    <a:pt x="940173" y="354150"/>
                  </a:lnTo>
                  <a:lnTo>
                    <a:pt x="881215" y="364529"/>
                  </a:lnTo>
                  <a:lnTo>
                    <a:pt x="818461" y="372852"/>
                  </a:lnTo>
                  <a:lnTo>
                    <a:pt x="752370" y="378976"/>
                  </a:lnTo>
                  <a:lnTo>
                    <a:pt x="683401" y="382756"/>
                  </a:lnTo>
                  <a:lnTo>
                    <a:pt x="612013" y="384048"/>
                  </a:lnTo>
                  <a:lnTo>
                    <a:pt x="540626" y="382756"/>
                  </a:lnTo>
                  <a:lnTo>
                    <a:pt x="471662" y="378976"/>
                  </a:lnTo>
                  <a:lnTo>
                    <a:pt x="405579" y="372852"/>
                  </a:lnTo>
                  <a:lnTo>
                    <a:pt x="342835" y="364529"/>
                  </a:lnTo>
                  <a:lnTo>
                    <a:pt x="283889" y="354150"/>
                  </a:lnTo>
                  <a:lnTo>
                    <a:pt x="229201" y="341860"/>
                  </a:lnTo>
                  <a:lnTo>
                    <a:pt x="179228" y="327802"/>
                  </a:lnTo>
                  <a:lnTo>
                    <a:pt x="134430" y="312122"/>
                  </a:lnTo>
                  <a:lnTo>
                    <a:pt x="95266" y="294962"/>
                  </a:lnTo>
                  <a:lnTo>
                    <a:pt x="35672" y="256783"/>
                  </a:lnTo>
                  <a:lnTo>
                    <a:pt x="4116" y="214416"/>
                  </a:lnTo>
                  <a:lnTo>
                    <a:pt x="0" y="192024"/>
                  </a:lnTo>
                </a:path>
                <a:path extrusionOk="0" h="1152525" w="1224279">
                  <a:moveTo>
                    <a:pt x="0" y="192024"/>
                  </a:moveTo>
                  <a:lnTo>
                    <a:pt x="16160" y="147996"/>
                  </a:lnTo>
                  <a:lnTo>
                    <a:pt x="62193" y="107579"/>
                  </a:lnTo>
                  <a:lnTo>
                    <a:pt x="134430" y="71925"/>
                  </a:lnTo>
                  <a:lnTo>
                    <a:pt x="179228" y="56245"/>
                  </a:lnTo>
                  <a:lnTo>
                    <a:pt x="229201" y="42187"/>
                  </a:lnTo>
                  <a:lnTo>
                    <a:pt x="283889" y="29897"/>
                  </a:lnTo>
                  <a:lnTo>
                    <a:pt x="342835" y="19518"/>
                  </a:lnTo>
                  <a:lnTo>
                    <a:pt x="405579" y="11195"/>
                  </a:lnTo>
                  <a:lnTo>
                    <a:pt x="471662" y="5071"/>
                  </a:lnTo>
                  <a:lnTo>
                    <a:pt x="540626" y="1291"/>
                  </a:lnTo>
                  <a:lnTo>
                    <a:pt x="612013" y="0"/>
                  </a:lnTo>
                  <a:lnTo>
                    <a:pt x="683401" y="1291"/>
                  </a:lnTo>
                  <a:lnTo>
                    <a:pt x="752370" y="5071"/>
                  </a:lnTo>
                  <a:lnTo>
                    <a:pt x="818461" y="11195"/>
                  </a:lnTo>
                  <a:lnTo>
                    <a:pt x="881215" y="19518"/>
                  </a:lnTo>
                  <a:lnTo>
                    <a:pt x="940173" y="29897"/>
                  </a:lnTo>
                  <a:lnTo>
                    <a:pt x="994874" y="42187"/>
                  </a:lnTo>
                  <a:lnTo>
                    <a:pt x="1044860" y="56245"/>
                  </a:lnTo>
                  <a:lnTo>
                    <a:pt x="1089672" y="71925"/>
                  </a:lnTo>
                  <a:lnTo>
                    <a:pt x="1128849" y="89085"/>
                  </a:lnTo>
                  <a:lnTo>
                    <a:pt x="1188465" y="127264"/>
                  </a:lnTo>
                  <a:lnTo>
                    <a:pt x="1220034" y="169631"/>
                  </a:lnTo>
                  <a:lnTo>
                    <a:pt x="1224152" y="192024"/>
                  </a:lnTo>
                  <a:lnTo>
                    <a:pt x="1224152" y="960081"/>
                  </a:lnTo>
                  <a:lnTo>
                    <a:pt x="1207985" y="1004108"/>
                  </a:lnTo>
                  <a:lnTo>
                    <a:pt x="1161934" y="1044523"/>
                  </a:lnTo>
                  <a:lnTo>
                    <a:pt x="1089672" y="1080175"/>
                  </a:lnTo>
                  <a:lnTo>
                    <a:pt x="1044860" y="1095854"/>
                  </a:lnTo>
                  <a:lnTo>
                    <a:pt x="994874" y="1109910"/>
                  </a:lnTo>
                  <a:lnTo>
                    <a:pt x="940173" y="1122199"/>
                  </a:lnTo>
                  <a:lnTo>
                    <a:pt x="881215" y="1132576"/>
                  </a:lnTo>
                  <a:lnTo>
                    <a:pt x="818461" y="1140899"/>
                  </a:lnTo>
                  <a:lnTo>
                    <a:pt x="752370" y="1147022"/>
                  </a:lnTo>
                  <a:lnTo>
                    <a:pt x="683401" y="1150801"/>
                  </a:lnTo>
                  <a:lnTo>
                    <a:pt x="612013" y="1152093"/>
                  </a:lnTo>
                  <a:lnTo>
                    <a:pt x="540626" y="1150801"/>
                  </a:lnTo>
                  <a:lnTo>
                    <a:pt x="471662" y="1147022"/>
                  </a:lnTo>
                  <a:lnTo>
                    <a:pt x="405579" y="1140899"/>
                  </a:lnTo>
                  <a:lnTo>
                    <a:pt x="342835" y="1132576"/>
                  </a:lnTo>
                  <a:lnTo>
                    <a:pt x="283889" y="1122199"/>
                  </a:lnTo>
                  <a:lnTo>
                    <a:pt x="229201" y="1109910"/>
                  </a:lnTo>
                  <a:lnTo>
                    <a:pt x="179228" y="1095854"/>
                  </a:lnTo>
                  <a:lnTo>
                    <a:pt x="134430" y="1080175"/>
                  </a:lnTo>
                  <a:lnTo>
                    <a:pt x="95266" y="1063016"/>
                  </a:lnTo>
                  <a:lnTo>
                    <a:pt x="35672" y="1024839"/>
                  </a:lnTo>
                  <a:lnTo>
                    <a:pt x="4116" y="982474"/>
                  </a:lnTo>
                  <a:lnTo>
                    <a:pt x="0" y="960081"/>
                  </a:lnTo>
                  <a:lnTo>
                    <a:pt x="0" y="192024"/>
                  </a:lnTo>
                  <a:close/>
                </a:path>
              </a:pathLst>
            </a:custGeom>
            <a:noFill/>
            <a:ln cap="flat" cmpd="sng" w="25400">
              <a:solidFill>
                <a:srgbClr val="97470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240" name="Google Shape;4240;p261"/>
          <p:cNvSpPr txBox="1"/>
          <p:nvPr/>
        </p:nvSpPr>
        <p:spPr>
          <a:xfrm>
            <a:off x="4264914" y="4700626"/>
            <a:ext cx="671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Slave 2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1" name="Google Shape;4241;p261"/>
          <p:cNvGrpSpPr/>
          <p:nvPr/>
        </p:nvGrpSpPr>
        <p:grpSpPr>
          <a:xfrm>
            <a:off x="5796153" y="4004972"/>
            <a:ext cx="1224279" cy="1536662"/>
            <a:chOff x="5796153" y="3003804"/>
            <a:chExt cx="1224279" cy="1152525"/>
          </a:xfrm>
        </p:grpSpPr>
        <p:sp>
          <p:nvSpPr>
            <p:cNvPr id="4242" name="Google Shape;4242;p261"/>
            <p:cNvSpPr/>
            <p:nvPr/>
          </p:nvSpPr>
          <p:spPr>
            <a:xfrm>
              <a:off x="5796153" y="3003804"/>
              <a:ext cx="1224279" cy="1152525"/>
            </a:xfrm>
            <a:custGeom>
              <a:rect b="b" l="l" r="r" t="t"/>
              <a:pathLst>
                <a:path extrusionOk="0" h="1152525" w="1224279">
                  <a:moveTo>
                    <a:pt x="612013" y="0"/>
                  </a:moveTo>
                  <a:lnTo>
                    <a:pt x="540650" y="1291"/>
                  </a:lnTo>
                  <a:lnTo>
                    <a:pt x="471702" y="5071"/>
                  </a:lnTo>
                  <a:lnTo>
                    <a:pt x="405629" y="11195"/>
                  </a:lnTo>
                  <a:lnTo>
                    <a:pt x="342890" y="19518"/>
                  </a:lnTo>
                  <a:lnTo>
                    <a:pt x="283945" y="29897"/>
                  </a:lnTo>
                  <a:lnTo>
                    <a:pt x="229254" y="42187"/>
                  </a:lnTo>
                  <a:lnTo>
                    <a:pt x="179276" y="56245"/>
                  </a:lnTo>
                  <a:lnTo>
                    <a:pt x="134470" y="71925"/>
                  </a:lnTo>
                  <a:lnTo>
                    <a:pt x="95297" y="89085"/>
                  </a:lnTo>
                  <a:lnTo>
                    <a:pt x="35685" y="127264"/>
                  </a:lnTo>
                  <a:lnTo>
                    <a:pt x="4118" y="169631"/>
                  </a:lnTo>
                  <a:lnTo>
                    <a:pt x="0" y="192023"/>
                  </a:lnTo>
                  <a:lnTo>
                    <a:pt x="0" y="960094"/>
                  </a:lnTo>
                  <a:lnTo>
                    <a:pt x="16166" y="1004125"/>
                  </a:lnTo>
                  <a:lnTo>
                    <a:pt x="62215" y="1044544"/>
                  </a:lnTo>
                  <a:lnTo>
                    <a:pt x="134470" y="1080198"/>
                  </a:lnTo>
                  <a:lnTo>
                    <a:pt x="179276" y="1095878"/>
                  </a:lnTo>
                  <a:lnTo>
                    <a:pt x="229254" y="1109934"/>
                  </a:lnTo>
                  <a:lnTo>
                    <a:pt x="283945" y="1122224"/>
                  </a:lnTo>
                  <a:lnTo>
                    <a:pt x="342890" y="1132602"/>
                  </a:lnTo>
                  <a:lnTo>
                    <a:pt x="405629" y="1140924"/>
                  </a:lnTo>
                  <a:lnTo>
                    <a:pt x="471702" y="1147047"/>
                  </a:lnTo>
                  <a:lnTo>
                    <a:pt x="540650" y="1150826"/>
                  </a:lnTo>
                  <a:lnTo>
                    <a:pt x="612013" y="1152118"/>
                  </a:lnTo>
                  <a:lnTo>
                    <a:pt x="683401" y="1150826"/>
                  </a:lnTo>
                  <a:lnTo>
                    <a:pt x="752370" y="1147047"/>
                  </a:lnTo>
                  <a:lnTo>
                    <a:pt x="818461" y="1140924"/>
                  </a:lnTo>
                  <a:lnTo>
                    <a:pt x="881215" y="1132602"/>
                  </a:lnTo>
                  <a:lnTo>
                    <a:pt x="940173" y="1122224"/>
                  </a:lnTo>
                  <a:lnTo>
                    <a:pt x="994874" y="1109934"/>
                  </a:lnTo>
                  <a:lnTo>
                    <a:pt x="1044860" y="1095878"/>
                  </a:lnTo>
                  <a:lnTo>
                    <a:pt x="1089672" y="1080198"/>
                  </a:lnTo>
                  <a:lnTo>
                    <a:pt x="1128849" y="1063038"/>
                  </a:lnTo>
                  <a:lnTo>
                    <a:pt x="1188465" y="1024858"/>
                  </a:lnTo>
                  <a:lnTo>
                    <a:pt x="1220034" y="982489"/>
                  </a:lnTo>
                  <a:lnTo>
                    <a:pt x="1224152" y="960094"/>
                  </a:lnTo>
                  <a:lnTo>
                    <a:pt x="1224152" y="192023"/>
                  </a:lnTo>
                  <a:lnTo>
                    <a:pt x="1207985" y="147996"/>
                  </a:lnTo>
                  <a:lnTo>
                    <a:pt x="1161934" y="107579"/>
                  </a:lnTo>
                  <a:lnTo>
                    <a:pt x="1089672" y="71925"/>
                  </a:lnTo>
                  <a:lnTo>
                    <a:pt x="1044860" y="56245"/>
                  </a:lnTo>
                  <a:lnTo>
                    <a:pt x="994874" y="42187"/>
                  </a:lnTo>
                  <a:lnTo>
                    <a:pt x="940173" y="29897"/>
                  </a:lnTo>
                  <a:lnTo>
                    <a:pt x="881215" y="19518"/>
                  </a:lnTo>
                  <a:lnTo>
                    <a:pt x="818461" y="11195"/>
                  </a:lnTo>
                  <a:lnTo>
                    <a:pt x="752370" y="5071"/>
                  </a:lnTo>
                  <a:lnTo>
                    <a:pt x="683401" y="1291"/>
                  </a:lnTo>
                  <a:lnTo>
                    <a:pt x="612013" y="0"/>
                  </a:ln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243" name="Google Shape;4243;p261"/>
            <p:cNvSpPr/>
            <p:nvPr/>
          </p:nvSpPr>
          <p:spPr>
            <a:xfrm>
              <a:off x="5796153" y="3003804"/>
              <a:ext cx="1224279" cy="1152525"/>
            </a:xfrm>
            <a:custGeom>
              <a:rect b="b" l="l" r="r" t="t"/>
              <a:pathLst>
                <a:path extrusionOk="0" h="1152525" w="1224279">
                  <a:moveTo>
                    <a:pt x="1224152" y="192023"/>
                  </a:moveTo>
                  <a:lnTo>
                    <a:pt x="1207985" y="236051"/>
                  </a:lnTo>
                  <a:lnTo>
                    <a:pt x="1161934" y="276468"/>
                  </a:lnTo>
                  <a:lnTo>
                    <a:pt x="1089672" y="312122"/>
                  </a:lnTo>
                  <a:lnTo>
                    <a:pt x="1044860" y="327802"/>
                  </a:lnTo>
                  <a:lnTo>
                    <a:pt x="994874" y="341860"/>
                  </a:lnTo>
                  <a:lnTo>
                    <a:pt x="940173" y="354150"/>
                  </a:lnTo>
                  <a:lnTo>
                    <a:pt x="881215" y="364529"/>
                  </a:lnTo>
                  <a:lnTo>
                    <a:pt x="818461" y="372852"/>
                  </a:lnTo>
                  <a:lnTo>
                    <a:pt x="752370" y="378976"/>
                  </a:lnTo>
                  <a:lnTo>
                    <a:pt x="683401" y="382756"/>
                  </a:lnTo>
                  <a:lnTo>
                    <a:pt x="612013" y="384047"/>
                  </a:lnTo>
                  <a:lnTo>
                    <a:pt x="540650" y="382756"/>
                  </a:lnTo>
                  <a:lnTo>
                    <a:pt x="471702" y="378976"/>
                  </a:lnTo>
                  <a:lnTo>
                    <a:pt x="405629" y="372852"/>
                  </a:lnTo>
                  <a:lnTo>
                    <a:pt x="342890" y="364529"/>
                  </a:lnTo>
                  <a:lnTo>
                    <a:pt x="283945" y="354150"/>
                  </a:lnTo>
                  <a:lnTo>
                    <a:pt x="229254" y="341860"/>
                  </a:lnTo>
                  <a:lnTo>
                    <a:pt x="179276" y="327802"/>
                  </a:lnTo>
                  <a:lnTo>
                    <a:pt x="134470" y="312122"/>
                  </a:lnTo>
                  <a:lnTo>
                    <a:pt x="95297" y="294962"/>
                  </a:lnTo>
                  <a:lnTo>
                    <a:pt x="35685" y="256783"/>
                  </a:lnTo>
                  <a:lnTo>
                    <a:pt x="4118" y="214416"/>
                  </a:lnTo>
                  <a:lnTo>
                    <a:pt x="0" y="192023"/>
                  </a:lnTo>
                </a:path>
                <a:path extrusionOk="0" h="1152525" w="1224279">
                  <a:moveTo>
                    <a:pt x="0" y="192023"/>
                  </a:moveTo>
                  <a:lnTo>
                    <a:pt x="16166" y="147996"/>
                  </a:lnTo>
                  <a:lnTo>
                    <a:pt x="62215" y="107579"/>
                  </a:lnTo>
                  <a:lnTo>
                    <a:pt x="134470" y="71925"/>
                  </a:lnTo>
                  <a:lnTo>
                    <a:pt x="179276" y="56245"/>
                  </a:lnTo>
                  <a:lnTo>
                    <a:pt x="229254" y="42187"/>
                  </a:lnTo>
                  <a:lnTo>
                    <a:pt x="283945" y="29897"/>
                  </a:lnTo>
                  <a:lnTo>
                    <a:pt x="342890" y="19518"/>
                  </a:lnTo>
                  <a:lnTo>
                    <a:pt x="405629" y="11195"/>
                  </a:lnTo>
                  <a:lnTo>
                    <a:pt x="471702" y="5071"/>
                  </a:lnTo>
                  <a:lnTo>
                    <a:pt x="540650" y="1291"/>
                  </a:lnTo>
                  <a:lnTo>
                    <a:pt x="612013" y="0"/>
                  </a:lnTo>
                  <a:lnTo>
                    <a:pt x="683401" y="1291"/>
                  </a:lnTo>
                  <a:lnTo>
                    <a:pt x="752370" y="5071"/>
                  </a:lnTo>
                  <a:lnTo>
                    <a:pt x="818461" y="11195"/>
                  </a:lnTo>
                  <a:lnTo>
                    <a:pt x="881215" y="19518"/>
                  </a:lnTo>
                  <a:lnTo>
                    <a:pt x="940173" y="29897"/>
                  </a:lnTo>
                  <a:lnTo>
                    <a:pt x="994874" y="42187"/>
                  </a:lnTo>
                  <a:lnTo>
                    <a:pt x="1044860" y="56245"/>
                  </a:lnTo>
                  <a:lnTo>
                    <a:pt x="1089672" y="71925"/>
                  </a:lnTo>
                  <a:lnTo>
                    <a:pt x="1128849" y="89085"/>
                  </a:lnTo>
                  <a:lnTo>
                    <a:pt x="1188465" y="127264"/>
                  </a:lnTo>
                  <a:lnTo>
                    <a:pt x="1220034" y="169631"/>
                  </a:lnTo>
                  <a:lnTo>
                    <a:pt x="1224152" y="192023"/>
                  </a:lnTo>
                  <a:lnTo>
                    <a:pt x="1224152" y="960094"/>
                  </a:lnTo>
                  <a:lnTo>
                    <a:pt x="1207985" y="1004125"/>
                  </a:lnTo>
                  <a:lnTo>
                    <a:pt x="1161934" y="1044544"/>
                  </a:lnTo>
                  <a:lnTo>
                    <a:pt x="1089672" y="1080198"/>
                  </a:lnTo>
                  <a:lnTo>
                    <a:pt x="1044860" y="1095878"/>
                  </a:lnTo>
                  <a:lnTo>
                    <a:pt x="994874" y="1109934"/>
                  </a:lnTo>
                  <a:lnTo>
                    <a:pt x="940173" y="1122224"/>
                  </a:lnTo>
                  <a:lnTo>
                    <a:pt x="881215" y="1132602"/>
                  </a:lnTo>
                  <a:lnTo>
                    <a:pt x="818461" y="1140924"/>
                  </a:lnTo>
                  <a:lnTo>
                    <a:pt x="752370" y="1147047"/>
                  </a:lnTo>
                  <a:lnTo>
                    <a:pt x="683401" y="1150826"/>
                  </a:lnTo>
                  <a:lnTo>
                    <a:pt x="612013" y="1152118"/>
                  </a:lnTo>
                  <a:lnTo>
                    <a:pt x="540650" y="1150826"/>
                  </a:lnTo>
                  <a:lnTo>
                    <a:pt x="471702" y="1147047"/>
                  </a:lnTo>
                  <a:lnTo>
                    <a:pt x="405629" y="1140924"/>
                  </a:lnTo>
                  <a:lnTo>
                    <a:pt x="342890" y="1132602"/>
                  </a:lnTo>
                  <a:lnTo>
                    <a:pt x="283945" y="1122224"/>
                  </a:lnTo>
                  <a:lnTo>
                    <a:pt x="229254" y="1109934"/>
                  </a:lnTo>
                  <a:lnTo>
                    <a:pt x="179276" y="1095878"/>
                  </a:lnTo>
                  <a:lnTo>
                    <a:pt x="134470" y="1080198"/>
                  </a:lnTo>
                  <a:lnTo>
                    <a:pt x="95297" y="1063038"/>
                  </a:lnTo>
                  <a:lnTo>
                    <a:pt x="35685" y="1024858"/>
                  </a:lnTo>
                  <a:lnTo>
                    <a:pt x="4118" y="982489"/>
                  </a:lnTo>
                  <a:lnTo>
                    <a:pt x="0" y="960094"/>
                  </a:lnTo>
                  <a:lnTo>
                    <a:pt x="0" y="192023"/>
                  </a:lnTo>
                  <a:close/>
                </a:path>
              </a:pathLst>
            </a:custGeom>
            <a:noFill/>
            <a:ln cap="flat" cmpd="sng" w="25400">
              <a:solidFill>
                <a:srgbClr val="97470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244" name="Google Shape;4244;p261"/>
          <p:cNvSpPr txBox="1"/>
          <p:nvPr/>
        </p:nvSpPr>
        <p:spPr>
          <a:xfrm>
            <a:off x="6072885" y="4682338"/>
            <a:ext cx="671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Slave 3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5" name="Google Shape;4245;p261"/>
          <p:cNvSpPr/>
          <p:nvPr/>
        </p:nvSpPr>
        <p:spPr>
          <a:xfrm>
            <a:off x="2879725" y="3120304"/>
            <a:ext cx="3528695" cy="1172747"/>
          </a:xfrm>
          <a:custGeom>
            <a:rect b="b" l="l" r="r" t="t"/>
            <a:pathLst>
              <a:path extrusionOk="0" h="880110" w="3528695">
                <a:moveTo>
                  <a:pt x="1120394" y="30480"/>
                </a:moveTo>
                <a:lnTo>
                  <a:pt x="1097026" y="508"/>
                </a:lnTo>
                <a:lnTo>
                  <a:pt x="73647" y="798131"/>
                </a:lnTo>
                <a:lnTo>
                  <a:pt x="96647" y="740664"/>
                </a:lnTo>
                <a:lnTo>
                  <a:pt x="78663" y="714514"/>
                </a:lnTo>
                <a:lnTo>
                  <a:pt x="71526" y="716026"/>
                </a:lnTo>
                <a:lnTo>
                  <a:pt x="65493" y="720115"/>
                </a:lnTo>
                <a:lnTo>
                  <a:pt x="61341" y="726440"/>
                </a:lnTo>
                <a:lnTo>
                  <a:pt x="0" y="879602"/>
                </a:lnTo>
                <a:lnTo>
                  <a:pt x="60502" y="871474"/>
                </a:lnTo>
                <a:lnTo>
                  <a:pt x="163576" y="857631"/>
                </a:lnTo>
                <a:lnTo>
                  <a:pt x="170700" y="855154"/>
                </a:lnTo>
                <a:lnTo>
                  <a:pt x="176123" y="850290"/>
                </a:lnTo>
                <a:lnTo>
                  <a:pt x="179336" y="843724"/>
                </a:lnTo>
                <a:lnTo>
                  <a:pt x="179832" y="836168"/>
                </a:lnTo>
                <a:lnTo>
                  <a:pt x="177368" y="829030"/>
                </a:lnTo>
                <a:lnTo>
                  <a:pt x="172529" y="823556"/>
                </a:lnTo>
                <a:lnTo>
                  <a:pt x="165963" y="820293"/>
                </a:lnTo>
                <a:lnTo>
                  <a:pt x="158369" y="819785"/>
                </a:lnTo>
                <a:lnTo>
                  <a:pt x="97180" y="828090"/>
                </a:lnTo>
                <a:lnTo>
                  <a:pt x="1120394" y="30480"/>
                </a:lnTo>
                <a:close/>
              </a:path>
              <a:path extrusionOk="0" h="880110" w="3528695">
                <a:moveTo>
                  <a:pt x="1806295" y="729996"/>
                </a:moveTo>
                <a:lnTo>
                  <a:pt x="1805813" y="722718"/>
                </a:lnTo>
                <a:lnTo>
                  <a:pt x="1802650" y="716127"/>
                </a:lnTo>
                <a:lnTo>
                  <a:pt x="1797050" y="711073"/>
                </a:lnTo>
                <a:lnTo>
                  <a:pt x="1789849" y="708685"/>
                </a:lnTo>
                <a:lnTo>
                  <a:pt x="1782546" y="709168"/>
                </a:lnTo>
                <a:lnTo>
                  <a:pt x="1775993" y="712330"/>
                </a:lnTo>
                <a:lnTo>
                  <a:pt x="1771015" y="717931"/>
                </a:lnTo>
                <a:lnTo>
                  <a:pt x="1739900" y="771271"/>
                </a:lnTo>
                <a:lnTo>
                  <a:pt x="1739773" y="841883"/>
                </a:lnTo>
                <a:lnTo>
                  <a:pt x="1739773" y="832231"/>
                </a:lnTo>
                <a:lnTo>
                  <a:pt x="1739773" y="771499"/>
                </a:lnTo>
                <a:lnTo>
                  <a:pt x="1739773" y="87503"/>
                </a:lnTo>
                <a:lnTo>
                  <a:pt x="1701673" y="87503"/>
                </a:lnTo>
                <a:lnTo>
                  <a:pt x="1701787" y="771499"/>
                </a:lnTo>
                <a:lnTo>
                  <a:pt x="1701673" y="771271"/>
                </a:lnTo>
                <a:lnTo>
                  <a:pt x="1670558" y="717931"/>
                </a:lnTo>
                <a:lnTo>
                  <a:pt x="1665503" y="712330"/>
                </a:lnTo>
                <a:lnTo>
                  <a:pt x="1658912" y="709168"/>
                </a:lnTo>
                <a:lnTo>
                  <a:pt x="1651635" y="708685"/>
                </a:lnTo>
                <a:lnTo>
                  <a:pt x="1644523" y="711073"/>
                </a:lnTo>
                <a:lnTo>
                  <a:pt x="1638833" y="716127"/>
                </a:lnTo>
                <a:lnTo>
                  <a:pt x="1635658" y="722718"/>
                </a:lnTo>
                <a:lnTo>
                  <a:pt x="1635188" y="729996"/>
                </a:lnTo>
                <a:lnTo>
                  <a:pt x="1637665" y="737108"/>
                </a:lnTo>
                <a:lnTo>
                  <a:pt x="1720723" y="879729"/>
                </a:lnTo>
                <a:lnTo>
                  <a:pt x="1742795" y="841883"/>
                </a:lnTo>
                <a:lnTo>
                  <a:pt x="1803908" y="737108"/>
                </a:lnTo>
                <a:lnTo>
                  <a:pt x="1806295" y="729996"/>
                </a:lnTo>
                <a:close/>
              </a:path>
              <a:path extrusionOk="0" h="880110" w="3528695">
                <a:moveTo>
                  <a:pt x="3528568" y="879602"/>
                </a:moveTo>
                <a:lnTo>
                  <a:pt x="3525634" y="872998"/>
                </a:lnTo>
                <a:lnTo>
                  <a:pt x="3461766" y="728853"/>
                </a:lnTo>
                <a:lnTo>
                  <a:pt x="3457371" y="722668"/>
                </a:lnTo>
                <a:lnTo>
                  <a:pt x="3451187" y="718781"/>
                </a:lnTo>
                <a:lnTo>
                  <a:pt x="3444011" y="717486"/>
                </a:lnTo>
                <a:lnTo>
                  <a:pt x="3436620" y="719074"/>
                </a:lnTo>
                <a:lnTo>
                  <a:pt x="3430422" y="723468"/>
                </a:lnTo>
                <a:lnTo>
                  <a:pt x="3426536" y="729653"/>
                </a:lnTo>
                <a:lnTo>
                  <a:pt x="3425240" y="736828"/>
                </a:lnTo>
                <a:lnTo>
                  <a:pt x="3426841" y="744220"/>
                </a:lnTo>
                <a:lnTo>
                  <a:pt x="3451847" y="800709"/>
                </a:lnTo>
                <a:lnTo>
                  <a:pt x="2343912" y="0"/>
                </a:lnTo>
                <a:lnTo>
                  <a:pt x="2321687" y="30988"/>
                </a:lnTo>
                <a:lnTo>
                  <a:pt x="3429609" y="831684"/>
                </a:lnTo>
                <a:lnTo>
                  <a:pt x="3368040" y="825627"/>
                </a:lnTo>
                <a:lnTo>
                  <a:pt x="3360534" y="826401"/>
                </a:lnTo>
                <a:lnTo>
                  <a:pt x="3354095" y="829868"/>
                </a:lnTo>
                <a:lnTo>
                  <a:pt x="3349421" y="835507"/>
                </a:lnTo>
                <a:lnTo>
                  <a:pt x="3347212" y="842772"/>
                </a:lnTo>
                <a:lnTo>
                  <a:pt x="3347986" y="850277"/>
                </a:lnTo>
                <a:lnTo>
                  <a:pt x="3351492" y="856716"/>
                </a:lnTo>
                <a:lnTo>
                  <a:pt x="3357130" y="861390"/>
                </a:lnTo>
                <a:lnTo>
                  <a:pt x="3364357" y="863600"/>
                </a:lnTo>
                <a:lnTo>
                  <a:pt x="3528568" y="879602"/>
                </a:lnTo>
                <a:close/>
              </a:path>
            </a:pathLst>
          </a:custGeom>
          <a:solidFill>
            <a:srgbClr val="94373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"/>
          <p:cNvSpPr txBox="1"/>
          <p:nvPr>
            <p:ph type="title"/>
          </p:nvPr>
        </p:nvSpPr>
        <p:spPr>
          <a:xfrm>
            <a:off x="3299850" y="0"/>
            <a:ext cx="2544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Namenode</a:t>
            </a:r>
            <a:endParaRPr sz="2200"/>
          </a:p>
        </p:txBody>
      </p:sp>
      <p:sp>
        <p:nvSpPr>
          <p:cNvPr id="456" name="Google Shape;456;p37"/>
          <p:cNvSpPr txBox="1"/>
          <p:nvPr/>
        </p:nvSpPr>
        <p:spPr>
          <a:xfrm>
            <a:off x="548475" y="513602"/>
            <a:ext cx="74397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-2673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Отвечает за: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файловое пространство (namespace)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мета-иформацию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расположение блоков файлов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Запускается на 1й (выделенной) машине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7"/>
          <p:cNvSpPr txBox="1"/>
          <p:nvPr>
            <p:ph type="title"/>
          </p:nvPr>
        </p:nvSpPr>
        <p:spPr>
          <a:xfrm>
            <a:off x="3349275" y="2753075"/>
            <a:ext cx="2244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Datanode</a:t>
            </a:r>
            <a:endParaRPr sz="2200"/>
          </a:p>
        </p:txBody>
      </p:sp>
      <p:sp>
        <p:nvSpPr>
          <p:cNvPr id="458" name="Google Shape;458;p37"/>
          <p:cNvSpPr txBox="1"/>
          <p:nvPr/>
        </p:nvSpPr>
        <p:spPr>
          <a:xfrm>
            <a:off x="214200" y="3124915"/>
            <a:ext cx="82500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475">
            <a:noAutofit/>
          </a:bodyPr>
          <a:lstStyle/>
          <a:p>
            <a:pPr indent="-2673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Хранит и отдает блоки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Отправляет ответы о состоянии на Namenode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Запускается на каждой машине кластера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7"/>
          <p:cNvSpPr txBox="1"/>
          <p:nvPr>
            <p:ph type="title"/>
          </p:nvPr>
        </p:nvSpPr>
        <p:spPr>
          <a:xfrm>
            <a:off x="2159450" y="4484225"/>
            <a:ext cx="50406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Secondary Namenode</a:t>
            </a:r>
            <a:endParaRPr sz="2200"/>
          </a:p>
        </p:txBody>
      </p:sp>
      <p:sp>
        <p:nvSpPr>
          <p:cNvPr id="460" name="Google Shape;460;p37"/>
          <p:cNvSpPr txBox="1"/>
          <p:nvPr/>
        </p:nvSpPr>
        <p:spPr>
          <a:xfrm>
            <a:off x="679800" y="4966721"/>
            <a:ext cx="7784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73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Периодически обновляет fsimage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Требует то же железо, что и Namenode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(!) Не используется для high-availability, т.е.  это не backup для Namenode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262"/>
          <p:cNvSpPr txBox="1"/>
          <p:nvPr>
            <p:ph type="title"/>
          </p:nvPr>
        </p:nvSpPr>
        <p:spPr>
          <a:xfrm>
            <a:off x="670661" y="333349"/>
            <a:ext cx="7801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Маштабируемость РБД: Sharding</a:t>
            </a:r>
            <a:endParaRPr sz="2200"/>
          </a:p>
        </p:txBody>
      </p:sp>
      <p:sp>
        <p:nvSpPr>
          <p:cNvPr id="4251" name="Google Shape;4251;p262"/>
          <p:cNvSpPr/>
          <p:nvPr/>
        </p:nvSpPr>
        <p:spPr>
          <a:xfrm>
            <a:off x="1851580" y="1546451"/>
            <a:ext cx="4800600" cy="447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55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263"/>
          <p:cNvSpPr txBox="1"/>
          <p:nvPr>
            <p:ph type="title"/>
          </p:nvPr>
        </p:nvSpPr>
        <p:spPr>
          <a:xfrm>
            <a:off x="1358274" y="333350"/>
            <a:ext cx="5644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Основные черты NoSQL</a:t>
            </a:r>
            <a:endParaRPr sz="2200"/>
          </a:p>
        </p:txBody>
      </p:sp>
      <p:sp>
        <p:nvSpPr>
          <p:cNvPr id="4257" name="Google Shape;4257;p263"/>
          <p:cNvSpPr txBox="1"/>
          <p:nvPr/>
        </p:nvSpPr>
        <p:spPr>
          <a:xfrm>
            <a:off x="535950" y="970148"/>
            <a:ext cx="7473300" cy="21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Применение различных типов хранилищ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Нефиксированная схема БД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Использование многопроцессорности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Линейная маштабируемость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Сокращение времени разработки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8" name="Google Shape;4258;p263"/>
          <p:cNvSpPr txBox="1"/>
          <p:nvPr>
            <p:ph type="title"/>
          </p:nvPr>
        </p:nvSpPr>
        <p:spPr>
          <a:xfrm>
            <a:off x="708643" y="3481964"/>
            <a:ext cx="76740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Базовые события в становлении NoSQL</a:t>
            </a:r>
            <a:endParaRPr sz="2200"/>
          </a:p>
        </p:txBody>
      </p:sp>
      <p:sp>
        <p:nvSpPr>
          <p:cNvPr id="4259" name="Google Shape;4259;p263"/>
          <p:cNvSpPr txBox="1"/>
          <p:nvPr/>
        </p:nvSpPr>
        <p:spPr>
          <a:xfrm>
            <a:off x="535950" y="3904995"/>
            <a:ext cx="34257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BigTable (Google)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Dynamo (Amazon)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CAP Theorem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p264"/>
          <p:cNvSpPr txBox="1"/>
          <p:nvPr>
            <p:ph type="title"/>
          </p:nvPr>
        </p:nvSpPr>
        <p:spPr>
          <a:xfrm>
            <a:off x="1172350" y="333350"/>
            <a:ext cx="680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Основные свойства системы</a:t>
            </a:r>
            <a:endParaRPr sz="2200"/>
          </a:p>
        </p:txBody>
      </p:sp>
      <p:sp>
        <p:nvSpPr>
          <p:cNvPr id="4265" name="Google Shape;4265;p264"/>
          <p:cNvSpPr txBox="1"/>
          <p:nvPr/>
        </p:nvSpPr>
        <p:spPr>
          <a:xfrm>
            <a:off x="402425" y="991530"/>
            <a:ext cx="78015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Consistency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непротиворечивость данных, согласованность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Availability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доступность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Partitionability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разделяемость данных на  изолированные части для масштабиров</a:t>
            </a:r>
            <a:r>
              <a:rPr lang="en-US" sz="2000"/>
              <a:t>ания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6" name="Google Shape;4266;p264"/>
          <p:cNvSpPr txBox="1"/>
          <p:nvPr>
            <p:ph type="title"/>
          </p:nvPr>
        </p:nvSpPr>
        <p:spPr>
          <a:xfrm>
            <a:off x="3074344" y="2726726"/>
            <a:ext cx="2830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CAP Theorem</a:t>
            </a:r>
            <a:endParaRPr sz="2200"/>
          </a:p>
        </p:txBody>
      </p:sp>
      <p:grpSp>
        <p:nvGrpSpPr>
          <p:cNvPr id="4267" name="Google Shape;4267;p264"/>
          <p:cNvGrpSpPr/>
          <p:nvPr/>
        </p:nvGrpSpPr>
        <p:grpSpPr>
          <a:xfrm>
            <a:off x="298375" y="3640926"/>
            <a:ext cx="8181340" cy="929020"/>
            <a:chOff x="381000" y="1203578"/>
            <a:chExt cx="8181340" cy="1008380"/>
          </a:xfrm>
        </p:grpSpPr>
        <p:sp>
          <p:nvSpPr>
            <p:cNvPr id="4268" name="Google Shape;4268;p264"/>
            <p:cNvSpPr/>
            <p:nvPr/>
          </p:nvSpPr>
          <p:spPr>
            <a:xfrm>
              <a:off x="381000" y="1203578"/>
              <a:ext cx="8181340" cy="1008380"/>
            </a:xfrm>
            <a:custGeom>
              <a:rect b="b" l="l" r="r" t="t"/>
              <a:pathLst>
                <a:path extrusionOk="0" h="1008380" w="8181340">
                  <a:moveTo>
                    <a:pt x="8013065" y="0"/>
                  </a:moveTo>
                  <a:lnTo>
                    <a:pt x="168020" y="0"/>
                  </a:lnTo>
                  <a:lnTo>
                    <a:pt x="123353" y="5998"/>
                  </a:lnTo>
                  <a:lnTo>
                    <a:pt x="83216" y="22930"/>
                  </a:lnTo>
                  <a:lnTo>
                    <a:pt x="49210" y="49196"/>
                  </a:lnTo>
                  <a:lnTo>
                    <a:pt x="22939" y="83199"/>
                  </a:lnTo>
                  <a:lnTo>
                    <a:pt x="6001" y="123339"/>
                  </a:lnTo>
                  <a:lnTo>
                    <a:pt x="0" y="168021"/>
                  </a:lnTo>
                  <a:lnTo>
                    <a:pt x="0" y="840105"/>
                  </a:lnTo>
                  <a:lnTo>
                    <a:pt x="6001" y="884786"/>
                  </a:lnTo>
                  <a:lnTo>
                    <a:pt x="22939" y="924926"/>
                  </a:lnTo>
                  <a:lnTo>
                    <a:pt x="49210" y="958929"/>
                  </a:lnTo>
                  <a:lnTo>
                    <a:pt x="83216" y="985195"/>
                  </a:lnTo>
                  <a:lnTo>
                    <a:pt x="123353" y="1002127"/>
                  </a:lnTo>
                  <a:lnTo>
                    <a:pt x="168020" y="1008126"/>
                  </a:lnTo>
                  <a:lnTo>
                    <a:pt x="8013065" y="1008126"/>
                  </a:lnTo>
                  <a:lnTo>
                    <a:pt x="8057746" y="1002127"/>
                  </a:lnTo>
                  <a:lnTo>
                    <a:pt x="8097886" y="985195"/>
                  </a:lnTo>
                  <a:lnTo>
                    <a:pt x="8131889" y="958929"/>
                  </a:lnTo>
                  <a:lnTo>
                    <a:pt x="8158155" y="924926"/>
                  </a:lnTo>
                  <a:lnTo>
                    <a:pt x="8175087" y="884786"/>
                  </a:lnTo>
                  <a:lnTo>
                    <a:pt x="8181085" y="840105"/>
                  </a:lnTo>
                  <a:lnTo>
                    <a:pt x="8181085" y="168021"/>
                  </a:lnTo>
                  <a:lnTo>
                    <a:pt x="8175087" y="123339"/>
                  </a:lnTo>
                  <a:lnTo>
                    <a:pt x="8158155" y="83199"/>
                  </a:lnTo>
                  <a:lnTo>
                    <a:pt x="8131889" y="49196"/>
                  </a:lnTo>
                  <a:lnTo>
                    <a:pt x="8097886" y="22930"/>
                  </a:lnTo>
                  <a:lnTo>
                    <a:pt x="8057746" y="5998"/>
                  </a:lnTo>
                  <a:lnTo>
                    <a:pt x="8013065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4269" name="Google Shape;4269;p264"/>
            <p:cNvSpPr/>
            <p:nvPr/>
          </p:nvSpPr>
          <p:spPr>
            <a:xfrm>
              <a:off x="381000" y="1203578"/>
              <a:ext cx="8181340" cy="1008380"/>
            </a:xfrm>
            <a:custGeom>
              <a:rect b="b" l="l" r="r" t="t"/>
              <a:pathLst>
                <a:path extrusionOk="0" h="1008380" w="8181340">
                  <a:moveTo>
                    <a:pt x="0" y="168021"/>
                  </a:moveTo>
                  <a:lnTo>
                    <a:pt x="6001" y="123339"/>
                  </a:lnTo>
                  <a:lnTo>
                    <a:pt x="22939" y="83199"/>
                  </a:lnTo>
                  <a:lnTo>
                    <a:pt x="49210" y="49196"/>
                  </a:lnTo>
                  <a:lnTo>
                    <a:pt x="83216" y="22930"/>
                  </a:lnTo>
                  <a:lnTo>
                    <a:pt x="123353" y="5998"/>
                  </a:lnTo>
                  <a:lnTo>
                    <a:pt x="168020" y="0"/>
                  </a:lnTo>
                  <a:lnTo>
                    <a:pt x="8013065" y="0"/>
                  </a:lnTo>
                  <a:lnTo>
                    <a:pt x="8057746" y="5998"/>
                  </a:lnTo>
                  <a:lnTo>
                    <a:pt x="8097886" y="22930"/>
                  </a:lnTo>
                  <a:lnTo>
                    <a:pt x="8131889" y="49196"/>
                  </a:lnTo>
                  <a:lnTo>
                    <a:pt x="8158155" y="83199"/>
                  </a:lnTo>
                  <a:lnTo>
                    <a:pt x="8175087" y="123339"/>
                  </a:lnTo>
                  <a:lnTo>
                    <a:pt x="8181085" y="168021"/>
                  </a:lnTo>
                  <a:lnTo>
                    <a:pt x="8181085" y="840105"/>
                  </a:lnTo>
                  <a:lnTo>
                    <a:pt x="8175087" y="884786"/>
                  </a:lnTo>
                  <a:lnTo>
                    <a:pt x="8158155" y="924926"/>
                  </a:lnTo>
                  <a:lnTo>
                    <a:pt x="8131889" y="958929"/>
                  </a:lnTo>
                  <a:lnTo>
                    <a:pt x="8097886" y="985195"/>
                  </a:lnTo>
                  <a:lnTo>
                    <a:pt x="8057746" y="1002127"/>
                  </a:lnTo>
                  <a:lnTo>
                    <a:pt x="8013065" y="1008126"/>
                  </a:lnTo>
                  <a:lnTo>
                    <a:pt x="168020" y="1008126"/>
                  </a:lnTo>
                  <a:lnTo>
                    <a:pt x="123353" y="1002127"/>
                  </a:lnTo>
                  <a:lnTo>
                    <a:pt x="83216" y="985195"/>
                  </a:lnTo>
                  <a:lnTo>
                    <a:pt x="49210" y="958929"/>
                  </a:lnTo>
                  <a:lnTo>
                    <a:pt x="22939" y="924926"/>
                  </a:lnTo>
                  <a:lnTo>
                    <a:pt x="6001" y="884786"/>
                  </a:lnTo>
                  <a:lnTo>
                    <a:pt x="0" y="840105"/>
                  </a:lnTo>
                  <a:lnTo>
                    <a:pt x="0" y="16802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sp>
        <p:nvSpPr>
          <p:cNvPr id="4270" name="Google Shape;4270;p264"/>
          <p:cNvSpPr txBox="1"/>
          <p:nvPr/>
        </p:nvSpPr>
        <p:spPr>
          <a:xfrm>
            <a:off x="391750" y="3679927"/>
            <a:ext cx="77628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469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Trebuchet MS"/>
                <a:ea typeface="Trebuchet MS"/>
                <a:cs typeface="Trebuchet MS"/>
                <a:sym typeface="Trebuchet MS"/>
              </a:rPr>
              <a:t>Теорема: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Можно иметь только два из трех свойств  в любой </a:t>
            </a:r>
            <a:r>
              <a:rPr i="1" lang="en-US" sz="2200">
                <a:latin typeface="Trebuchet MS"/>
                <a:ea typeface="Trebuchet MS"/>
                <a:cs typeface="Trebuchet MS"/>
                <a:sym typeface="Trebuchet MS"/>
              </a:rPr>
              <a:t>shared-data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системе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2146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71" name="Google Shape;4271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025" y="5013650"/>
            <a:ext cx="4226800" cy="1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2" name="Google Shape;4272;p264"/>
          <p:cNvSpPr txBox="1"/>
          <p:nvPr/>
        </p:nvSpPr>
        <p:spPr>
          <a:xfrm>
            <a:off x="5439550" y="5187825"/>
            <a:ext cx="3263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- всегда нужна , A - тоже , С- разные уровни см далее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76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p265"/>
          <p:cNvSpPr txBox="1"/>
          <p:nvPr>
            <p:ph type="title"/>
          </p:nvPr>
        </p:nvSpPr>
        <p:spPr>
          <a:xfrm>
            <a:off x="2303145" y="127271"/>
            <a:ext cx="4540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Consistency Models</a:t>
            </a:r>
            <a:endParaRPr sz="2200"/>
          </a:p>
        </p:txBody>
      </p:sp>
      <p:sp>
        <p:nvSpPr>
          <p:cNvPr id="4278" name="Google Shape;4278;p265"/>
          <p:cNvSpPr txBox="1"/>
          <p:nvPr/>
        </p:nvSpPr>
        <p:spPr>
          <a:xfrm>
            <a:off x="508425" y="681845"/>
            <a:ext cx="7316400" cy="26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Строгая (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strict consistency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Последовательная 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sequential consistency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Причинная 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causal consistency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Процессорная 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processor consistency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Слабая 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weak consistency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Консистентность в конечном счете (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eventual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Консистентность по выходу 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release consistency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Консистентность по входу 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entry consistency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9" name="Google Shape;4279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250" y="3438525"/>
            <a:ext cx="677227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83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4" name="Google Shape;4284;p266"/>
          <p:cNvSpPr txBox="1"/>
          <p:nvPr>
            <p:ph type="ctrTitle"/>
          </p:nvPr>
        </p:nvSpPr>
        <p:spPr>
          <a:xfrm>
            <a:off x="808964" y="3037840"/>
            <a:ext cx="75261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460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Consistency Model: пример</a:t>
            </a:r>
            <a:endParaRPr/>
          </a:p>
        </p:txBody>
      </p:sp>
      <p:grpSp>
        <p:nvGrpSpPr>
          <p:cNvPr id="4285" name="Google Shape;4285;p266"/>
          <p:cNvGrpSpPr/>
          <p:nvPr/>
        </p:nvGrpSpPr>
        <p:grpSpPr>
          <a:xfrm>
            <a:off x="381000" y="1604731"/>
            <a:ext cx="8181340" cy="2016710"/>
            <a:chOff x="381000" y="1203578"/>
            <a:chExt cx="8181340" cy="1512570"/>
          </a:xfrm>
        </p:grpSpPr>
        <p:sp>
          <p:nvSpPr>
            <p:cNvPr id="4286" name="Google Shape;4286;p266"/>
            <p:cNvSpPr/>
            <p:nvPr/>
          </p:nvSpPr>
          <p:spPr>
            <a:xfrm>
              <a:off x="381000" y="1203578"/>
              <a:ext cx="8181340" cy="1512570"/>
            </a:xfrm>
            <a:custGeom>
              <a:rect b="b" l="l" r="r" t="t"/>
              <a:pathLst>
                <a:path extrusionOk="0" h="1512570" w="8181340">
                  <a:moveTo>
                    <a:pt x="7929118" y="0"/>
                  </a:moveTo>
                  <a:lnTo>
                    <a:pt x="252031" y="0"/>
                  </a:lnTo>
                  <a:lnTo>
                    <a:pt x="206728" y="4062"/>
                  </a:lnTo>
                  <a:lnTo>
                    <a:pt x="164090" y="15775"/>
                  </a:lnTo>
                  <a:lnTo>
                    <a:pt x="124826" y="34426"/>
                  </a:lnTo>
                  <a:lnTo>
                    <a:pt x="89651" y="59301"/>
                  </a:lnTo>
                  <a:lnTo>
                    <a:pt x="59275" y="89688"/>
                  </a:lnTo>
                  <a:lnTo>
                    <a:pt x="34409" y="124873"/>
                  </a:lnTo>
                  <a:lnTo>
                    <a:pt x="15767" y="164145"/>
                  </a:lnTo>
                  <a:lnTo>
                    <a:pt x="4060" y="206790"/>
                  </a:lnTo>
                  <a:lnTo>
                    <a:pt x="0" y="252095"/>
                  </a:lnTo>
                  <a:lnTo>
                    <a:pt x="0" y="1260094"/>
                  </a:lnTo>
                  <a:lnTo>
                    <a:pt x="4060" y="1305398"/>
                  </a:lnTo>
                  <a:lnTo>
                    <a:pt x="15767" y="1348043"/>
                  </a:lnTo>
                  <a:lnTo>
                    <a:pt x="34409" y="1387315"/>
                  </a:lnTo>
                  <a:lnTo>
                    <a:pt x="59275" y="1422500"/>
                  </a:lnTo>
                  <a:lnTo>
                    <a:pt x="89651" y="1452887"/>
                  </a:lnTo>
                  <a:lnTo>
                    <a:pt x="124826" y="1477762"/>
                  </a:lnTo>
                  <a:lnTo>
                    <a:pt x="164090" y="1496413"/>
                  </a:lnTo>
                  <a:lnTo>
                    <a:pt x="206728" y="1508126"/>
                  </a:lnTo>
                  <a:lnTo>
                    <a:pt x="252031" y="1512189"/>
                  </a:lnTo>
                  <a:lnTo>
                    <a:pt x="7929118" y="1512189"/>
                  </a:lnTo>
                  <a:lnTo>
                    <a:pt x="7974418" y="1508126"/>
                  </a:lnTo>
                  <a:lnTo>
                    <a:pt x="8017051" y="1496413"/>
                  </a:lnTo>
                  <a:lnTo>
                    <a:pt x="8056306" y="1477762"/>
                  </a:lnTo>
                  <a:lnTo>
                    <a:pt x="8091471" y="1452887"/>
                  </a:lnTo>
                  <a:lnTo>
                    <a:pt x="8121837" y="1422500"/>
                  </a:lnTo>
                  <a:lnTo>
                    <a:pt x="8146692" y="1387315"/>
                  </a:lnTo>
                  <a:lnTo>
                    <a:pt x="8165326" y="1348043"/>
                  </a:lnTo>
                  <a:lnTo>
                    <a:pt x="8177027" y="1305398"/>
                  </a:lnTo>
                  <a:lnTo>
                    <a:pt x="8181085" y="1260094"/>
                  </a:lnTo>
                  <a:lnTo>
                    <a:pt x="8181085" y="252095"/>
                  </a:lnTo>
                  <a:lnTo>
                    <a:pt x="8177027" y="206790"/>
                  </a:lnTo>
                  <a:lnTo>
                    <a:pt x="8165326" y="164145"/>
                  </a:lnTo>
                  <a:lnTo>
                    <a:pt x="8146692" y="124873"/>
                  </a:lnTo>
                  <a:lnTo>
                    <a:pt x="8121837" y="89688"/>
                  </a:lnTo>
                  <a:lnTo>
                    <a:pt x="8091471" y="59301"/>
                  </a:lnTo>
                  <a:lnTo>
                    <a:pt x="8056306" y="34426"/>
                  </a:lnTo>
                  <a:lnTo>
                    <a:pt x="8017051" y="15775"/>
                  </a:lnTo>
                  <a:lnTo>
                    <a:pt x="7974418" y="4062"/>
                  </a:lnTo>
                  <a:lnTo>
                    <a:pt x="7929118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87" name="Google Shape;4287;p266"/>
            <p:cNvSpPr/>
            <p:nvPr/>
          </p:nvSpPr>
          <p:spPr>
            <a:xfrm>
              <a:off x="381000" y="1203578"/>
              <a:ext cx="8181340" cy="1512570"/>
            </a:xfrm>
            <a:custGeom>
              <a:rect b="b" l="l" r="r" t="t"/>
              <a:pathLst>
                <a:path extrusionOk="0" h="1512570" w="8181340">
                  <a:moveTo>
                    <a:pt x="0" y="252095"/>
                  </a:moveTo>
                  <a:lnTo>
                    <a:pt x="4060" y="206790"/>
                  </a:lnTo>
                  <a:lnTo>
                    <a:pt x="15767" y="164145"/>
                  </a:lnTo>
                  <a:lnTo>
                    <a:pt x="34409" y="124873"/>
                  </a:lnTo>
                  <a:lnTo>
                    <a:pt x="59275" y="89688"/>
                  </a:lnTo>
                  <a:lnTo>
                    <a:pt x="89651" y="59301"/>
                  </a:lnTo>
                  <a:lnTo>
                    <a:pt x="124826" y="34426"/>
                  </a:lnTo>
                  <a:lnTo>
                    <a:pt x="164090" y="15775"/>
                  </a:lnTo>
                  <a:lnTo>
                    <a:pt x="206728" y="4062"/>
                  </a:lnTo>
                  <a:lnTo>
                    <a:pt x="252031" y="0"/>
                  </a:lnTo>
                  <a:lnTo>
                    <a:pt x="7929118" y="0"/>
                  </a:lnTo>
                  <a:lnTo>
                    <a:pt x="7974418" y="4062"/>
                  </a:lnTo>
                  <a:lnTo>
                    <a:pt x="8017051" y="15775"/>
                  </a:lnTo>
                  <a:lnTo>
                    <a:pt x="8056306" y="34426"/>
                  </a:lnTo>
                  <a:lnTo>
                    <a:pt x="8091471" y="59301"/>
                  </a:lnTo>
                  <a:lnTo>
                    <a:pt x="8121837" y="89688"/>
                  </a:lnTo>
                  <a:lnTo>
                    <a:pt x="8146692" y="124873"/>
                  </a:lnTo>
                  <a:lnTo>
                    <a:pt x="8165326" y="164145"/>
                  </a:lnTo>
                  <a:lnTo>
                    <a:pt x="8177027" y="206790"/>
                  </a:lnTo>
                  <a:lnTo>
                    <a:pt x="8181085" y="252095"/>
                  </a:lnTo>
                  <a:lnTo>
                    <a:pt x="8181085" y="1260094"/>
                  </a:lnTo>
                  <a:lnTo>
                    <a:pt x="8177027" y="1305398"/>
                  </a:lnTo>
                  <a:lnTo>
                    <a:pt x="8165326" y="1348043"/>
                  </a:lnTo>
                  <a:lnTo>
                    <a:pt x="8146692" y="1387315"/>
                  </a:lnTo>
                  <a:lnTo>
                    <a:pt x="8121837" y="1422500"/>
                  </a:lnTo>
                  <a:lnTo>
                    <a:pt x="8091471" y="1452887"/>
                  </a:lnTo>
                  <a:lnTo>
                    <a:pt x="8056306" y="1477762"/>
                  </a:lnTo>
                  <a:lnTo>
                    <a:pt x="8017051" y="1496413"/>
                  </a:lnTo>
                  <a:lnTo>
                    <a:pt x="7974418" y="1508126"/>
                  </a:lnTo>
                  <a:lnTo>
                    <a:pt x="7929118" y="1512189"/>
                  </a:lnTo>
                  <a:lnTo>
                    <a:pt x="252031" y="1512189"/>
                  </a:lnTo>
                  <a:lnTo>
                    <a:pt x="206728" y="1508126"/>
                  </a:lnTo>
                  <a:lnTo>
                    <a:pt x="164090" y="1496413"/>
                  </a:lnTo>
                  <a:lnTo>
                    <a:pt x="124826" y="1477762"/>
                  </a:lnTo>
                  <a:lnTo>
                    <a:pt x="89651" y="1452887"/>
                  </a:lnTo>
                  <a:lnTo>
                    <a:pt x="59275" y="1422500"/>
                  </a:lnTo>
                  <a:lnTo>
                    <a:pt x="34409" y="1387315"/>
                  </a:lnTo>
                  <a:lnTo>
                    <a:pt x="15767" y="1348043"/>
                  </a:lnTo>
                  <a:lnTo>
                    <a:pt x="4060" y="1305398"/>
                  </a:lnTo>
                  <a:lnTo>
                    <a:pt x="0" y="1260094"/>
                  </a:lnTo>
                  <a:lnTo>
                    <a:pt x="0" y="252095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288" name="Google Shape;4288;p266"/>
          <p:cNvSpPr txBox="1"/>
          <p:nvPr/>
        </p:nvSpPr>
        <p:spPr>
          <a:xfrm>
            <a:off x="533806" y="1712637"/>
            <a:ext cx="7409700" cy="1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CAP теорема говорит: </a:t>
            </a:r>
            <a:r>
              <a:rPr i="1" lang="en-US" sz="2800">
                <a:latin typeface="Trebuchet MS"/>
                <a:ea typeface="Trebuchet MS"/>
                <a:cs typeface="Trebuchet MS"/>
                <a:sym typeface="Trebuchet MS"/>
              </a:rPr>
              <a:t>Strict Consistency 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не может  быть достигнута одновременно с </a:t>
            </a:r>
            <a:r>
              <a:rPr i="1" lang="en-US" sz="2800">
                <a:latin typeface="Trebuchet MS"/>
                <a:ea typeface="Trebuchet MS"/>
                <a:cs typeface="Trebuchet MS"/>
                <a:sym typeface="Trebuchet MS"/>
              </a:rPr>
              <a:t>availability 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и  </a:t>
            </a:r>
            <a:r>
              <a:rPr i="1" lang="en-US" sz="2800">
                <a:latin typeface="Trebuchet MS"/>
                <a:ea typeface="Trebuchet MS"/>
                <a:cs typeface="Trebuchet MS"/>
                <a:sym typeface="Trebuchet MS"/>
              </a:rPr>
              <a:t>partition-tolerance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89" name="Google Shape;4289;p266"/>
          <p:cNvSpPr txBox="1"/>
          <p:nvPr>
            <p:ph type="title"/>
          </p:nvPr>
        </p:nvSpPr>
        <p:spPr>
          <a:xfrm>
            <a:off x="2404414" y="3913824"/>
            <a:ext cx="4198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BASE вместо ACID</a:t>
            </a:r>
            <a:endParaRPr sz="2200"/>
          </a:p>
        </p:txBody>
      </p:sp>
      <p:sp>
        <p:nvSpPr>
          <p:cNvPr id="4290" name="Google Shape;4290;p266"/>
          <p:cNvSpPr txBox="1"/>
          <p:nvPr/>
        </p:nvSpPr>
        <p:spPr>
          <a:xfrm>
            <a:off x="453900" y="4574925"/>
            <a:ext cx="82362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BASE: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asically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vailable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базовая доступность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oft State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гибкое состояние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508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ventually Consistent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согласованность в  конечном счете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p267"/>
          <p:cNvSpPr txBox="1"/>
          <p:nvPr>
            <p:ph type="title"/>
          </p:nvPr>
        </p:nvSpPr>
        <p:spPr>
          <a:xfrm>
            <a:off x="1526025" y="375602"/>
            <a:ext cx="6091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460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Типы NoSQL</a:t>
            </a:r>
            <a:endParaRPr sz="2200"/>
          </a:p>
        </p:txBody>
      </p:sp>
      <p:sp>
        <p:nvSpPr>
          <p:cNvPr id="4296" name="Google Shape;4296;p267"/>
          <p:cNvSpPr txBox="1"/>
          <p:nvPr/>
        </p:nvSpPr>
        <p:spPr>
          <a:xfrm>
            <a:off x="694700" y="958452"/>
            <a:ext cx="67704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325">
            <a:noAutofit/>
          </a:bodyPr>
          <a:lstStyle/>
          <a:p>
            <a:pPr indent="-3048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Key/Value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(модель данных: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хеш-таблица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Amazon S3 (Dynamo)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Voldemort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4800" lvl="0" marL="355600" marR="508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Column-based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(модель данных: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разряженная  матрица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HBase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Cassandra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7" name="Google Shape;4297;p267"/>
          <p:cNvSpPr txBox="1"/>
          <p:nvPr/>
        </p:nvSpPr>
        <p:spPr>
          <a:xfrm>
            <a:off x="756300" y="3850377"/>
            <a:ext cx="6328500" cy="24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325">
            <a:noAutofit/>
          </a:bodyPr>
          <a:lstStyle/>
          <a:p>
            <a:pPr indent="-3048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Document-based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(модель данных: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дерево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MongoDB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OrientDB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4800" lvl="0" marL="355600" marR="0" rtl="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Graph-based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(модель данных: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граф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Allegro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InfiniteGraph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p268"/>
          <p:cNvSpPr txBox="1"/>
          <p:nvPr>
            <p:ph type="title"/>
          </p:nvPr>
        </p:nvSpPr>
        <p:spPr>
          <a:xfrm>
            <a:off x="3419094" y="333349"/>
            <a:ext cx="2308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Key/Value</a:t>
            </a:r>
            <a:endParaRPr sz="2200"/>
          </a:p>
        </p:txBody>
      </p:sp>
      <p:sp>
        <p:nvSpPr>
          <p:cNvPr id="4303" name="Google Shape;4303;p268"/>
          <p:cNvSpPr/>
          <p:nvPr/>
        </p:nvSpPr>
        <p:spPr>
          <a:xfrm>
            <a:off x="547560" y="1727352"/>
            <a:ext cx="274955" cy="367224"/>
          </a:xfrm>
          <a:custGeom>
            <a:rect b="b" l="l" r="r" t="t"/>
            <a:pathLst>
              <a:path extrusionOk="0" h="275590" w="274955">
                <a:moveTo>
                  <a:pt x="274904" y="96481"/>
                </a:moveTo>
                <a:lnTo>
                  <a:pt x="180594" y="96481"/>
                </a:lnTo>
                <a:lnTo>
                  <a:pt x="180594" y="0"/>
                </a:lnTo>
                <a:lnTo>
                  <a:pt x="94310" y="0"/>
                </a:lnTo>
                <a:lnTo>
                  <a:pt x="94310" y="96481"/>
                </a:lnTo>
                <a:lnTo>
                  <a:pt x="0" y="96481"/>
                </a:lnTo>
                <a:lnTo>
                  <a:pt x="0" y="178993"/>
                </a:lnTo>
                <a:lnTo>
                  <a:pt x="94310" y="178993"/>
                </a:lnTo>
                <a:lnTo>
                  <a:pt x="94310" y="275475"/>
                </a:lnTo>
                <a:lnTo>
                  <a:pt x="180594" y="275475"/>
                </a:lnTo>
                <a:lnTo>
                  <a:pt x="180594" y="178993"/>
                </a:lnTo>
                <a:lnTo>
                  <a:pt x="274904" y="178993"/>
                </a:lnTo>
                <a:lnTo>
                  <a:pt x="274904" y="96481"/>
                </a:lnTo>
                <a:close/>
              </a:path>
            </a:pathLst>
          </a:custGeom>
          <a:solidFill>
            <a:srgbClr val="44A3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04" name="Google Shape;4304;p268"/>
          <p:cNvSpPr/>
          <p:nvPr/>
        </p:nvSpPr>
        <p:spPr>
          <a:xfrm>
            <a:off x="547560" y="2481224"/>
            <a:ext cx="274955" cy="367222"/>
          </a:xfrm>
          <a:custGeom>
            <a:rect b="b" l="l" r="r" t="t"/>
            <a:pathLst>
              <a:path extrusionOk="0" h="275589" w="274955">
                <a:moveTo>
                  <a:pt x="274904" y="96481"/>
                </a:moveTo>
                <a:lnTo>
                  <a:pt x="180594" y="96481"/>
                </a:lnTo>
                <a:lnTo>
                  <a:pt x="180594" y="0"/>
                </a:lnTo>
                <a:lnTo>
                  <a:pt x="94310" y="0"/>
                </a:lnTo>
                <a:lnTo>
                  <a:pt x="94310" y="96481"/>
                </a:lnTo>
                <a:lnTo>
                  <a:pt x="0" y="96481"/>
                </a:lnTo>
                <a:lnTo>
                  <a:pt x="0" y="178993"/>
                </a:lnTo>
                <a:lnTo>
                  <a:pt x="94310" y="178993"/>
                </a:lnTo>
                <a:lnTo>
                  <a:pt x="94310" y="275475"/>
                </a:lnTo>
                <a:lnTo>
                  <a:pt x="180594" y="275475"/>
                </a:lnTo>
                <a:lnTo>
                  <a:pt x="180594" y="178993"/>
                </a:lnTo>
                <a:lnTo>
                  <a:pt x="274904" y="178993"/>
                </a:lnTo>
                <a:lnTo>
                  <a:pt x="274904" y="96481"/>
                </a:lnTo>
                <a:close/>
              </a:path>
            </a:pathLst>
          </a:custGeom>
          <a:solidFill>
            <a:srgbClr val="44A3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05" name="Google Shape;4305;p268"/>
          <p:cNvSpPr/>
          <p:nvPr/>
        </p:nvSpPr>
        <p:spPr>
          <a:xfrm>
            <a:off x="547560" y="3235096"/>
            <a:ext cx="274955" cy="367222"/>
          </a:xfrm>
          <a:custGeom>
            <a:rect b="b" l="l" r="r" t="t"/>
            <a:pathLst>
              <a:path extrusionOk="0" h="275589" w="274955">
                <a:moveTo>
                  <a:pt x="274904" y="96481"/>
                </a:moveTo>
                <a:lnTo>
                  <a:pt x="180594" y="96481"/>
                </a:lnTo>
                <a:lnTo>
                  <a:pt x="180594" y="0"/>
                </a:lnTo>
                <a:lnTo>
                  <a:pt x="94310" y="0"/>
                </a:lnTo>
                <a:lnTo>
                  <a:pt x="94310" y="96481"/>
                </a:lnTo>
                <a:lnTo>
                  <a:pt x="0" y="96481"/>
                </a:lnTo>
                <a:lnTo>
                  <a:pt x="0" y="178993"/>
                </a:lnTo>
                <a:lnTo>
                  <a:pt x="94310" y="178993"/>
                </a:lnTo>
                <a:lnTo>
                  <a:pt x="94310" y="275475"/>
                </a:lnTo>
                <a:lnTo>
                  <a:pt x="180594" y="275475"/>
                </a:lnTo>
                <a:lnTo>
                  <a:pt x="180594" y="178993"/>
                </a:lnTo>
                <a:lnTo>
                  <a:pt x="274904" y="178993"/>
                </a:lnTo>
                <a:lnTo>
                  <a:pt x="274904" y="96481"/>
                </a:lnTo>
                <a:close/>
              </a:path>
            </a:pathLst>
          </a:custGeom>
          <a:solidFill>
            <a:srgbClr val="44A3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06" name="Google Shape;4306;p268"/>
          <p:cNvSpPr txBox="1"/>
          <p:nvPr/>
        </p:nvSpPr>
        <p:spPr>
          <a:xfrm>
            <a:off x="822452" y="1442660"/>
            <a:ext cx="6086400" cy="3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noAutofit/>
          </a:bodyPr>
          <a:lstStyle/>
          <a:p>
            <a:pPr indent="0" lvl="0" marL="104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04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Высокая скорость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04138" marR="119507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04138" marR="119507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Хорошая маштабируемость 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04138" marR="119507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04138" marR="119507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Простая модель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91440" lvl="0" marL="12700" marR="5080" rtl="0" algn="l">
              <a:lnSpc>
                <a:spcPct val="108125"/>
              </a:lnSpc>
              <a:spcBef>
                <a:spcPts val="10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91440" lvl="0" marL="12700" marR="5080" rtl="0" algn="l">
              <a:lnSpc>
                <a:spcPct val="108125"/>
              </a:lnSpc>
              <a:spcBef>
                <a:spcPts val="106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Многие структуры данных сложно  представить в виде key/value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7" name="Google Shape;4307;p268"/>
          <p:cNvSpPr/>
          <p:nvPr/>
        </p:nvSpPr>
        <p:spPr>
          <a:xfrm>
            <a:off x="581177" y="4118536"/>
            <a:ext cx="213900" cy="122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269"/>
          <p:cNvSpPr txBox="1"/>
          <p:nvPr>
            <p:ph type="title"/>
          </p:nvPr>
        </p:nvSpPr>
        <p:spPr>
          <a:xfrm>
            <a:off x="903833" y="23683"/>
            <a:ext cx="60147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5725">
            <a:noAutofit/>
          </a:bodyPr>
          <a:lstStyle/>
          <a:p>
            <a:pPr indent="0" lvl="0" marL="20262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Column-based</a:t>
            </a:r>
            <a:endParaRPr sz="2000"/>
          </a:p>
          <a:p>
            <a:pPr indent="0" lvl="0" marL="12700" marR="5080" rtl="0" algn="l">
              <a:lnSpc>
                <a:spcPct val="115999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2700" marR="5080" rtl="0" algn="l">
              <a:lnSpc>
                <a:spcPct val="115999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5080" rtl="0" algn="l">
              <a:lnSpc>
                <a:spcPct val="115999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000"/>
              <a:t>Более богатые структуры данных  </a:t>
            </a:r>
            <a:endParaRPr sz="2000"/>
          </a:p>
          <a:p>
            <a:pPr indent="0" lvl="0" marL="12700" marR="5080" rtl="0" algn="l">
              <a:lnSpc>
                <a:spcPct val="115999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2700" marR="5080" rtl="0" algn="l">
              <a:lnSpc>
                <a:spcPct val="115999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000"/>
              <a:t>Меньшая согласованность данных  </a:t>
            </a:r>
            <a:endParaRPr sz="2000"/>
          </a:p>
          <a:p>
            <a:pPr indent="0" lvl="0" marL="12700" marR="5080" rtl="0" algn="l">
              <a:lnSpc>
                <a:spcPct val="115999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000"/>
              <a:t>Хуже маштабируется</a:t>
            </a:r>
            <a:endParaRPr sz="2000"/>
          </a:p>
        </p:txBody>
      </p:sp>
      <p:sp>
        <p:nvSpPr>
          <p:cNvPr id="4313" name="Google Shape;4313;p269"/>
          <p:cNvSpPr/>
          <p:nvPr/>
        </p:nvSpPr>
        <p:spPr>
          <a:xfrm>
            <a:off x="537210" y="1635912"/>
            <a:ext cx="274955" cy="367224"/>
          </a:xfrm>
          <a:custGeom>
            <a:rect b="b" l="l" r="r" t="t"/>
            <a:pathLst>
              <a:path extrusionOk="0" h="275590" w="274955">
                <a:moveTo>
                  <a:pt x="274904" y="96481"/>
                </a:moveTo>
                <a:lnTo>
                  <a:pt x="180594" y="96481"/>
                </a:lnTo>
                <a:lnTo>
                  <a:pt x="180594" y="0"/>
                </a:lnTo>
                <a:lnTo>
                  <a:pt x="94310" y="0"/>
                </a:lnTo>
                <a:lnTo>
                  <a:pt x="94310" y="96481"/>
                </a:lnTo>
                <a:lnTo>
                  <a:pt x="0" y="96481"/>
                </a:lnTo>
                <a:lnTo>
                  <a:pt x="0" y="178993"/>
                </a:lnTo>
                <a:lnTo>
                  <a:pt x="94310" y="178993"/>
                </a:lnTo>
                <a:lnTo>
                  <a:pt x="94310" y="275475"/>
                </a:lnTo>
                <a:lnTo>
                  <a:pt x="180594" y="275475"/>
                </a:lnTo>
                <a:lnTo>
                  <a:pt x="180594" y="178993"/>
                </a:lnTo>
                <a:lnTo>
                  <a:pt x="274904" y="178993"/>
                </a:lnTo>
                <a:lnTo>
                  <a:pt x="274904" y="96481"/>
                </a:lnTo>
                <a:close/>
              </a:path>
            </a:pathLst>
          </a:custGeom>
          <a:solidFill>
            <a:srgbClr val="44A3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14" name="Google Shape;4314;p269"/>
          <p:cNvSpPr/>
          <p:nvPr/>
        </p:nvSpPr>
        <p:spPr>
          <a:xfrm>
            <a:off x="570839" y="2517320"/>
            <a:ext cx="213900" cy="122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15" name="Google Shape;4315;p269"/>
          <p:cNvSpPr/>
          <p:nvPr/>
        </p:nvSpPr>
        <p:spPr>
          <a:xfrm>
            <a:off x="570839" y="3271192"/>
            <a:ext cx="213900" cy="122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19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Google Shape;4320;p270"/>
          <p:cNvSpPr/>
          <p:nvPr/>
        </p:nvSpPr>
        <p:spPr>
          <a:xfrm>
            <a:off x="2691383" y="1263884"/>
            <a:ext cx="3624000" cy="2983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24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Google Shape;4325;p271"/>
          <p:cNvSpPr txBox="1"/>
          <p:nvPr>
            <p:ph type="title"/>
          </p:nvPr>
        </p:nvSpPr>
        <p:spPr>
          <a:xfrm>
            <a:off x="2223750" y="82455"/>
            <a:ext cx="46965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Особенности HBase</a:t>
            </a:r>
            <a:endParaRPr sz="2000"/>
          </a:p>
        </p:txBody>
      </p:sp>
      <p:sp>
        <p:nvSpPr>
          <p:cNvPr id="4326" name="Google Shape;4326;p271"/>
          <p:cNvSpPr txBox="1"/>
          <p:nvPr>
            <p:ph idx="1" type="body"/>
          </p:nvPr>
        </p:nvSpPr>
        <p:spPr>
          <a:xfrm>
            <a:off x="403150" y="438850"/>
            <a:ext cx="8538300" cy="6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300">
            <a:noAutofit/>
          </a:bodyPr>
          <a:lstStyle/>
          <a:p>
            <a:pPr indent="-2413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Распределенная база данных:</a:t>
            </a:r>
            <a:endParaRPr sz="1600"/>
          </a:p>
          <a:p>
            <a:pPr indent="-210819" lvl="1" marL="756285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Работает на кластере серверов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0819" lvl="1" marL="756285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Легко горизонтально маштабируется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41300" lvl="0" marL="35560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NoSQL база данных:</a:t>
            </a:r>
            <a:endParaRPr sz="1600"/>
          </a:p>
          <a:p>
            <a:pPr indent="-210819" lvl="1" marL="756285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Не предоставляет SQL-доступ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0819" lvl="1" marL="756285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1600"/>
              <a:buFont typeface="Arial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Не предоставляет реляционной модели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78399" lvl="0" marL="0" marR="5080" rtl="0" algn="l">
              <a:lnSpc>
                <a:spcPct val="96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Column-Oriented хранилище данных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77825" lvl="1" marL="719999" rtl="0" algn="l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>
                <a:solidFill>
                  <a:schemeClr val="dk1"/>
                </a:solidFill>
              </a:rPr>
              <a:t>нет фиксированной структуры колонок</a:t>
            </a:r>
            <a:endParaRPr sz="1600">
              <a:solidFill>
                <a:schemeClr val="dk1"/>
              </a:solidFill>
            </a:endParaRPr>
          </a:p>
          <a:p>
            <a:pPr indent="-377825" lvl="1" marL="719999" rtl="0" algn="l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>
                <a:solidFill>
                  <a:schemeClr val="dk1"/>
                </a:solidFill>
              </a:rPr>
              <a:t>произвольное число колонок для ключа</a:t>
            </a:r>
            <a:endParaRPr sz="1600">
              <a:solidFill>
                <a:schemeClr val="dk1"/>
              </a:solidFill>
            </a:endParaRPr>
          </a:p>
          <a:p>
            <a:pPr indent="78399" lvl="0" marL="0" marR="5080" rtl="0" algn="l">
              <a:lnSpc>
                <a:spcPct val="96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Спроектирована для поддержки больших  таблиц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77825" lvl="1" marL="630000" rtl="0" algn="l">
              <a:lnSpc>
                <a:spcPct val="119615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>
                <a:solidFill>
                  <a:schemeClr val="dk1"/>
                </a:solidFill>
              </a:rPr>
              <a:t>Миллиарды строк и миллионы колонок</a:t>
            </a:r>
            <a:endParaRPr sz="1600">
              <a:solidFill>
                <a:schemeClr val="dk1"/>
              </a:solidFill>
            </a:endParaRPr>
          </a:p>
          <a:p>
            <a:pPr indent="78399" lvl="0" marL="0" marR="834389" rtl="0" algn="l">
              <a:lnSpc>
                <a:spcPct val="96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Поддержка произвольных операций  чтения/записи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78399" lvl="0" marL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Основана на идеях Google BigTable–</a:t>
            </a:r>
            <a:r>
              <a:rPr lang="en-US" sz="16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1600" u="sng">
                <a:solidFill>
                  <a:schemeClr val="hlink"/>
                </a:solidFill>
                <a:hlinkClick r:id="rId3"/>
              </a:rPr>
              <a:t>http://labs.google.com/papers/bigtable.html</a:t>
            </a:r>
            <a:endParaRPr sz="1600"/>
          </a:p>
          <a:p>
            <a:pPr indent="78399" lvl="0" marL="0" rtl="0" algn="l">
              <a:spcBef>
                <a:spcPts val="334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BigTable поверх GFS	=&gt;	HBase поверх HDFS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78399" lvl="0" marL="0" rtl="0" algn="l">
              <a:spcBef>
                <a:spcPts val="35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Масштабируемость с помощью шардирования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78399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Автоматический fail-over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78399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Простой Java API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78399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Интеграция с MapReduce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1600"/>
              <a:buChar char="•"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"/>
          <p:cNvSpPr txBox="1"/>
          <p:nvPr>
            <p:ph type="title"/>
          </p:nvPr>
        </p:nvSpPr>
        <p:spPr>
          <a:xfrm>
            <a:off x="2759200" y="333350"/>
            <a:ext cx="3629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Файлы и блоки</a:t>
            </a:r>
            <a:endParaRPr sz="2000"/>
          </a:p>
        </p:txBody>
      </p:sp>
      <p:sp>
        <p:nvSpPr>
          <p:cNvPr id="466" name="Google Shape;466;p38"/>
          <p:cNvSpPr txBox="1"/>
          <p:nvPr/>
        </p:nvSpPr>
        <p:spPr>
          <a:xfrm>
            <a:off x="561025" y="887147"/>
            <a:ext cx="5963400" cy="5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-355600" lvl="0" marL="4572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Файлы в HDFS состоят из блоков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00965" rtl="0" algn="r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Блок – единица хранения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Управляется через Namenode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Хранится на Datanode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Реплицируются по машинам в процессе записи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marR="1165225" rtl="0" algn="l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Один и тот же блок хранится на нескольких  Datanode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Фактор репликации по умолчанию равен </a:t>
            </a:r>
            <a:r>
              <a:rPr b="1"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Это нужно для fault-tolerance и упрощения доступа</a:t>
            </a:r>
            <a:endParaRPr sz="200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30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272"/>
          <p:cNvSpPr txBox="1"/>
          <p:nvPr>
            <p:ph type="title"/>
          </p:nvPr>
        </p:nvSpPr>
        <p:spPr>
          <a:xfrm>
            <a:off x="622198" y="333349"/>
            <a:ext cx="7898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Когда нужно использовать HBase</a:t>
            </a:r>
            <a:endParaRPr sz="2200"/>
          </a:p>
        </p:txBody>
      </p:sp>
      <p:grpSp>
        <p:nvGrpSpPr>
          <p:cNvPr id="4332" name="Google Shape;4332;p272"/>
          <p:cNvGrpSpPr/>
          <p:nvPr/>
        </p:nvGrpSpPr>
        <p:grpSpPr>
          <a:xfrm>
            <a:off x="381000" y="935941"/>
            <a:ext cx="8181340" cy="1281820"/>
            <a:chOff x="381000" y="1275588"/>
            <a:chExt cx="8181340" cy="961389"/>
          </a:xfrm>
        </p:grpSpPr>
        <p:sp>
          <p:nvSpPr>
            <p:cNvPr id="4333" name="Google Shape;4333;p272"/>
            <p:cNvSpPr/>
            <p:nvPr/>
          </p:nvSpPr>
          <p:spPr>
            <a:xfrm>
              <a:off x="381000" y="1275588"/>
              <a:ext cx="8181340" cy="961389"/>
            </a:xfrm>
            <a:custGeom>
              <a:rect b="b" l="l" r="r" t="t"/>
              <a:pathLst>
                <a:path extrusionOk="0" h="961389" w="8181340">
                  <a:moveTo>
                    <a:pt x="8020939" y="0"/>
                  </a:moveTo>
                  <a:lnTo>
                    <a:pt x="160147" y="0"/>
                  </a:lnTo>
                  <a:lnTo>
                    <a:pt x="109529" y="8169"/>
                  </a:lnTo>
                  <a:lnTo>
                    <a:pt x="65567" y="30914"/>
                  </a:lnTo>
                  <a:lnTo>
                    <a:pt x="30900" y="65589"/>
                  </a:lnTo>
                  <a:lnTo>
                    <a:pt x="8164" y="109549"/>
                  </a:lnTo>
                  <a:lnTo>
                    <a:pt x="0" y="160147"/>
                  </a:lnTo>
                  <a:lnTo>
                    <a:pt x="0" y="800735"/>
                  </a:lnTo>
                  <a:lnTo>
                    <a:pt x="8164" y="851381"/>
                  </a:lnTo>
                  <a:lnTo>
                    <a:pt x="30900" y="895346"/>
                  </a:lnTo>
                  <a:lnTo>
                    <a:pt x="65567" y="930003"/>
                  </a:lnTo>
                  <a:lnTo>
                    <a:pt x="109529" y="952724"/>
                  </a:lnTo>
                  <a:lnTo>
                    <a:pt x="160147" y="960882"/>
                  </a:lnTo>
                  <a:lnTo>
                    <a:pt x="8020939" y="960882"/>
                  </a:lnTo>
                  <a:lnTo>
                    <a:pt x="8071585" y="952724"/>
                  </a:lnTo>
                  <a:lnTo>
                    <a:pt x="8115550" y="930003"/>
                  </a:lnTo>
                  <a:lnTo>
                    <a:pt x="8150207" y="895346"/>
                  </a:lnTo>
                  <a:lnTo>
                    <a:pt x="8172928" y="851381"/>
                  </a:lnTo>
                  <a:lnTo>
                    <a:pt x="8181085" y="800735"/>
                  </a:lnTo>
                  <a:lnTo>
                    <a:pt x="8181085" y="160147"/>
                  </a:lnTo>
                  <a:lnTo>
                    <a:pt x="8172928" y="109549"/>
                  </a:lnTo>
                  <a:lnTo>
                    <a:pt x="8150207" y="65589"/>
                  </a:lnTo>
                  <a:lnTo>
                    <a:pt x="8115550" y="30914"/>
                  </a:lnTo>
                  <a:lnTo>
                    <a:pt x="8071585" y="8169"/>
                  </a:lnTo>
                  <a:lnTo>
                    <a:pt x="8020939" y="0"/>
                  </a:lnTo>
                  <a:close/>
                </a:path>
              </a:pathLst>
            </a:custGeom>
            <a:solidFill>
              <a:srgbClr val="B7DE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34" name="Google Shape;4334;p272"/>
            <p:cNvSpPr/>
            <p:nvPr/>
          </p:nvSpPr>
          <p:spPr>
            <a:xfrm>
              <a:off x="381000" y="1275588"/>
              <a:ext cx="8181340" cy="961389"/>
            </a:xfrm>
            <a:custGeom>
              <a:rect b="b" l="l" r="r" t="t"/>
              <a:pathLst>
                <a:path extrusionOk="0" h="961389" w="8181340">
                  <a:moveTo>
                    <a:pt x="0" y="160147"/>
                  </a:moveTo>
                  <a:lnTo>
                    <a:pt x="8164" y="109549"/>
                  </a:lnTo>
                  <a:lnTo>
                    <a:pt x="30900" y="65589"/>
                  </a:lnTo>
                  <a:lnTo>
                    <a:pt x="65567" y="30914"/>
                  </a:lnTo>
                  <a:lnTo>
                    <a:pt x="109529" y="8169"/>
                  </a:lnTo>
                  <a:lnTo>
                    <a:pt x="160147" y="0"/>
                  </a:lnTo>
                  <a:lnTo>
                    <a:pt x="8020939" y="0"/>
                  </a:lnTo>
                  <a:lnTo>
                    <a:pt x="8071585" y="8169"/>
                  </a:lnTo>
                  <a:lnTo>
                    <a:pt x="8115550" y="30914"/>
                  </a:lnTo>
                  <a:lnTo>
                    <a:pt x="8150207" y="65589"/>
                  </a:lnTo>
                  <a:lnTo>
                    <a:pt x="8172928" y="109549"/>
                  </a:lnTo>
                  <a:lnTo>
                    <a:pt x="8181085" y="160147"/>
                  </a:lnTo>
                  <a:lnTo>
                    <a:pt x="8181085" y="800735"/>
                  </a:lnTo>
                  <a:lnTo>
                    <a:pt x="8172928" y="851381"/>
                  </a:lnTo>
                  <a:lnTo>
                    <a:pt x="8150207" y="895346"/>
                  </a:lnTo>
                  <a:lnTo>
                    <a:pt x="8115550" y="930003"/>
                  </a:lnTo>
                  <a:lnTo>
                    <a:pt x="8071585" y="952724"/>
                  </a:lnTo>
                  <a:lnTo>
                    <a:pt x="8020939" y="960882"/>
                  </a:lnTo>
                  <a:lnTo>
                    <a:pt x="160147" y="960882"/>
                  </a:lnTo>
                  <a:lnTo>
                    <a:pt x="109529" y="952724"/>
                  </a:lnTo>
                  <a:lnTo>
                    <a:pt x="65567" y="930003"/>
                  </a:lnTo>
                  <a:lnTo>
                    <a:pt x="30900" y="895346"/>
                  </a:lnTo>
                  <a:lnTo>
                    <a:pt x="8164" y="851381"/>
                  </a:lnTo>
                  <a:lnTo>
                    <a:pt x="0" y="800735"/>
                  </a:lnTo>
                  <a:lnTo>
                    <a:pt x="0" y="16014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335" name="Google Shape;4335;p272"/>
          <p:cNvGrpSpPr/>
          <p:nvPr/>
        </p:nvGrpSpPr>
        <p:grpSpPr>
          <a:xfrm>
            <a:off x="381000" y="2232154"/>
            <a:ext cx="8181340" cy="1239566"/>
            <a:chOff x="381000" y="1781868"/>
            <a:chExt cx="8181340" cy="1353090"/>
          </a:xfrm>
        </p:grpSpPr>
        <p:sp>
          <p:nvSpPr>
            <p:cNvPr id="4336" name="Google Shape;4336;p272"/>
            <p:cNvSpPr/>
            <p:nvPr/>
          </p:nvSpPr>
          <p:spPr>
            <a:xfrm>
              <a:off x="381000" y="1838288"/>
              <a:ext cx="8181340" cy="1296670"/>
            </a:xfrm>
            <a:custGeom>
              <a:rect b="b" l="l" r="r" t="t"/>
              <a:pathLst>
                <a:path extrusionOk="0" h="1296670" w="8181340">
                  <a:moveTo>
                    <a:pt x="7965058" y="0"/>
                  </a:moveTo>
                  <a:lnTo>
                    <a:pt x="216026" y="0"/>
                  </a:lnTo>
                  <a:lnTo>
                    <a:pt x="166495" y="5708"/>
                  </a:lnTo>
                  <a:lnTo>
                    <a:pt x="121025" y="21966"/>
                  </a:lnTo>
                  <a:lnTo>
                    <a:pt x="80915" y="47476"/>
                  </a:lnTo>
                  <a:lnTo>
                    <a:pt x="47460" y="80936"/>
                  </a:lnTo>
                  <a:lnTo>
                    <a:pt x="21958" y="121048"/>
                  </a:lnTo>
                  <a:lnTo>
                    <a:pt x="5705" y="166511"/>
                  </a:lnTo>
                  <a:lnTo>
                    <a:pt x="0" y="216026"/>
                  </a:lnTo>
                  <a:lnTo>
                    <a:pt x="0" y="1080135"/>
                  </a:lnTo>
                  <a:lnTo>
                    <a:pt x="5705" y="1129650"/>
                  </a:lnTo>
                  <a:lnTo>
                    <a:pt x="21958" y="1175113"/>
                  </a:lnTo>
                  <a:lnTo>
                    <a:pt x="47460" y="1215225"/>
                  </a:lnTo>
                  <a:lnTo>
                    <a:pt x="80915" y="1248685"/>
                  </a:lnTo>
                  <a:lnTo>
                    <a:pt x="121025" y="1274195"/>
                  </a:lnTo>
                  <a:lnTo>
                    <a:pt x="166495" y="1290453"/>
                  </a:lnTo>
                  <a:lnTo>
                    <a:pt x="216026" y="1296162"/>
                  </a:lnTo>
                  <a:lnTo>
                    <a:pt x="7965058" y="1296162"/>
                  </a:lnTo>
                  <a:lnTo>
                    <a:pt x="8014614" y="1290453"/>
                  </a:lnTo>
                  <a:lnTo>
                    <a:pt x="8060093" y="1274195"/>
                  </a:lnTo>
                  <a:lnTo>
                    <a:pt x="8100202" y="1248685"/>
                  </a:lnTo>
                  <a:lnTo>
                    <a:pt x="8133649" y="1215225"/>
                  </a:lnTo>
                  <a:lnTo>
                    <a:pt x="8159141" y="1175113"/>
                  </a:lnTo>
                  <a:lnTo>
                    <a:pt x="8175384" y="1129650"/>
                  </a:lnTo>
                  <a:lnTo>
                    <a:pt x="8181085" y="1080135"/>
                  </a:lnTo>
                  <a:lnTo>
                    <a:pt x="8181085" y="216026"/>
                  </a:lnTo>
                  <a:lnTo>
                    <a:pt x="8175384" y="166511"/>
                  </a:lnTo>
                  <a:lnTo>
                    <a:pt x="8159141" y="121048"/>
                  </a:lnTo>
                  <a:lnTo>
                    <a:pt x="8133649" y="80936"/>
                  </a:lnTo>
                  <a:lnTo>
                    <a:pt x="8100202" y="47476"/>
                  </a:lnTo>
                  <a:lnTo>
                    <a:pt x="8060093" y="21966"/>
                  </a:lnTo>
                  <a:lnTo>
                    <a:pt x="8014614" y="5708"/>
                  </a:lnTo>
                  <a:lnTo>
                    <a:pt x="7965058" y="0"/>
                  </a:lnTo>
                  <a:close/>
                </a:path>
              </a:pathLst>
            </a:custGeom>
            <a:solidFill>
              <a:srgbClr val="B7DE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37" name="Google Shape;4337;p272"/>
            <p:cNvSpPr/>
            <p:nvPr/>
          </p:nvSpPr>
          <p:spPr>
            <a:xfrm>
              <a:off x="381000" y="1781868"/>
              <a:ext cx="8181340" cy="1296670"/>
            </a:xfrm>
            <a:custGeom>
              <a:rect b="b" l="l" r="r" t="t"/>
              <a:pathLst>
                <a:path extrusionOk="0" h="1296670" w="8181340">
                  <a:moveTo>
                    <a:pt x="0" y="216026"/>
                  </a:moveTo>
                  <a:lnTo>
                    <a:pt x="5705" y="166511"/>
                  </a:lnTo>
                  <a:lnTo>
                    <a:pt x="21958" y="121048"/>
                  </a:lnTo>
                  <a:lnTo>
                    <a:pt x="47460" y="80936"/>
                  </a:lnTo>
                  <a:lnTo>
                    <a:pt x="80915" y="47476"/>
                  </a:lnTo>
                  <a:lnTo>
                    <a:pt x="121025" y="21966"/>
                  </a:lnTo>
                  <a:lnTo>
                    <a:pt x="166495" y="5708"/>
                  </a:lnTo>
                  <a:lnTo>
                    <a:pt x="216026" y="0"/>
                  </a:lnTo>
                  <a:lnTo>
                    <a:pt x="7965058" y="0"/>
                  </a:lnTo>
                  <a:lnTo>
                    <a:pt x="8014614" y="5708"/>
                  </a:lnTo>
                  <a:lnTo>
                    <a:pt x="8060093" y="21966"/>
                  </a:lnTo>
                  <a:lnTo>
                    <a:pt x="8100202" y="47476"/>
                  </a:lnTo>
                  <a:lnTo>
                    <a:pt x="8133649" y="80936"/>
                  </a:lnTo>
                  <a:lnTo>
                    <a:pt x="8159141" y="121048"/>
                  </a:lnTo>
                  <a:lnTo>
                    <a:pt x="8175384" y="166511"/>
                  </a:lnTo>
                  <a:lnTo>
                    <a:pt x="8181085" y="216026"/>
                  </a:lnTo>
                  <a:lnTo>
                    <a:pt x="8181085" y="1080135"/>
                  </a:lnTo>
                  <a:lnTo>
                    <a:pt x="8175384" y="1129650"/>
                  </a:lnTo>
                  <a:lnTo>
                    <a:pt x="8159141" y="1175113"/>
                  </a:lnTo>
                  <a:lnTo>
                    <a:pt x="8133649" y="1215225"/>
                  </a:lnTo>
                  <a:lnTo>
                    <a:pt x="8100202" y="1248685"/>
                  </a:lnTo>
                  <a:lnTo>
                    <a:pt x="8060093" y="1274195"/>
                  </a:lnTo>
                  <a:lnTo>
                    <a:pt x="8014614" y="1290453"/>
                  </a:lnTo>
                  <a:lnTo>
                    <a:pt x="7965058" y="1296162"/>
                  </a:lnTo>
                  <a:lnTo>
                    <a:pt x="216026" y="1296162"/>
                  </a:lnTo>
                  <a:lnTo>
                    <a:pt x="166495" y="1290453"/>
                  </a:lnTo>
                  <a:lnTo>
                    <a:pt x="121025" y="1274195"/>
                  </a:lnTo>
                  <a:lnTo>
                    <a:pt x="80915" y="1248685"/>
                  </a:lnTo>
                  <a:lnTo>
                    <a:pt x="47460" y="1215225"/>
                  </a:lnTo>
                  <a:lnTo>
                    <a:pt x="21958" y="1175113"/>
                  </a:lnTo>
                  <a:lnTo>
                    <a:pt x="5705" y="1129650"/>
                  </a:lnTo>
                  <a:lnTo>
                    <a:pt x="0" y="1080135"/>
                  </a:lnTo>
                  <a:lnTo>
                    <a:pt x="0" y="21602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338" name="Google Shape;4338;p272"/>
          <p:cNvSpPr txBox="1"/>
          <p:nvPr/>
        </p:nvSpPr>
        <p:spPr>
          <a:xfrm>
            <a:off x="556825" y="1096398"/>
            <a:ext cx="70683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Больших объемов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0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Для маленьких данных лучше использовать РБД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3750"/>
              <a:buFont typeface="Noto Sans Symbols"/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3750"/>
              <a:buFont typeface="Noto Sans Symbols"/>
              <a:buNone/>
            </a:pPr>
            <a:r>
              <a:t/>
            </a:r>
            <a:endParaRPr sz="2000"/>
          </a:p>
          <a:p>
            <a:pPr indent="0" lvl="0" marL="28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Паттерн доступа к данным: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8135" lvl="0" marL="828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Выборка значений по заданному ключу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8135" lvl="0" marL="828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Последовательный скан в диапазоне ключей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9" name="Google Shape;4339;p272"/>
          <p:cNvGrpSpPr/>
          <p:nvPr/>
        </p:nvGrpSpPr>
        <p:grpSpPr>
          <a:xfrm>
            <a:off x="187013" y="3639840"/>
            <a:ext cx="8569325" cy="1570451"/>
            <a:chOff x="251523" y="1347597"/>
            <a:chExt cx="8569325" cy="2016760"/>
          </a:xfrm>
        </p:grpSpPr>
        <p:sp>
          <p:nvSpPr>
            <p:cNvPr id="4340" name="Google Shape;4340;p272"/>
            <p:cNvSpPr/>
            <p:nvPr/>
          </p:nvSpPr>
          <p:spPr>
            <a:xfrm>
              <a:off x="251523" y="1347597"/>
              <a:ext cx="8569325" cy="2016760"/>
            </a:xfrm>
            <a:custGeom>
              <a:rect b="b" l="l" r="r" t="t"/>
              <a:pathLst>
                <a:path extrusionOk="0" h="2016760" w="8569325">
                  <a:moveTo>
                    <a:pt x="8232965" y="0"/>
                  </a:moveTo>
                  <a:lnTo>
                    <a:pt x="336042" y="0"/>
                  </a:lnTo>
                  <a:lnTo>
                    <a:pt x="286382" y="3644"/>
                  </a:lnTo>
                  <a:lnTo>
                    <a:pt x="238986" y="14231"/>
                  </a:lnTo>
                  <a:lnTo>
                    <a:pt x="194372" y="31239"/>
                  </a:lnTo>
                  <a:lnTo>
                    <a:pt x="153060" y="54149"/>
                  </a:lnTo>
                  <a:lnTo>
                    <a:pt x="115570" y="82440"/>
                  </a:lnTo>
                  <a:lnTo>
                    <a:pt x="82423" y="115591"/>
                  </a:lnTo>
                  <a:lnTo>
                    <a:pt x="54136" y="153082"/>
                  </a:lnTo>
                  <a:lnTo>
                    <a:pt x="31231" y="194394"/>
                  </a:lnTo>
                  <a:lnTo>
                    <a:pt x="14227" y="239004"/>
                  </a:lnTo>
                  <a:lnTo>
                    <a:pt x="3643" y="286394"/>
                  </a:lnTo>
                  <a:lnTo>
                    <a:pt x="0" y="336041"/>
                  </a:lnTo>
                  <a:lnTo>
                    <a:pt x="0" y="1680209"/>
                  </a:lnTo>
                  <a:lnTo>
                    <a:pt x="3643" y="1729857"/>
                  </a:lnTo>
                  <a:lnTo>
                    <a:pt x="14227" y="1777247"/>
                  </a:lnTo>
                  <a:lnTo>
                    <a:pt x="31231" y="1821857"/>
                  </a:lnTo>
                  <a:lnTo>
                    <a:pt x="54136" y="1863169"/>
                  </a:lnTo>
                  <a:lnTo>
                    <a:pt x="82423" y="1900660"/>
                  </a:lnTo>
                  <a:lnTo>
                    <a:pt x="115570" y="1933811"/>
                  </a:lnTo>
                  <a:lnTo>
                    <a:pt x="153060" y="1962102"/>
                  </a:lnTo>
                  <a:lnTo>
                    <a:pt x="194372" y="1985012"/>
                  </a:lnTo>
                  <a:lnTo>
                    <a:pt x="238986" y="2002020"/>
                  </a:lnTo>
                  <a:lnTo>
                    <a:pt x="286382" y="2012607"/>
                  </a:lnTo>
                  <a:lnTo>
                    <a:pt x="336042" y="2016252"/>
                  </a:lnTo>
                  <a:lnTo>
                    <a:pt x="8232965" y="2016252"/>
                  </a:lnTo>
                  <a:lnTo>
                    <a:pt x="8282613" y="2012607"/>
                  </a:lnTo>
                  <a:lnTo>
                    <a:pt x="8330002" y="2002020"/>
                  </a:lnTo>
                  <a:lnTo>
                    <a:pt x="8374613" y="1985012"/>
                  </a:lnTo>
                  <a:lnTo>
                    <a:pt x="8415924" y="1962102"/>
                  </a:lnTo>
                  <a:lnTo>
                    <a:pt x="8453415" y="1933811"/>
                  </a:lnTo>
                  <a:lnTo>
                    <a:pt x="8486567" y="1900660"/>
                  </a:lnTo>
                  <a:lnTo>
                    <a:pt x="8514857" y="1863169"/>
                  </a:lnTo>
                  <a:lnTo>
                    <a:pt x="8537767" y="1821857"/>
                  </a:lnTo>
                  <a:lnTo>
                    <a:pt x="8554776" y="1777247"/>
                  </a:lnTo>
                  <a:lnTo>
                    <a:pt x="8565362" y="1729857"/>
                  </a:lnTo>
                  <a:lnTo>
                    <a:pt x="8569007" y="1680209"/>
                  </a:lnTo>
                  <a:lnTo>
                    <a:pt x="8569007" y="336041"/>
                  </a:lnTo>
                  <a:lnTo>
                    <a:pt x="8565362" y="286394"/>
                  </a:lnTo>
                  <a:lnTo>
                    <a:pt x="8554776" y="239004"/>
                  </a:lnTo>
                  <a:lnTo>
                    <a:pt x="8537767" y="194394"/>
                  </a:lnTo>
                  <a:lnTo>
                    <a:pt x="8514857" y="153082"/>
                  </a:lnTo>
                  <a:lnTo>
                    <a:pt x="8486567" y="115591"/>
                  </a:lnTo>
                  <a:lnTo>
                    <a:pt x="8453415" y="82440"/>
                  </a:lnTo>
                  <a:lnTo>
                    <a:pt x="8415924" y="54149"/>
                  </a:lnTo>
                  <a:lnTo>
                    <a:pt x="8374613" y="31239"/>
                  </a:lnTo>
                  <a:lnTo>
                    <a:pt x="8330002" y="14231"/>
                  </a:lnTo>
                  <a:lnTo>
                    <a:pt x="8282613" y="3644"/>
                  </a:lnTo>
                  <a:lnTo>
                    <a:pt x="8232965" y="0"/>
                  </a:lnTo>
                  <a:close/>
                </a:path>
              </a:pathLst>
            </a:custGeom>
            <a:solidFill>
              <a:srgbClr val="B7DE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41" name="Google Shape;4341;p272"/>
            <p:cNvSpPr/>
            <p:nvPr/>
          </p:nvSpPr>
          <p:spPr>
            <a:xfrm>
              <a:off x="251523" y="1347597"/>
              <a:ext cx="8569325" cy="2016760"/>
            </a:xfrm>
            <a:custGeom>
              <a:rect b="b" l="l" r="r" t="t"/>
              <a:pathLst>
                <a:path extrusionOk="0" h="2016760" w="8569325">
                  <a:moveTo>
                    <a:pt x="0" y="336041"/>
                  </a:moveTo>
                  <a:lnTo>
                    <a:pt x="3643" y="286394"/>
                  </a:lnTo>
                  <a:lnTo>
                    <a:pt x="14227" y="239004"/>
                  </a:lnTo>
                  <a:lnTo>
                    <a:pt x="31231" y="194394"/>
                  </a:lnTo>
                  <a:lnTo>
                    <a:pt x="54136" y="153082"/>
                  </a:lnTo>
                  <a:lnTo>
                    <a:pt x="82423" y="115591"/>
                  </a:lnTo>
                  <a:lnTo>
                    <a:pt x="115570" y="82440"/>
                  </a:lnTo>
                  <a:lnTo>
                    <a:pt x="153060" y="54149"/>
                  </a:lnTo>
                  <a:lnTo>
                    <a:pt x="194372" y="31239"/>
                  </a:lnTo>
                  <a:lnTo>
                    <a:pt x="238986" y="14231"/>
                  </a:lnTo>
                  <a:lnTo>
                    <a:pt x="286382" y="3644"/>
                  </a:lnTo>
                  <a:lnTo>
                    <a:pt x="336042" y="0"/>
                  </a:lnTo>
                  <a:lnTo>
                    <a:pt x="8232965" y="0"/>
                  </a:lnTo>
                  <a:lnTo>
                    <a:pt x="8282613" y="3644"/>
                  </a:lnTo>
                  <a:lnTo>
                    <a:pt x="8330002" y="14231"/>
                  </a:lnTo>
                  <a:lnTo>
                    <a:pt x="8374613" y="31239"/>
                  </a:lnTo>
                  <a:lnTo>
                    <a:pt x="8415924" y="54149"/>
                  </a:lnTo>
                  <a:lnTo>
                    <a:pt x="8453415" y="82440"/>
                  </a:lnTo>
                  <a:lnTo>
                    <a:pt x="8486567" y="115591"/>
                  </a:lnTo>
                  <a:lnTo>
                    <a:pt x="8514857" y="153082"/>
                  </a:lnTo>
                  <a:lnTo>
                    <a:pt x="8537767" y="194394"/>
                  </a:lnTo>
                  <a:lnTo>
                    <a:pt x="8554776" y="239004"/>
                  </a:lnTo>
                  <a:lnTo>
                    <a:pt x="8565362" y="286394"/>
                  </a:lnTo>
                  <a:lnTo>
                    <a:pt x="8569007" y="336041"/>
                  </a:lnTo>
                  <a:lnTo>
                    <a:pt x="8569007" y="1680209"/>
                  </a:lnTo>
                  <a:lnTo>
                    <a:pt x="8565362" y="1729857"/>
                  </a:lnTo>
                  <a:lnTo>
                    <a:pt x="8554776" y="1777247"/>
                  </a:lnTo>
                  <a:lnTo>
                    <a:pt x="8537767" y="1821857"/>
                  </a:lnTo>
                  <a:lnTo>
                    <a:pt x="8514857" y="1863169"/>
                  </a:lnTo>
                  <a:lnTo>
                    <a:pt x="8486567" y="1900660"/>
                  </a:lnTo>
                  <a:lnTo>
                    <a:pt x="8453415" y="1933811"/>
                  </a:lnTo>
                  <a:lnTo>
                    <a:pt x="8415924" y="1962102"/>
                  </a:lnTo>
                  <a:lnTo>
                    <a:pt x="8374613" y="1985012"/>
                  </a:lnTo>
                  <a:lnTo>
                    <a:pt x="8330002" y="2002020"/>
                  </a:lnTo>
                  <a:lnTo>
                    <a:pt x="8282613" y="2012607"/>
                  </a:lnTo>
                  <a:lnTo>
                    <a:pt x="8232965" y="2016252"/>
                  </a:lnTo>
                  <a:lnTo>
                    <a:pt x="336042" y="2016252"/>
                  </a:lnTo>
                  <a:lnTo>
                    <a:pt x="286382" y="2012607"/>
                  </a:lnTo>
                  <a:lnTo>
                    <a:pt x="238986" y="2002020"/>
                  </a:lnTo>
                  <a:lnTo>
                    <a:pt x="194372" y="1985012"/>
                  </a:lnTo>
                  <a:lnTo>
                    <a:pt x="153060" y="1962102"/>
                  </a:lnTo>
                  <a:lnTo>
                    <a:pt x="115570" y="1933811"/>
                  </a:lnTo>
                  <a:lnTo>
                    <a:pt x="82423" y="1900660"/>
                  </a:lnTo>
                  <a:lnTo>
                    <a:pt x="54136" y="1863169"/>
                  </a:lnTo>
                  <a:lnTo>
                    <a:pt x="31231" y="1821857"/>
                  </a:lnTo>
                  <a:lnTo>
                    <a:pt x="14227" y="1777247"/>
                  </a:lnTo>
                  <a:lnTo>
                    <a:pt x="3643" y="1729857"/>
                  </a:lnTo>
                  <a:lnTo>
                    <a:pt x="0" y="1680209"/>
                  </a:lnTo>
                  <a:lnTo>
                    <a:pt x="0" y="33604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342" name="Google Shape;4342;p272"/>
          <p:cNvSpPr txBox="1"/>
          <p:nvPr/>
        </p:nvSpPr>
        <p:spPr>
          <a:xfrm>
            <a:off x="392725" y="3827923"/>
            <a:ext cx="81579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Свободная схема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8135" lvl="0" marL="81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Строки могут существенно отличаться по своей структуре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7500" lvl="0" marL="812800" marR="70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 схеме может быть множество колонок и большинство  из них будет равно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null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273"/>
          <p:cNvSpPr txBox="1"/>
          <p:nvPr>
            <p:ph type="title"/>
          </p:nvPr>
        </p:nvSpPr>
        <p:spPr>
          <a:xfrm>
            <a:off x="646582" y="380085"/>
            <a:ext cx="78531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Когда НЕ нужно использовать HBase</a:t>
            </a:r>
            <a:endParaRPr sz="2200"/>
          </a:p>
        </p:txBody>
      </p:sp>
      <p:grpSp>
        <p:nvGrpSpPr>
          <p:cNvPr id="4348" name="Google Shape;4348;p273"/>
          <p:cNvGrpSpPr/>
          <p:nvPr/>
        </p:nvGrpSpPr>
        <p:grpSpPr>
          <a:xfrm>
            <a:off x="381000" y="1700741"/>
            <a:ext cx="8181340" cy="2186039"/>
            <a:chOff x="381000" y="1275588"/>
            <a:chExt cx="8181340" cy="1639570"/>
          </a:xfrm>
        </p:grpSpPr>
        <p:sp>
          <p:nvSpPr>
            <p:cNvPr id="4349" name="Google Shape;4349;p273"/>
            <p:cNvSpPr/>
            <p:nvPr/>
          </p:nvSpPr>
          <p:spPr>
            <a:xfrm>
              <a:off x="381000" y="1275588"/>
              <a:ext cx="8181340" cy="1639570"/>
            </a:xfrm>
            <a:custGeom>
              <a:rect b="b" l="l" r="r" t="t"/>
              <a:pathLst>
                <a:path extrusionOk="0" h="1639570" w="8181340">
                  <a:moveTo>
                    <a:pt x="7907908" y="0"/>
                  </a:moveTo>
                  <a:lnTo>
                    <a:pt x="273227" y="0"/>
                  </a:lnTo>
                  <a:lnTo>
                    <a:pt x="224114" y="4401"/>
                  </a:lnTo>
                  <a:lnTo>
                    <a:pt x="177889" y="17090"/>
                  </a:lnTo>
                  <a:lnTo>
                    <a:pt x="135323" y="37295"/>
                  </a:lnTo>
                  <a:lnTo>
                    <a:pt x="97189" y="64246"/>
                  </a:lnTo>
                  <a:lnTo>
                    <a:pt x="64259" y="97170"/>
                  </a:lnTo>
                  <a:lnTo>
                    <a:pt x="37303" y="135297"/>
                  </a:lnTo>
                  <a:lnTo>
                    <a:pt x="17093" y="177854"/>
                  </a:lnTo>
                  <a:lnTo>
                    <a:pt x="4402" y="224071"/>
                  </a:lnTo>
                  <a:lnTo>
                    <a:pt x="0" y="273176"/>
                  </a:lnTo>
                  <a:lnTo>
                    <a:pt x="0" y="1366139"/>
                  </a:lnTo>
                  <a:lnTo>
                    <a:pt x="4402" y="1415244"/>
                  </a:lnTo>
                  <a:lnTo>
                    <a:pt x="17093" y="1461461"/>
                  </a:lnTo>
                  <a:lnTo>
                    <a:pt x="37303" y="1504018"/>
                  </a:lnTo>
                  <a:lnTo>
                    <a:pt x="64259" y="1542145"/>
                  </a:lnTo>
                  <a:lnTo>
                    <a:pt x="97189" y="1575069"/>
                  </a:lnTo>
                  <a:lnTo>
                    <a:pt x="135323" y="1602020"/>
                  </a:lnTo>
                  <a:lnTo>
                    <a:pt x="177889" y="1622225"/>
                  </a:lnTo>
                  <a:lnTo>
                    <a:pt x="224114" y="1634914"/>
                  </a:lnTo>
                  <a:lnTo>
                    <a:pt x="273227" y="1639316"/>
                  </a:lnTo>
                  <a:lnTo>
                    <a:pt x="7907908" y="1639316"/>
                  </a:lnTo>
                  <a:lnTo>
                    <a:pt x="7957014" y="1634914"/>
                  </a:lnTo>
                  <a:lnTo>
                    <a:pt x="8003231" y="1622225"/>
                  </a:lnTo>
                  <a:lnTo>
                    <a:pt x="8045788" y="1602020"/>
                  </a:lnTo>
                  <a:lnTo>
                    <a:pt x="8083915" y="1575069"/>
                  </a:lnTo>
                  <a:lnTo>
                    <a:pt x="8116839" y="1542145"/>
                  </a:lnTo>
                  <a:lnTo>
                    <a:pt x="8143790" y="1504018"/>
                  </a:lnTo>
                  <a:lnTo>
                    <a:pt x="8163995" y="1461461"/>
                  </a:lnTo>
                  <a:lnTo>
                    <a:pt x="8176684" y="1415244"/>
                  </a:lnTo>
                  <a:lnTo>
                    <a:pt x="8181085" y="1366139"/>
                  </a:lnTo>
                  <a:lnTo>
                    <a:pt x="8181085" y="273176"/>
                  </a:lnTo>
                  <a:lnTo>
                    <a:pt x="8176684" y="224071"/>
                  </a:lnTo>
                  <a:lnTo>
                    <a:pt x="8163995" y="177854"/>
                  </a:lnTo>
                  <a:lnTo>
                    <a:pt x="8143790" y="135297"/>
                  </a:lnTo>
                  <a:lnTo>
                    <a:pt x="8116839" y="97170"/>
                  </a:lnTo>
                  <a:lnTo>
                    <a:pt x="8083915" y="64246"/>
                  </a:lnTo>
                  <a:lnTo>
                    <a:pt x="8045788" y="37295"/>
                  </a:lnTo>
                  <a:lnTo>
                    <a:pt x="8003231" y="17090"/>
                  </a:lnTo>
                  <a:lnTo>
                    <a:pt x="7957014" y="4401"/>
                  </a:lnTo>
                  <a:lnTo>
                    <a:pt x="7907908" y="0"/>
                  </a:lnTo>
                  <a:close/>
                </a:path>
              </a:pathLst>
            </a:custGeom>
            <a:solidFill>
              <a:srgbClr val="B7DE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50" name="Google Shape;4350;p273"/>
            <p:cNvSpPr/>
            <p:nvPr/>
          </p:nvSpPr>
          <p:spPr>
            <a:xfrm>
              <a:off x="381000" y="1275588"/>
              <a:ext cx="8181340" cy="1639570"/>
            </a:xfrm>
            <a:custGeom>
              <a:rect b="b" l="l" r="r" t="t"/>
              <a:pathLst>
                <a:path extrusionOk="0" h="1639570" w="8181340">
                  <a:moveTo>
                    <a:pt x="0" y="273176"/>
                  </a:moveTo>
                  <a:lnTo>
                    <a:pt x="4402" y="224071"/>
                  </a:lnTo>
                  <a:lnTo>
                    <a:pt x="17093" y="177854"/>
                  </a:lnTo>
                  <a:lnTo>
                    <a:pt x="37303" y="135297"/>
                  </a:lnTo>
                  <a:lnTo>
                    <a:pt x="64259" y="97170"/>
                  </a:lnTo>
                  <a:lnTo>
                    <a:pt x="97189" y="64246"/>
                  </a:lnTo>
                  <a:lnTo>
                    <a:pt x="135323" y="37295"/>
                  </a:lnTo>
                  <a:lnTo>
                    <a:pt x="177889" y="17090"/>
                  </a:lnTo>
                  <a:lnTo>
                    <a:pt x="224114" y="4401"/>
                  </a:lnTo>
                  <a:lnTo>
                    <a:pt x="273227" y="0"/>
                  </a:lnTo>
                  <a:lnTo>
                    <a:pt x="7907908" y="0"/>
                  </a:lnTo>
                  <a:lnTo>
                    <a:pt x="7957014" y="4401"/>
                  </a:lnTo>
                  <a:lnTo>
                    <a:pt x="8003231" y="17090"/>
                  </a:lnTo>
                  <a:lnTo>
                    <a:pt x="8045788" y="37295"/>
                  </a:lnTo>
                  <a:lnTo>
                    <a:pt x="8083915" y="64246"/>
                  </a:lnTo>
                  <a:lnTo>
                    <a:pt x="8116839" y="97170"/>
                  </a:lnTo>
                  <a:lnTo>
                    <a:pt x="8143790" y="135297"/>
                  </a:lnTo>
                  <a:lnTo>
                    <a:pt x="8163995" y="177854"/>
                  </a:lnTo>
                  <a:lnTo>
                    <a:pt x="8176684" y="224071"/>
                  </a:lnTo>
                  <a:lnTo>
                    <a:pt x="8181085" y="273176"/>
                  </a:lnTo>
                  <a:lnTo>
                    <a:pt x="8181085" y="1366139"/>
                  </a:lnTo>
                  <a:lnTo>
                    <a:pt x="8176684" y="1415244"/>
                  </a:lnTo>
                  <a:lnTo>
                    <a:pt x="8163995" y="1461461"/>
                  </a:lnTo>
                  <a:lnTo>
                    <a:pt x="8143790" y="1504018"/>
                  </a:lnTo>
                  <a:lnTo>
                    <a:pt x="8116839" y="1542145"/>
                  </a:lnTo>
                  <a:lnTo>
                    <a:pt x="8083915" y="1575069"/>
                  </a:lnTo>
                  <a:lnTo>
                    <a:pt x="8045788" y="1602020"/>
                  </a:lnTo>
                  <a:lnTo>
                    <a:pt x="8003231" y="1622225"/>
                  </a:lnTo>
                  <a:lnTo>
                    <a:pt x="7957014" y="1634914"/>
                  </a:lnTo>
                  <a:lnTo>
                    <a:pt x="7907908" y="1639316"/>
                  </a:lnTo>
                  <a:lnTo>
                    <a:pt x="273227" y="1639316"/>
                  </a:lnTo>
                  <a:lnTo>
                    <a:pt x="224114" y="1634914"/>
                  </a:lnTo>
                  <a:lnTo>
                    <a:pt x="177889" y="1622225"/>
                  </a:lnTo>
                  <a:lnTo>
                    <a:pt x="135323" y="1602020"/>
                  </a:lnTo>
                  <a:lnTo>
                    <a:pt x="97189" y="1575069"/>
                  </a:lnTo>
                  <a:lnTo>
                    <a:pt x="64259" y="1542145"/>
                  </a:lnTo>
                  <a:lnTo>
                    <a:pt x="37303" y="1504018"/>
                  </a:lnTo>
                  <a:lnTo>
                    <a:pt x="17093" y="1461461"/>
                  </a:lnTo>
                  <a:lnTo>
                    <a:pt x="4402" y="1415244"/>
                  </a:lnTo>
                  <a:lnTo>
                    <a:pt x="0" y="1366139"/>
                  </a:lnTo>
                  <a:lnTo>
                    <a:pt x="0" y="27317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351" name="Google Shape;4351;p273"/>
          <p:cNvGrpSpPr/>
          <p:nvPr/>
        </p:nvGrpSpPr>
        <p:grpSpPr>
          <a:xfrm>
            <a:off x="381000" y="4292999"/>
            <a:ext cx="8181340" cy="1497715"/>
            <a:chOff x="381000" y="3219830"/>
            <a:chExt cx="8181340" cy="1123314"/>
          </a:xfrm>
        </p:grpSpPr>
        <p:sp>
          <p:nvSpPr>
            <p:cNvPr id="4352" name="Google Shape;4352;p273"/>
            <p:cNvSpPr/>
            <p:nvPr/>
          </p:nvSpPr>
          <p:spPr>
            <a:xfrm>
              <a:off x="381000" y="3219830"/>
              <a:ext cx="8181340" cy="1123314"/>
            </a:xfrm>
            <a:custGeom>
              <a:rect b="b" l="l" r="r" t="t"/>
              <a:pathLst>
                <a:path extrusionOk="0" h="1123314" w="8181340">
                  <a:moveTo>
                    <a:pt x="7993888" y="0"/>
                  </a:moveTo>
                  <a:lnTo>
                    <a:pt x="187210" y="0"/>
                  </a:lnTo>
                  <a:lnTo>
                    <a:pt x="137443" y="6687"/>
                  </a:lnTo>
                  <a:lnTo>
                    <a:pt x="92723" y="25559"/>
                  </a:lnTo>
                  <a:lnTo>
                    <a:pt x="54833" y="54832"/>
                  </a:lnTo>
                  <a:lnTo>
                    <a:pt x="25560" y="92719"/>
                  </a:lnTo>
                  <a:lnTo>
                    <a:pt x="6687" y="137436"/>
                  </a:lnTo>
                  <a:lnTo>
                    <a:pt x="0" y="187198"/>
                  </a:lnTo>
                  <a:lnTo>
                    <a:pt x="0" y="936002"/>
                  </a:lnTo>
                  <a:lnTo>
                    <a:pt x="6687" y="985769"/>
                  </a:lnTo>
                  <a:lnTo>
                    <a:pt x="25560" y="1030490"/>
                  </a:lnTo>
                  <a:lnTo>
                    <a:pt x="54833" y="1068379"/>
                  </a:lnTo>
                  <a:lnTo>
                    <a:pt x="92723" y="1097653"/>
                  </a:lnTo>
                  <a:lnTo>
                    <a:pt x="137443" y="1116525"/>
                  </a:lnTo>
                  <a:lnTo>
                    <a:pt x="187210" y="1123213"/>
                  </a:lnTo>
                  <a:lnTo>
                    <a:pt x="7993888" y="1123213"/>
                  </a:lnTo>
                  <a:lnTo>
                    <a:pt x="8043649" y="1116525"/>
                  </a:lnTo>
                  <a:lnTo>
                    <a:pt x="8088366" y="1097653"/>
                  </a:lnTo>
                  <a:lnTo>
                    <a:pt x="8126253" y="1068379"/>
                  </a:lnTo>
                  <a:lnTo>
                    <a:pt x="8155526" y="1030490"/>
                  </a:lnTo>
                  <a:lnTo>
                    <a:pt x="8174398" y="985769"/>
                  </a:lnTo>
                  <a:lnTo>
                    <a:pt x="8181085" y="936002"/>
                  </a:lnTo>
                  <a:lnTo>
                    <a:pt x="8181085" y="187198"/>
                  </a:lnTo>
                  <a:lnTo>
                    <a:pt x="8174398" y="137436"/>
                  </a:lnTo>
                  <a:lnTo>
                    <a:pt x="8155526" y="92719"/>
                  </a:lnTo>
                  <a:lnTo>
                    <a:pt x="8126253" y="54832"/>
                  </a:lnTo>
                  <a:lnTo>
                    <a:pt x="8088366" y="25559"/>
                  </a:lnTo>
                  <a:lnTo>
                    <a:pt x="8043649" y="6687"/>
                  </a:lnTo>
                  <a:lnTo>
                    <a:pt x="7993888" y="0"/>
                  </a:lnTo>
                  <a:close/>
                </a:path>
              </a:pathLst>
            </a:custGeom>
            <a:solidFill>
              <a:srgbClr val="B7DE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53" name="Google Shape;4353;p273"/>
            <p:cNvSpPr/>
            <p:nvPr/>
          </p:nvSpPr>
          <p:spPr>
            <a:xfrm>
              <a:off x="381000" y="3219830"/>
              <a:ext cx="8181340" cy="1123314"/>
            </a:xfrm>
            <a:custGeom>
              <a:rect b="b" l="l" r="r" t="t"/>
              <a:pathLst>
                <a:path extrusionOk="0" h="1123314" w="8181340">
                  <a:moveTo>
                    <a:pt x="0" y="187198"/>
                  </a:moveTo>
                  <a:lnTo>
                    <a:pt x="6687" y="137436"/>
                  </a:lnTo>
                  <a:lnTo>
                    <a:pt x="25560" y="92719"/>
                  </a:lnTo>
                  <a:lnTo>
                    <a:pt x="54833" y="54832"/>
                  </a:lnTo>
                  <a:lnTo>
                    <a:pt x="92723" y="25559"/>
                  </a:lnTo>
                  <a:lnTo>
                    <a:pt x="137443" y="6687"/>
                  </a:lnTo>
                  <a:lnTo>
                    <a:pt x="187210" y="0"/>
                  </a:lnTo>
                  <a:lnTo>
                    <a:pt x="7993888" y="0"/>
                  </a:lnTo>
                  <a:lnTo>
                    <a:pt x="8043649" y="6687"/>
                  </a:lnTo>
                  <a:lnTo>
                    <a:pt x="8088366" y="25559"/>
                  </a:lnTo>
                  <a:lnTo>
                    <a:pt x="8126253" y="54832"/>
                  </a:lnTo>
                  <a:lnTo>
                    <a:pt x="8155526" y="92719"/>
                  </a:lnTo>
                  <a:lnTo>
                    <a:pt x="8174398" y="137436"/>
                  </a:lnTo>
                  <a:lnTo>
                    <a:pt x="8181085" y="187198"/>
                  </a:lnTo>
                  <a:lnTo>
                    <a:pt x="8181085" y="936002"/>
                  </a:lnTo>
                  <a:lnTo>
                    <a:pt x="8174398" y="985769"/>
                  </a:lnTo>
                  <a:lnTo>
                    <a:pt x="8155526" y="1030490"/>
                  </a:lnTo>
                  <a:lnTo>
                    <a:pt x="8126253" y="1068379"/>
                  </a:lnTo>
                  <a:lnTo>
                    <a:pt x="8088366" y="1097653"/>
                  </a:lnTo>
                  <a:lnTo>
                    <a:pt x="8043649" y="1116525"/>
                  </a:lnTo>
                  <a:lnTo>
                    <a:pt x="7993888" y="1123213"/>
                  </a:lnTo>
                  <a:lnTo>
                    <a:pt x="187210" y="1123213"/>
                  </a:lnTo>
                  <a:lnTo>
                    <a:pt x="137443" y="1116525"/>
                  </a:lnTo>
                  <a:lnTo>
                    <a:pt x="92723" y="1097653"/>
                  </a:lnTo>
                  <a:lnTo>
                    <a:pt x="54833" y="1068379"/>
                  </a:lnTo>
                  <a:lnTo>
                    <a:pt x="25560" y="1030490"/>
                  </a:lnTo>
                  <a:lnTo>
                    <a:pt x="6687" y="985769"/>
                  </a:lnTo>
                  <a:lnTo>
                    <a:pt x="0" y="936002"/>
                  </a:lnTo>
                  <a:lnTo>
                    <a:pt x="0" y="187198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354" name="Google Shape;4354;p273"/>
          <p:cNvSpPr txBox="1"/>
          <p:nvPr/>
        </p:nvSpPr>
        <p:spPr>
          <a:xfrm>
            <a:off x="514604" y="1836588"/>
            <a:ext cx="7617600" cy="3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7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Традиционный доступ к данным в стиле РБД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0" marL="78168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Приложения с транзакциями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0" marL="781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Реляционная аналитика 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'group by', 'join‘ и 'where column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81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like‘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 т.д.)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Плохо подходит для доступ к данным на основе текстовых  запросов 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LIKE %text%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58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9" name="Google Shape;4359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2550"/>
            <a:ext cx="8374451" cy="46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63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275"/>
          <p:cNvSpPr txBox="1"/>
          <p:nvPr>
            <p:ph type="title"/>
          </p:nvPr>
        </p:nvSpPr>
        <p:spPr>
          <a:xfrm>
            <a:off x="1926725" y="333351"/>
            <a:ext cx="5291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HBase Сolumn Families</a:t>
            </a:r>
            <a:endParaRPr sz="2200"/>
          </a:p>
        </p:txBody>
      </p:sp>
      <p:sp>
        <p:nvSpPr>
          <p:cNvPr id="4365" name="Google Shape;4365;p275"/>
          <p:cNvSpPr txBox="1"/>
          <p:nvPr/>
        </p:nvSpPr>
        <p:spPr>
          <a:xfrm>
            <a:off x="523400" y="918379"/>
            <a:ext cx="77712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Column Family описывает общие свойства колонок: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0" marL="75628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Сжатие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0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Количество версий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0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Время жизни (Time To Live)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0" marL="756285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Опция хранения только в памяти (In-memory)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0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Хранится в отдельном файле (HFile/StoreFile)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6" name="Google Shape;4366;p275"/>
          <p:cNvSpPr txBox="1"/>
          <p:nvPr/>
        </p:nvSpPr>
        <p:spPr>
          <a:xfrm>
            <a:off x="490400" y="3971377"/>
            <a:ext cx="7837200" cy="26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Конфигурация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CF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статична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Задается в процессе создания таблицы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Количество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CF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ограничено небольшим числом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58140" lvl="0" marL="447040" marR="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Колонки наоборот НЕ статичны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Создаются в runtime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Могут быть сотни тысяч для одной CF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1" name="Google Shape;4371;p276"/>
          <p:cNvGrpSpPr/>
          <p:nvPr/>
        </p:nvGrpSpPr>
        <p:grpSpPr>
          <a:xfrm>
            <a:off x="501397" y="237737"/>
            <a:ext cx="7673400" cy="6364113"/>
            <a:chOff x="501397" y="178307"/>
            <a:chExt cx="7673400" cy="4773204"/>
          </a:xfrm>
        </p:grpSpPr>
        <p:sp>
          <p:nvSpPr>
            <p:cNvPr id="4372" name="Google Shape;4372;p276"/>
            <p:cNvSpPr/>
            <p:nvPr/>
          </p:nvSpPr>
          <p:spPr>
            <a:xfrm>
              <a:off x="501397" y="178307"/>
              <a:ext cx="7673400" cy="4539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76"/>
            <p:cNvSpPr/>
            <p:nvPr/>
          </p:nvSpPr>
          <p:spPr>
            <a:xfrm>
              <a:off x="3529583" y="3906011"/>
              <a:ext cx="1717500" cy="1045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76"/>
            <p:cNvSpPr/>
            <p:nvPr/>
          </p:nvSpPr>
          <p:spPr>
            <a:xfrm>
              <a:off x="539546" y="196570"/>
              <a:ext cx="7596300" cy="446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76"/>
            <p:cNvSpPr/>
            <p:nvPr/>
          </p:nvSpPr>
          <p:spPr>
            <a:xfrm>
              <a:off x="539546" y="196570"/>
              <a:ext cx="7596505" cy="4463415"/>
            </a:xfrm>
            <a:custGeom>
              <a:rect b="b" l="l" r="r" t="t"/>
              <a:pathLst>
                <a:path extrusionOk="0" h="4463415" w="7596505">
                  <a:moveTo>
                    <a:pt x="0" y="4463415"/>
                  </a:moveTo>
                  <a:lnTo>
                    <a:pt x="7596378" y="4463415"/>
                  </a:lnTo>
                  <a:lnTo>
                    <a:pt x="7596378" y="0"/>
                  </a:lnTo>
                  <a:lnTo>
                    <a:pt x="0" y="0"/>
                  </a:lnTo>
                  <a:lnTo>
                    <a:pt x="0" y="4463415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6" name="Google Shape;4376;p276"/>
          <p:cNvSpPr txBox="1"/>
          <p:nvPr/>
        </p:nvSpPr>
        <p:spPr>
          <a:xfrm>
            <a:off x="3835146" y="5367053"/>
            <a:ext cx="10047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Table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7" name="Google Shape;4377;p276"/>
          <p:cNvSpPr/>
          <p:nvPr/>
        </p:nvSpPr>
        <p:spPr>
          <a:xfrm>
            <a:off x="2857500" y="678688"/>
            <a:ext cx="2261700" cy="4777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276"/>
          <p:cNvSpPr txBox="1"/>
          <p:nvPr/>
        </p:nvSpPr>
        <p:spPr>
          <a:xfrm>
            <a:off x="3295269" y="4848520"/>
            <a:ext cx="13881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Column Family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9" name="Google Shape;4379;p276"/>
          <p:cNvSpPr/>
          <p:nvPr/>
        </p:nvSpPr>
        <p:spPr>
          <a:xfrm>
            <a:off x="3201923" y="1131823"/>
            <a:ext cx="1595700" cy="68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0" name="Google Shape;4380;p276"/>
          <p:cNvSpPr txBox="1"/>
          <p:nvPr/>
        </p:nvSpPr>
        <p:spPr>
          <a:xfrm>
            <a:off x="3456559" y="1207515"/>
            <a:ext cx="10884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 1 -&gt; Val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1" name="Google Shape;4381;p276"/>
          <p:cNvSpPr/>
          <p:nvPr/>
        </p:nvSpPr>
        <p:spPr>
          <a:xfrm>
            <a:off x="5775959" y="678688"/>
            <a:ext cx="2223600" cy="4777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2" name="Google Shape;4382;p276"/>
          <p:cNvSpPr txBox="1"/>
          <p:nvPr/>
        </p:nvSpPr>
        <p:spPr>
          <a:xfrm>
            <a:off x="6194297" y="4848520"/>
            <a:ext cx="13881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Column Family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3" name="Google Shape;4383;p276"/>
          <p:cNvSpPr/>
          <p:nvPr/>
        </p:nvSpPr>
        <p:spPr>
          <a:xfrm>
            <a:off x="6192011" y="3537711"/>
            <a:ext cx="1597200" cy="6867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4" name="Google Shape;4384;p276"/>
          <p:cNvSpPr txBox="1"/>
          <p:nvPr/>
        </p:nvSpPr>
        <p:spPr>
          <a:xfrm>
            <a:off x="6447790" y="3615096"/>
            <a:ext cx="10884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 2 -&gt; Val 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5" name="Google Shape;4385;p276"/>
          <p:cNvSpPr/>
          <p:nvPr/>
        </p:nvSpPr>
        <p:spPr>
          <a:xfrm>
            <a:off x="6192011" y="2204719"/>
            <a:ext cx="1597200" cy="6867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6" name="Google Shape;4386;p276"/>
          <p:cNvSpPr txBox="1"/>
          <p:nvPr/>
        </p:nvSpPr>
        <p:spPr>
          <a:xfrm>
            <a:off x="6447790" y="2281191"/>
            <a:ext cx="10884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 1 -&gt; Val 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7" name="Google Shape;4387;p276"/>
          <p:cNvSpPr/>
          <p:nvPr/>
        </p:nvSpPr>
        <p:spPr>
          <a:xfrm>
            <a:off x="611123" y="1131823"/>
            <a:ext cx="1595700" cy="684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8" name="Google Shape;4388;p276"/>
          <p:cNvSpPr txBox="1"/>
          <p:nvPr/>
        </p:nvSpPr>
        <p:spPr>
          <a:xfrm>
            <a:off x="1142796" y="1207515"/>
            <a:ext cx="5334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Row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9" name="Google Shape;4389;p276"/>
          <p:cNvSpPr/>
          <p:nvPr/>
        </p:nvSpPr>
        <p:spPr>
          <a:xfrm>
            <a:off x="611123" y="2255519"/>
            <a:ext cx="1595700" cy="684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0" name="Google Shape;4390;p276"/>
          <p:cNvSpPr txBox="1"/>
          <p:nvPr/>
        </p:nvSpPr>
        <p:spPr>
          <a:xfrm>
            <a:off x="1142796" y="2332057"/>
            <a:ext cx="5334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Row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1" name="Google Shape;4391;p276"/>
          <p:cNvSpPr/>
          <p:nvPr/>
        </p:nvSpPr>
        <p:spPr>
          <a:xfrm>
            <a:off x="611123" y="3537711"/>
            <a:ext cx="1595700" cy="686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2" name="Google Shape;4392;p276"/>
          <p:cNvSpPr txBox="1"/>
          <p:nvPr/>
        </p:nvSpPr>
        <p:spPr>
          <a:xfrm>
            <a:off x="1142796" y="3615096"/>
            <a:ext cx="5334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Row 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3" name="Google Shape;4393;p276"/>
          <p:cNvGrpSpPr/>
          <p:nvPr/>
        </p:nvGrpSpPr>
        <p:grpSpPr>
          <a:xfrm>
            <a:off x="2116835" y="1202914"/>
            <a:ext cx="4290048" cy="2070571"/>
            <a:chOff x="2116835" y="902208"/>
            <a:chExt cx="4290048" cy="1552967"/>
          </a:xfrm>
        </p:grpSpPr>
        <p:sp>
          <p:nvSpPr>
            <p:cNvPr id="4394" name="Google Shape;4394;p276"/>
            <p:cNvSpPr/>
            <p:nvPr/>
          </p:nvSpPr>
          <p:spPr>
            <a:xfrm>
              <a:off x="2119883" y="902208"/>
              <a:ext cx="1295400" cy="3399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76"/>
            <p:cNvSpPr/>
            <p:nvPr/>
          </p:nvSpPr>
          <p:spPr>
            <a:xfrm>
              <a:off x="2163190" y="985774"/>
              <a:ext cx="1083310" cy="132715"/>
            </a:xfrm>
            <a:custGeom>
              <a:rect b="b" l="l" r="r" t="t"/>
              <a:pathLst>
                <a:path extrusionOk="0" h="132715" w="1083310">
                  <a:moveTo>
                    <a:pt x="1026110" y="66309"/>
                  </a:moveTo>
                  <a:lnTo>
                    <a:pt x="954658" y="107950"/>
                  </a:lnTo>
                  <a:lnTo>
                    <a:pt x="952372" y="116712"/>
                  </a:lnTo>
                  <a:lnTo>
                    <a:pt x="956309" y="123571"/>
                  </a:lnTo>
                  <a:lnTo>
                    <a:pt x="960373" y="130301"/>
                  </a:lnTo>
                  <a:lnTo>
                    <a:pt x="969009" y="132714"/>
                  </a:lnTo>
                  <a:lnTo>
                    <a:pt x="1058191" y="80645"/>
                  </a:lnTo>
                  <a:lnTo>
                    <a:pt x="1054353" y="80645"/>
                  </a:lnTo>
                  <a:lnTo>
                    <a:pt x="1054353" y="78612"/>
                  </a:lnTo>
                  <a:lnTo>
                    <a:pt x="1047241" y="78612"/>
                  </a:lnTo>
                  <a:lnTo>
                    <a:pt x="1026110" y="66309"/>
                  </a:lnTo>
                  <a:close/>
                </a:path>
                <a:path extrusionOk="0" h="132715" w="1083310">
                  <a:moveTo>
                    <a:pt x="1001652" y="52070"/>
                  </a:moveTo>
                  <a:lnTo>
                    <a:pt x="0" y="52070"/>
                  </a:lnTo>
                  <a:lnTo>
                    <a:pt x="0" y="80645"/>
                  </a:lnTo>
                  <a:lnTo>
                    <a:pt x="1001551" y="80645"/>
                  </a:lnTo>
                  <a:lnTo>
                    <a:pt x="1026110" y="66309"/>
                  </a:lnTo>
                  <a:lnTo>
                    <a:pt x="1001652" y="52070"/>
                  </a:lnTo>
                  <a:close/>
                </a:path>
                <a:path extrusionOk="0" h="132715" w="1083310">
                  <a:moveTo>
                    <a:pt x="1058409" y="52070"/>
                  </a:moveTo>
                  <a:lnTo>
                    <a:pt x="1054353" y="52070"/>
                  </a:lnTo>
                  <a:lnTo>
                    <a:pt x="1054353" y="80645"/>
                  </a:lnTo>
                  <a:lnTo>
                    <a:pt x="1058191" y="80645"/>
                  </a:lnTo>
                  <a:lnTo>
                    <a:pt x="1082802" y="66293"/>
                  </a:lnTo>
                  <a:lnTo>
                    <a:pt x="1058409" y="52070"/>
                  </a:lnTo>
                  <a:close/>
                </a:path>
                <a:path extrusionOk="0" h="132715" w="1083310">
                  <a:moveTo>
                    <a:pt x="1047241" y="53975"/>
                  </a:moveTo>
                  <a:lnTo>
                    <a:pt x="1026110" y="66309"/>
                  </a:lnTo>
                  <a:lnTo>
                    <a:pt x="1047241" y="78612"/>
                  </a:lnTo>
                  <a:lnTo>
                    <a:pt x="1047241" y="53975"/>
                  </a:lnTo>
                  <a:close/>
                </a:path>
                <a:path extrusionOk="0" h="132715" w="1083310">
                  <a:moveTo>
                    <a:pt x="1054353" y="53975"/>
                  </a:moveTo>
                  <a:lnTo>
                    <a:pt x="1047241" y="53975"/>
                  </a:lnTo>
                  <a:lnTo>
                    <a:pt x="1047241" y="78612"/>
                  </a:lnTo>
                  <a:lnTo>
                    <a:pt x="1054353" y="78612"/>
                  </a:lnTo>
                  <a:lnTo>
                    <a:pt x="1054353" y="53975"/>
                  </a:lnTo>
                  <a:close/>
                </a:path>
                <a:path extrusionOk="0" h="132715" w="1083310">
                  <a:moveTo>
                    <a:pt x="969009" y="0"/>
                  </a:moveTo>
                  <a:lnTo>
                    <a:pt x="960373" y="2286"/>
                  </a:lnTo>
                  <a:lnTo>
                    <a:pt x="956309" y="9143"/>
                  </a:lnTo>
                  <a:lnTo>
                    <a:pt x="952372" y="16001"/>
                  </a:lnTo>
                  <a:lnTo>
                    <a:pt x="954658" y="24637"/>
                  </a:lnTo>
                  <a:lnTo>
                    <a:pt x="961516" y="28701"/>
                  </a:lnTo>
                  <a:lnTo>
                    <a:pt x="1026110" y="66309"/>
                  </a:lnTo>
                  <a:lnTo>
                    <a:pt x="1047241" y="53975"/>
                  </a:lnTo>
                  <a:lnTo>
                    <a:pt x="1054353" y="53975"/>
                  </a:lnTo>
                  <a:lnTo>
                    <a:pt x="1054353" y="52070"/>
                  </a:lnTo>
                  <a:lnTo>
                    <a:pt x="1058409" y="52070"/>
                  </a:lnTo>
                  <a:lnTo>
                    <a:pt x="969009" y="0"/>
                  </a:lnTo>
                  <a:close/>
                </a:path>
              </a:pathLst>
            </a:custGeom>
            <a:solidFill>
              <a:srgbClr val="375F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76"/>
            <p:cNvSpPr/>
            <p:nvPr/>
          </p:nvSpPr>
          <p:spPr>
            <a:xfrm>
              <a:off x="2116835" y="1859280"/>
              <a:ext cx="1298400" cy="4755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76"/>
            <p:cNvSpPr/>
            <p:nvPr/>
          </p:nvSpPr>
          <p:spPr>
            <a:xfrm>
              <a:off x="2160015" y="1881377"/>
              <a:ext cx="1086485" cy="302894"/>
            </a:xfrm>
            <a:custGeom>
              <a:rect b="b" l="l" r="r" t="t"/>
              <a:pathLst>
                <a:path extrusionOk="0" h="302894" w="1086485">
                  <a:moveTo>
                    <a:pt x="1003700" y="258925"/>
                  </a:moveTo>
                  <a:lnTo>
                    <a:pt x="951738" y="275082"/>
                  </a:lnTo>
                  <a:lnTo>
                    <a:pt x="947546" y="283083"/>
                  </a:lnTo>
                  <a:lnTo>
                    <a:pt x="949832" y="290576"/>
                  </a:lnTo>
                  <a:lnTo>
                    <a:pt x="952245" y="298196"/>
                  </a:lnTo>
                  <a:lnTo>
                    <a:pt x="960246" y="302387"/>
                  </a:lnTo>
                  <a:lnTo>
                    <a:pt x="967739" y="299974"/>
                  </a:lnTo>
                  <a:lnTo>
                    <a:pt x="1061838" y="270764"/>
                  </a:lnTo>
                  <a:lnTo>
                    <a:pt x="1055115" y="270764"/>
                  </a:lnTo>
                  <a:lnTo>
                    <a:pt x="1003700" y="258925"/>
                  </a:lnTo>
                  <a:close/>
                </a:path>
                <a:path extrusionOk="0" h="302894" w="1086485">
                  <a:moveTo>
                    <a:pt x="1030633" y="250524"/>
                  </a:moveTo>
                  <a:lnTo>
                    <a:pt x="1003700" y="258925"/>
                  </a:lnTo>
                  <a:lnTo>
                    <a:pt x="1055115" y="270764"/>
                  </a:lnTo>
                  <a:lnTo>
                    <a:pt x="1055898" y="267335"/>
                  </a:lnTo>
                  <a:lnTo>
                    <a:pt x="1048511" y="267335"/>
                  </a:lnTo>
                  <a:lnTo>
                    <a:pt x="1030633" y="250524"/>
                  </a:lnTo>
                  <a:close/>
                </a:path>
                <a:path extrusionOk="0" h="302894" w="1086485">
                  <a:moveTo>
                    <a:pt x="989964" y="173101"/>
                  </a:moveTo>
                  <a:lnTo>
                    <a:pt x="980947" y="173355"/>
                  </a:lnTo>
                  <a:lnTo>
                    <a:pt x="975613" y="179197"/>
                  </a:lnTo>
                  <a:lnTo>
                    <a:pt x="970152" y="184912"/>
                  </a:lnTo>
                  <a:lnTo>
                    <a:pt x="970407" y="193929"/>
                  </a:lnTo>
                  <a:lnTo>
                    <a:pt x="1009964" y="231090"/>
                  </a:lnTo>
                  <a:lnTo>
                    <a:pt x="1061465" y="242951"/>
                  </a:lnTo>
                  <a:lnTo>
                    <a:pt x="1055115" y="270764"/>
                  </a:lnTo>
                  <a:lnTo>
                    <a:pt x="1061838" y="270764"/>
                  </a:lnTo>
                  <a:lnTo>
                    <a:pt x="1085977" y="263271"/>
                  </a:lnTo>
                  <a:lnTo>
                    <a:pt x="989964" y="173101"/>
                  </a:lnTo>
                  <a:close/>
                </a:path>
                <a:path extrusionOk="0" h="302894" w="1086485">
                  <a:moveTo>
                    <a:pt x="1054100" y="243205"/>
                  </a:moveTo>
                  <a:lnTo>
                    <a:pt x="1030633" y="250524"/>
                  </a:lnTo>
                  <a:lnTo>
                    <a:pt x="1048511" y="267335"/>
                  </a:lnTo>
                  <a:lnTo>
                    <a:pt x="1054100" y="243205"/>
                  </a:lnTo>
                  <a:close/>
                </a:path>
                <a:path extrusionOk="0" h="302894" w="1086485">
                  <a:moveTo>
                    <a:pt x="1061408" y="243205"/>
                  </a:moveTo>
                  <a:lnTo>
                    <a:pt x="1054100" y="243205"/>
                  </a:lnTo>
                  <a:lnTo>
                    <a:pt x="1048511" y="267335"/>
                  </a:lnTo>
                  <a:lnTo>
                    <a:pt x="1055898" y="267335"/>
                  </a:lnTo>
                  <a:lnTo>
                    <a:pt x="1061408" y="243205"/>
                  </a:lnTo>
                  <a:close/>
                </a:path>
                <a:path extrusionOk="0" h="302894" w="1086485">
                  <a:moveTo>
                    <a:pt x="6476" y="0"/>
                  </a:moveTo>
                  <a:lnTo>
                    <a:pt x="0" y="27813"/>
                  </a:lnTo>
                  <a:lnTo>
                    <a:pt x="1003700" y="258925"/>
                  </a:lnTo>
                  <a:lnTo>
                    <a:pt x="1030633" y="250524"/>
                  </a:lnTo>
                  <a:lnTo>
                    <a:pt x="1009964" y="231090"/>
                  </a:lnTo>
                  <a:lnTo>
                    <a:pt x="6476" y="0"/>
                  </a:lnTo>
                  <a:close/>
                </a:path>
                <a:path extrusionOk="0" h="302894" w="1086485">
                  <a:moveTo>
                    <a:pt x="1009964" y="231090"/>
                  </a:moveTo>
                  <a:lnTo>
                    <a:pt x="1030633" y="250524"/>
                  </a:lnTo>
                  <a:lnTo>
                    <a:pt x="1054100" y="243205"/>
                  </a:lnTo>
                  <a:lnTo>
                    <a:pt x="1061408" y="243205"/>
                  </a:lnTo>
                  <a:lnTo>
                    <a:pt x="1061465" y="242951"/>
                  </a:lnTo>
                  <a:lnTo>
                    <a:pt x="1009964" y="231090"/>
                  </a:lnTo>
                  <a:close/>
                </a:path>
              </a:pathLst>
            </a:custGeom>
            <a:solidFill>
              <a:srgbClr val="375F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76"/>
            <p:cNvSpPr/>
            <p:nvPr/>
          </p:nvSpPr>
          <p:spPr>
            <a:xfrm>
              <a:off x="2119883" y="1708404"/>
              <a:ext cx="4287000" cy="3399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76"/>
            <p:cNvSpPr/>
            <p:nvPr/>
          </p:nvSpPr>
          <p:spPr>
            <a:xfrm>
              <a:off x="2163063" y="1792350"/>
              <a:ext cx="4073525" cy="132714"/>
            </a:xfrm>
            <a:custGeom>
              <a:rect b="b" l="l" r="r" t="t"/>
              <a:pathLst>
                <a:path extrusionOk="0" h="132714" w="4073525">
                  <a:moveTo>
                    <a:pt x="4049055" y="51308"/>
                  </a:moveTo>
                  <a:lnTo>
                    <a:pt x="4045077" y="51308"/>
                  </a:lnTo>
                  <a:lnTo>
                    <a:pt x="4045331" y="79883"/>
                  </a:lnTo>
                  <a:lnTo>
                    <a:pt x="3992493" y="80370"/>
                  </a:lnTo>
                  <a:lnTo>
                    <a:pt x="3952621" y="104140"/>
                  </a:lnTo>
                  <a:lnTo>
                    <a:pt x="3945763" y="108076"/>
                  </a:lnTo>
                  <a:lnTo>
                    <a:pt x="3943604" y="116840"/>
                  </a:lnTo>
                  <a:lnTo>
                    <a:pt x="3947541" y="123698"/>
                  </a:lnTo>
                  <a:lnTo>
                    <a:pt x="3951605" y="130429"/>
                  </a:lnTo>
                  <a:lnTo>
                    <a:pt x="3960368" y="132715"/>
                  </a:lnTo>
                  <a:lnTo>
                    <a:pt x="4073525" y="65277"/>
                  </a:lnTo>
                  <a:lnTo>
                    <a:pt x="4049055" y="51308"/>
                  </a:lnTo>
                  <a:close/>
                </a:path>
                <a:path extrusionOk="0" h="132714" w="4073525">
                  <a:moveTo>
                    <a:pt x="3992272" y="51795"/>
                  </a:moveTo>
                  <a:lnTo>
                    <a:pt x="0" y="88646"/>
                  </a:lnTo>
                  <a:lnTo>
                    <a:pt x="254" y="117221"/>
                  </a:lnTo>
                  <a:lnTo>
                    <a:pt x="3992493" y="80370"/>
                  </a:lnTo>
                  <a:lnTo>
                    <a:pt x="4016860" y="65845"/>
                  </a:lnTo>
                  <a:lnTo>
                    <a:pt x="3992272" y="51795"/>
                  </a:lnTo>
                  <a:close/>
                </a:path>
                <a:path extrusionOk="0" h="132714" w="4073525">
                  <a:moveTo>
                    <a:pt x="4016860" y="65845"/>
                  </a:moveTo>
                  <a:lnTo>
                    <a:pt x="3992493" y="80370"/>
                  </a:lnTo>
                  <a:lnTo>
                    <a:pt x="4045331" y="79883"/>
                  </a:lnTo>
                  <a:lnTo>
                    <a:pt x="4045314" y="77977"/>
                  </a:lnTo>
                  <a:lnTo>
                    <a:pt x="4038091" y="77977"/>
                  </a:lnTo>
                  <a:lnTo>
                    <a:pt x="4016860" y="65845"/>
                  </a:lnTo>
                  <a:close/>
                </a:path>
                <a:path extrusionOk="0" h="132714" w="4073525">
                  <a:moveTo>
                    <a:pt x="4037838" y="53339"/>
                  </a:moveTo>
                  <a:lnTo>
                    <a:pt x="4016860" y="65845"/>
                  </a:lnTo>
                  <a:lnTo>
                    <a:pt x="4038091" y="77977"/>
                  </a:lnTo>
                  <a:lnTo>
                    <a:pt x="4037838" y="53339"/>
                  </a:lnTo>
                  <a:close/>
                </a:path>
                <a:path extrusionOk="0" h="132714" w="4073525">
                  <a:moveTo>
                    <a:pt x="4045095" y="53339"/>
                  </a:moveTo>
                  <a:lnTo>
                    <a:pt x="4037838" y="53339"/>
                  </a:lnTo>
                  <a:lnTo>
                    <a:pt x="4038091" y="77977"/>
                  </a:lnTo>
                  <a:lnTo>
                    <a:pt x="4045314" y="77977"/>
                  </a:lnTo>
                  <a:lnTo>
                    <a:pt x="4045095" y="53339"/>
                  </a:lnTo>
                  <a:close/>
                </a:path>
                <a:path extrusionOk="0" h="132714" w="4073525">
                  <a:moveTo>
                    <a:pt x="4045077" y="51308"/>
                  </a:moveTo>
                  <a:lnTo>
                    <a:pt x="3992272" y="51795"/>
                  </a:lnTo>
                  <a:lnTo>
                    <a:pt x="4016860" y="65845"/>
                  </a:lnTo>
                  <a:lnTo>
                    <a:pt x="4037838" y="53339"/>
                  </a:lnTo>
                  <a:lnTo>
                    <a:pt x="4045095" y="53339"/>
                  </a:lnTo>
                  <a:lnTo>
                    <a:pt x="4045077" y="51308"/>
                  </a:lnTo>
                  <a:close/>
                </a:path>
                <a:path extrusionOk="0" h="132714" w="4073525">
                  <a:moveTo>
                    <a:pt x="3959225" y="0"/>
                  </a:moveTo>
                  <a:lnTo>
                    <a:pt x="3950462" y="2412"/>
                  </a:lnTo>
                  <a:lnTo>
                    <a:pt x="3942588" y="16128"/>
                  </a:lnTo>
                  <a:lnTo>
                    <a:pt x="3945001" y="24891"/>
                  </a:lnTo>
                  <a:lnTo>
                    <a:pt x="3951859" y="28701"/>
                  </a:lnTo>
                  <a:lnTo>
                    <a:pt x="3992272" y="51795"/>
                  </a:lnTo>
                  <a:lnTo>
                    <a:pt x="4049055" y="51308"/>
                  </a:lnTo>
                  <a:lnTo>
                    <a:pt x="3959225" y="0"/>
                  </a:lnTo>
                  <a:close/>
                </a:path>
              </a:pathLst>
            </a:custGeom>
            <a:solidFill>
              <a:srgbClr val="375F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76"/>
            <p:cNvSpPr/>
            <p:nvPr/>
          </p:nvSpPr>
          <p:spPr>
            <a:xfrm>
              <a:off x="3201923" y="1941575"/>
              <a:ext cx="1595700" cy="513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1" name="Google Shape;4401;p276"/>
          <p:cNvSpPr txBox="1"/>
          <p:nvPr/>
        </p:nvSpPr>
        <p:spPr>
          <a:xfrm>
            <a:off x="3456559" y="2664459"/>
            <a:ext cx="10884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 1 -&gt; Val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2" name="Google Shape;4402;p276"/>
          <p:cNvGrpSpPr/>
          <p:nvPr/>
        </p:nvGrpSpPr>
        <p:grpSpPr>
          <a:xfrm>
            <a:off x="2119883" y="3608741"/>
            <a:ext cx="4287000" cy="453189"/>
            <a:chOff x="2119883" y="2706623"/>
            <a:chExt cx="4287000" cy="339900"/>
          </a:xfrm>
        </p:grpSpPr>
        <p:sp>
          <p:nvSpPr>
            <p:cNvPr id="4403" name="Google Shape;4403;p276"/>
            <p:cNvSpPr/>
            <p:nvPr/>
          </p:nvSpPr>
          <p:spPr>
            <a:xfrm>
              <a:off x="2119883" y="2706623"/>
              <a:ext cx="4287000" cy="3399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76"/>
            <p:cNvSpPr/>
            <p:nvPr/>
          </p:nvSpPr>
          <p:spPr>
            <a:xfrm>
              <a:off x="2163190" y="2790824"/>
              <a:ext cx="4073525" cy="132714"/>
            </a:xfrm>
            <a:custGeom>
              <a:rect b="b" l="l" r="r" t="t"/>
              <a:pathLst>
                <a:path extrusionOk="0" h="132714" w="4073525">
                  <a:moveTo>
                    <a:pt x="4016706" y="66309"/>
                  </a:moveTo>
                  <a:lnTo>
                    <a:pt x="3945254" y="107950"/>
                  </a:lnTo>
                  <a:lnTo>
                    <a:pt x="3942969" y="116712"/>
                  </a:lnTo>
                  <a:lnTo>
                    <a:pt x="3946905" y="123570"/>
                  </a:lnTo>
                  <a:lnTo>
                    <a:pt x="3950970" y="130301"/>
                  </a:lnTo>
                  <a:lnTo>
                    <a:pt x="3959605" y="132714"/>
                  </a:lnTo>
                  <a:lnTo>
                    <a:pt x="4048787" y="80644"/>
                  </a:lnTo>
                  <a:lnTo>
                    <a:pt x="4045077" y="80644"/>
                  </a:lnTo>
                  <a:lnTo>
                    <a:pt x="4045077" y="78612"/>
                  </a:lnTo>
                  <a:lnTo>
                    <a:pt x="4037837" y="78612"/>
                  </a:lnTo>
                  <a:lnTo>
                    <a:pt x="4016706" y="66309"/>
                  </a:lnTo>
                  <a:close/>
                </a:path>
                <a:path extrusionOk="0" h="132714" w="4073525">
                  <a:moveTo>
                    <a:pt x="3992248" y="52069"/>
                  </a:moveTo>
                  <a:lnTo>
                    <a:pt x="0" y="52069"/>
                  </a:lnTo>
                  <a:lnTo>
                    <a:pt x="0" y="80644"/>
                  </a:lnTo>
                  <a:lnTo>
                    <a:pt x="3992147" y="80644"/>
                  </a:lnTo>
                  <a:lnTo>
                    <a:pt x="4016706" y="66309"/>
                  </a:lnTo>
                  <a:lnTo>
                    <a:pt x="3992248" y="52069"/>
                  </a:lnTo>
                  <a:close/>
                </a:path>
                <a:path extrusionOk="0" h="132714" w="4073525">
                  <a:moveTo>
                    <a:pt x="4049005" y="52069"/>
                  </a:moveTo>
                  <a:lnTo>
                    <a:pt x="4045077" y="52069"/>
                  </a:lnTo>
                  <a:lnTo>
                    <a:pt x="4045077" y="80644"/>
                  </a:lnTo>
                  <a:lnTo>
                    <a:pt x="4048787" y="80644"/>
                  </a:lnTo>
                  <a:lnTo>
                    <a:pt x="4073398" y="66293"/>
                  </a:lnTo>
                  <a:lnTo>
                    <a:pt x="4049005" y="52069"/>
                  </a:lnTo>
                  <a:close/>
                </a:path>
                <a:path extrusionOk="0" h="132714" w="4073525">
                  <a:moveTo>
                    <a:pt x="4037837" y="53975"/>
                  </a:moveTo>
                  <a:lnTo>
                    <a:pt x="4016706" y="66309"/>
                  </a:lnTo>
                  <a:lnTo>
                    <a:pt x="4037837" y="78612"/>
                  </a:lnTo>
                  <a:lnTo>
                    <a:pt x="4037837" y="53975"/>
                  </a:lnTo>
                  <a:close/>
                </a:path>
                <a:path extrusionOk="0" h="132714" w="4073525">
                  <a:moveTo>
                    <a:pt x="4045077" y="53975"/>
                  </a:moveTo>
                  <a:lnTo>
                    <a:pt x="4037837" y="53975"/>
                  </a:lnTo>
                  <a:lnTo>
                    <a:pt x="4037837" y="78612"/>
                  </a:lnTo>
                  <a:lnTo>
                    <a:pt x="4045077" y="78612"/>
                  </a:lnTo>
                  <a:lnTo>
                    <a:pt x="4045077" y="53975"/>
                  </a:lnTo>
                  <a:close/>
                </a:path>
                <a:path extrusionOk="0" h="132714" w="4073525">
                  <a:moveTo>
                    <a:pt x="3959605" y="0"/>
                  </a:moveTo>
                  <a:lnTo>
                    <a:pt x="3950970" y="2286"/>
                  </a:lnTo>
                  <a:lnTo>
                    <a:pt x="3946905" y="9143"/>
                  </a:lnTo>
                  <a:lnTo>
                    <a:pt x="3942969" y="16001"/>
                  </a:lnTo>
                  <a:lnTo>
                    <a:pt x="3945254" y="24637"/>
                  </a:lnTo>
                  <a:lnTo>
                    <a:pt x="3952112" y="28701"/>
                  </a:lnTo>
                  <a:lnTo>
                    <a:pt x="4016706" y="66309"/>
                  </a:lnTo>
                  <a:lnTo>
                    <a:pt x="4037837" y="53975"/>
                  </a:lnTo>
                  <a:lnTo>
                    <a:pt x="4045077" y="53975"/>
                  </a:lnTo>
                  <a:lnTo>
                    <a:pt x="4045077" y="52069"/>
                  </a:lnTo>
                  <a:lnTo>
                    <a:pt x="4049005" y="52069"/>
                  </a:lnTo>
                  <a:lnTo>
                    <a:pt x="3959605" y="0"/>
                  </a:lnTo>
                  <a:close/>
                </a:path>
              </a:pathLst>
            </a:custGeom>
            <a:solidFill>
              <a:srgbClr val="375F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08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p277"/>
          <p:cNvSpPr txBox="1"/>
          <p:nvPr>
            <p:ph type="title"/>
          </p:nvPr>
        </p:nvSpPr>
        <p:spPr>
          <a:xfrm>
            <a:off x="2414777" y="172821"/>
            <a:ext cx="4312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HBase Timestamps</a:t>
            </a:r>
            <a:endParaRPr sz="2200"/>
          </a:p>
        </p:txBody>
      </p:sp>
      <p:sp>
        <p:nvSpPr>
          <p:cNvPr id="4410" name="Google Shape;4410;p277"/>
          <p:cNvSpPr txBox="1"/>
          <p:nvPr/>
        </p:nvSpPr>
        <p:spPr>
          <a:xfrm>
            <a:off x="402437" y="1314805"/>
            <a:ext cx="71958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Ячейки имеют несколько версий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Настраивается в конфигурации ColumnFamily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19807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По-умолчанию равно 3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19833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Данные имеют timestamp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Задается неявно при записи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Явно указывается клиентом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19666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Версии хранятся в убывающем порядке 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Последнее значение читается первым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5" name="Google Shape;4415;p278"/>
          <p:cNvGrpSpPr/>
          <p:nvPr/>
        </p:nvGrpSpPr>
        <p:grpSpPr>
          <a:xfrm>
            <a:off x="395541" y="2276799"/>
            <a:ext cx="8310880" cy="1054920"/>
            <a:chOff x="395541" y="1707642"/>
            <a:chExt cx="8310880" cy="791210"/>
          </a:xfrm>
        </p:grpSpPr>
        <p:sp>
          <p:nvSpPr>
            <p:cNvPr id="4416" name="Google Shape;4416;p278"/>
            <p:cNvSpPr/>
            <p:nvPr/>
          </p:nvSpPr>
          <p:spPr>
            <a:xfrm>
              <a:off x="395541" y="1707642"/>
              <a:ext cx="8310880" cy="791210"/>
            </a:xfrm>
            <a:custGeom>
              <a:rect b="b" l="l" r="r" t="t"/>
              <a:pathLst>
                <a:path extrusionOk="0" h="791210" w="8310880">
                  <a:moveTo>
                    <a:pt x="8178736" y="0"/>
                  </a:moveTo>
                  <a:lnTo>
                    <a:pt x="131775" y="0"/>
                  </a:lnTo>
                  <a:lnTo>
                    <a:pt x="90121" y="6723"/>
                  </a:lnTo>
                  <a:lnTo>
                    <a:pt x="53947" y="25444"/>
                  </a:lnTo>
                  <a:lnTo>
                    <a:pt x="25423" y="53986"/>
                  </a:lnTo>
                  <a:lnTo>
                    <a:pt x="6717" y="90172"/>
                  </a:lnTo>
                  <a:lnTo>
                    <a:pt x="0" y="131825"/>
                  </a:lnTo>
                  <a:lnTo>
                    <a:pt x="0" y="658876"/>
                  </a:lnTo>
                  <a:lnTo>
                    <a:pt x="6717" y="700578"/>
                  </a:lnTo>
                  <a:lnTo>
                    <a:pt x="25423" y="736770"/>
                  </a:lnTo>
                  <a:lnTo>
                    <a:pt x="53947" y="765293"/>
                  </a:lnTo>
                  <a:lnTo>
                    <a:pt x="90121" y="783990"/>
                  </a:lnTo>
                  <a:lnTo>
                    <a:pt x="131775" y="790702"/>
                  </a:lnTo>
                  <a:lnTo>
                    <a:pt x="8178736" y="790702"/>
                  </a:lnTo>
                  <a:lnTo>
                    <a:pt x="8220439" y="783990"/>
                  </a:lnTo>
                  <a:lnTo>
                    <a:pt x="8256631" y="765293"/>
                  </a:lnTo>
                  <a:lnTo>
                    <a:pt x="8285154" y="736770"/>
                  </a:lnTo>
                  <a:lnTo>
                    <a:pt x="8303850" y="700578"/>
                  </a:lnTo>
                  <a:lnTo>
                    <a:pt x="8310562" y="658876"/>
                  </a:lnTo>
                  <a:lnTo>
                    <a:pt x="8310562" y="131825"/>
                  </a:lnTo>
                  <a:lnTo>
                    <a:pt x="8303850" y="90172"/>
                  </a:lnTo>
                  <a:lnTo>
                    <a:pt x="8285154" y="53986"/>
                  </a:lnTo>
                  <a:lnTo>
                    <a:pt x="8256631" y="25444"/>
                  </a:lnTo>
                  <a:lnTo>
                    <a:pt x="8220439" y="6723"/>
                  </a:lnTo>
                  <a:lnTo>
                    <a:pt x="8178736" y="0"/>
                  </a:lnTo>
                  <a:close/>
                </a:path>
              </a:pathLst>
            </a:custGeom>
            <a:solidFill>
              <a:srgbClr val="B7DE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17" name="Google Shape;4417;p278"/>
            <p:cNvSpPr/>
            <p:nvPr/>
          </p:nvSpPr>
          <p:spPr>
            <a:xfrm>
              <a:off x="395541" y="1707642"/>
              <a:ext cx="8310880" cy="791210"/>
            </a:xfrm>
            <a:custGeom>
              <a:rect b="b" l="l" r="r" t="t"/>
              <a:pathLst>
                <a:path extrusionOk="0" h="791210" w="8310880">
                  <a:moveTo>
                    <a:pt x="0" y="131825"/>
                  </a:moveTo>
                  <a:lnTo>
                    <a:pt x="6717" y="90172"/>
                  </a:lnTo>
                  <a:lnTo>
                    <a:pt x="25423" y="53986"/>
                  </a:lnTo>
                  <a:lnTo>
                    <a:pt x="53947" y="25444"/>
                  </a:lnTo>
                  <a:lnTo>
                    <a:pt x="90121" y="6723"/>
                  </a:lnTo>
                  <a:lnTo>
                    <a:pt x="131775" y="0"/>
                  </a:lnTo>
                  <a:lnTo>
                    <a:pt x="8178736" y="0"/>
                  </a:lnTo>
                  <a:lnTo>
                    <a:pt x="8220439" y="6723"/>
                  </a:lnTo>
                  <a:lnTo>
                    <a:pt x="8256631" y="25444"/>
                  </a:lnTo>
                  <a:lnTo>
                    <a:pt x="8285154" y="53986"/>
                  </a:lnTo>
                  <a:lnTo>
                    <a:pt x="8303850" y="90172"/>
                  </a:lnTo>
                  <a:lnTo>
                    <a:pt x="8310562" y="131825"/>
                  </a:lnTo>
                  <a:lnTo>
                    <a:pt x="8310562" y="658876"/>
                  </a:lnTo>
                  <a:lnTo>
                    <a:pt x="8303850" y="700578"/>
                  </a:lnTo>
                  <a:lnTo>
                    <a:pt x="8285154" y="736770"/>
                  </a:lnTo>
                  <a:lnTo>
                    <a:pt x="8256631" y="765293"/>
                  </a:lnTo>
                  <a:lnTo>
                    <a:pt x="8220439" y="783990"/>
                  </a:lnTo>
                  <a:lnTo>
                    <a:pt x="8178736" y="790702"/>
                  </a:lnTo>
                  <a:lnTo>
                    <a:pt x="131775" y="790702"/>
                  </a:lnTo>
                  <a:lnTo>
                    <a:pt x="90121" y="783990"/>
                  </a:lnTo>
                  <a:lnTo>
                    <a:pt x="53947" y="765293"/>
                  </a:lnTo>
                  <a:lnTo>
                    <a:pt x="25423" y="736770"/>
                  </a:lnTo>
                  <a:lnTo>
                    <a:pt x="6717" y="700578"/>
                  </a:lnTo>
                  <a:lnTo>
                    <a:pt x="0" y="658876"/>
                  </a:lnTo>
                  <a:lnTo>
                    <a:pt x="0" y="131825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418" name="Google Shape;4418;p278"/>
          <p:cNvSpPr txBox="1"/>
          <p:nvPr>
            <p:ph type="title"/>
          </p:nvPr>
        </p:nvSpPr>
        <p:spPr>
          <a:xfrm>
            <a:off x="528319" y="2472707"/>
            <a:ext cx="8045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Value = Table + RowKey + Family + Column + Timestamp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23" name="Google Shape;4423;p279"/>
          <p:cNvGraphicFramePr/>
          <p:nvPr/>
        </p:nvGraphicFramePr>
        <p:xfrm>
          <a:off x="785317" y="7479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941700"/>
                <a:gridCol w="1208400"/>
                <a:gridCol w="1075050"/>
                <a:gridCol w="1075050"/>
                <a:gridCol w="1075050"/>
                <a:gridCol w="1075050"/>
                <a:gridCol w="1075050"/>
              </a:tblGrid>
              <a:tr h="598100">
                <a:tc rowSpan="2"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Row Key</a:t>
                      </a:r>
                      <a:endParaRPr sz="16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Timestamp</a:t>
                      </a:r>
                      <a:endParaRPr sz="16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CF: “Data”</a:t>
                      </a:r>
                      <a:endParaRPr sz="16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CF: “Meta”</a:t>
                      </a:r>
                      <a:endParaRPr sz="16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 hMerge="1"/>
                <a:tc hMerge="1"/>
              </a:tr>
              <a:tr h="598100">
                <a:tc vMerge="1"/>
                <a:tc vMerge="1"/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Url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Html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Size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Log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598100">
                <a:tc rowSpan="4"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row1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Mail.Ru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Log text 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  <a:tr h="598100">
                <a:tc vMerge="1"/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t2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123456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Log text 2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598100">
                <a:tc vMerge="1"/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t3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&lt;html&gt;…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1234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Log text 3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  <a:tr h="598275">
                <a:tc vMerge="1"/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t4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5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&lt;HTML&gt;…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5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2345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5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Log text 4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5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598100">
                <a:tc rowSpan="2"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row2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5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5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OK.Ru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5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123765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5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Log text 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5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  <a:tr h="598075">
                <a:tc vMerge="1"/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t2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5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Log text 2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5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p280"/>
          <p:cNvSpPr txBox="1"/>
          <p:nvPr>
            <p:ph type="title"/>
          </p:nvPr>
        </p:nvSpPr>
        <p:spPr>
          <a:xfrm>
            <a:off x="2318385" y="2353564"/>
            <a:ext cx="45060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Архитектура HBase</a:t>
            </a:r>
            <a:endParaRPr sz="2800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32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p281"/>
          <p:cNvSpPr/>
          <p:nvPr/>
        </p:nvSpPr>
        <p:spPr>
          <a:xfrm>
            <a:off x="1626072" y="3515327"/>
            <a:ext cx="5099400" cy="2184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434" name="Google Shape;4434;p281"/>
          <p:cNvSpPr txBox="1"/>
          <p:nvPr/>
        </p:nvSpPr>
        <p:spPr>
          <a:xfrm>
            <a:off x="1735963" y="3619500"/>
            <a:ext cx="4634100" cy="1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Row1:ColumnFamily:column1:timestamp1:value1  Row1:ColumnFamily:column3:timestamp2:value3  Row2:ColumnFamily:column1:timestamp1:value4  Row3:ColumnFamily:column1:timestamp1:value1  Row3:ColumnFamily:column3:timestamp1:value6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5" name="Google Shape;4435;p281"/>
          <p:cNvSpPr txBox="1"/>
          <p:nvPr/>
        </p:nvSpPr>
        <p:spPr>
          <a:xfrm>
            <a:off x="690473" y="4081609"/>
            <a:ext cx="7473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HFile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6" name="Google Shape;4436;p281"/>
          <p:cNvSpPr txBox="1"/>
          <p:nvPr/>
        </p:nvSpPr>
        <p:spPr>
          <a:xfrm>
            <a:off x="7268336" y="4085673"/>
            <a:ext cx="12714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KeyValues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7" name="Google Shape;4437;p281"/>
          <p:cNvGrpSpPr/>
          <p:nvPr/>
        </p:nvGrpSpPr>
        <p:grpSpPr>
          <a:xfrm>
            <a:off x="6673595" y="3501047"/>
            <a:ext cx="570000" cy="1828674"/>
            <a:chOff x="6673595" y="2625851"/>
            <a:chExt cx="570000" cy="1371540"/>
          </a:xfrm>
        </p:grpSpPr>
        <p:sp>
          <p:nvSpPr>
            <p:cNvPr id="4438" name="Google Shape;4438;p281"/>
            <p:cNvSpPr/>
            <p:nvPr/>
          </p:nvSpPr>
          <p:spPr>
            <a:xfrm>
              <a:off x="6673595" y="2625851"/>
              <a:ext cx="570000" cy="725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439" name="Google Shape;4439;p281"/>
            <p:cNvSpPr/>
            <p:nvPr/>
          </p:nvSpPr>
          <p:spPr>
            <a:xfrm>
              <a:off x="6842886" y="2775711"/>
              <a:ext cx="357504" cy="513714"/>
            </a:xfrm>
            <a:custGeom>
              <a:rect b="b" l="l" r="r" t="t"/>
              <a:pathLst>
                <a:path extrusionOk="0" h="513714" w="357504">
                  <a:moveTo>
                    <a:pt x="31984" y="46843"/>
                  </a:moveTo>
                  <a:lnTo>
                    <a:pt x="34011" y="75083"/>
                  </a:lnTo>
                  <a:lnTo>
                    <a:pt x="333756" y="513206"/>
                  </a:lnTo>
                  <a:lnTo>
                    <a:pt x="357378" y="497077"/>
                  </a:lnTo>
                  <a:lnTo>
                    <a:pt x="57676" y="59017"/>
                  </a:lnTo>
                  <a:lnTo>
                    <a:pt x="31984" y="46843"/>
                  </a:lnTo>
                  <a:close/>
                </a:path>
                <a:path extrusionOk="0" h="513714" w="357504">
                  <a:moveTo>
                    <a:pt x="0" y="0"/>
                  </a:moveTo>
                  <a:lnTo>
                    <a:pt x="8890" y="123443"/>
                  </a:lnTo>
                  <a:lnTo>
                    <a:pt x="9398" y="131318"/>
                  </a:lnTo>
                  <a:lnTo>
                    <a:pt x="16256" y="137160"/>
                  </a:lnTo>
                  <a:lnTo>
                    <a:pt x="24130" y="136651"/>
                  </a:lnTo>
                  <a:lnTo>
                    <a:pt x="32004" y="136017"/>
                  </a:lnTo>
                  <a:lnTo>
                    <a:pt x="37846" y="129158"/>
                  </a:lnTo>
                  <a:lnTo>
                    <a:pt x="37338" y="121412"/>
                  </a:lnTo>
                  <a:lnTo>
                    <a:pt x="34011" y="75083"/>
                  </a:lnTo>
                  <a:lnTo>
                    <a:pt x="4191" y="31495"/>
                  </a:lnTo>
                  <a:lnTo>
                    <a:pt x="27813" y="15367"/>
                  </a:lnTo>
                  <a:lnTo>
                    <a:pt x="32429" y="15367"/>
                  </a:lnTo>
                  <a:lnTo>
                    <a:pt x="0" y="0"/>
                  </a:lnTo>
                  <a:close/>
                </a:path>
                <a:path extrusionOk="0" h="513714" w="357504">
                  <a:moveTo>
                    <a:pt x="32429" y="15367"/>
                  </a:moveTo>
                  <a:lnTo>
                    <a:pt x="27813" y="15367"/>
                  </a:lnTo>
                  <a:lnTo>
                    <a:pt x="57676" y="59017"/>
                  </a:lnTo>
                  <a:lnTo>
                    <a:pt x="106680" y="82168"/>
                  </a:lnTo>
                  <a:lnTo>
                    <a:pt x="115189" y="79120"/>
                  </a:lnTo>
                  <a:lnTo>
                    <a:pt x="118491" y="72008"/>
                  </a:lnTo>
                  <a:lnTo>
                    <a:pt x="121920" y="64896"/>
                  </a:lnTo>
                  <a:lnTo>
                    <a:pt x="118872" y="56387"/>
                  </a:lnTo>
                  <a:lnTo>
                    <a:pt x="32429" y="15367"/>
                  </a:lnTo>
                  <a:close/>
                </a:path>
                <a:path extrusionOk="0" h="513714" w="357504">
                  <a:moveTo>
                    <a:pt x="27813" y="15367"/>
                  </a:moveTo>
                  <a:lnTo>
                    <a:pt x="4191" y="31495"/>
                  </a:lnTo>
                  <a:lnTo>
                    <a:pt x="34011" y="75083"/>
                  </a:lnTo>
                  <a:lnTo>
                    <a:pt x="31984" y="46843"/>
                  </a:lnTo>
                  <a:lnTo>
                    <a:pt x="9779" y="36321"/>
                  </a:lnTo>
                  <a:lnTo>
                    <a:pt x="30226" y="22351"/>
                  </a:lnTo>
                  <a:lnTo>
                    <a:pt x="32591" y="22351"/>
                  </a:lnTo>
                  <a:lnTo>
                    <a:pt x="27813" y="15367"/>
                  </a:lnTo>
                  <a:close/>
                </a:path>
                <a:path extrusionOk="0" h="513714" w="357504">
                  <a:moveTo>
                    <a:pt x="32591" y="22351"/>
                  </a:moveTo>
                  <a:lnTo>
                    <a:pt x="30226" y="22351"/>
                  </a:lnTo>
                  <a:lnTo>
                    <a:pt x="31984" y="46843"/>
                  </a:lnTo>
                  <a:lnTo>
                    <a:pt x="57676" y="59017"/>
                  </a:lnTo>
                  <a:lnTo>
                    <a:pt x="32591" y="22351"/>
                  </a:lnTo>
                  <a:close/>
                </a:path>
                <a:path extrusionOk="0" h="513714" w="357504">
                  <a:moveTo>
                    <a:pt x="30226" y="22351"/>
                  </a:moveTo>
                  <a:lnTo>
                    <a:pt x="9779" y="36321"/>
                  </a:lnTo>
                  <a:lnTo>
                    <a:pt x="31984" y="46843"/>
                  </a:lnTo>
                  <a:lnTo>
                    <a:pt x="30226" y="22351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440" name="Google Shape;4440;p281"/>
            <p:cNvSpPr/>
            <p:nvPr/>
          </p:nvSpPr>
          <p:spPr>
            <a:xfrm>
              <a:off x="6673595" y="3250691"/>
              <a:ext cx="570000" cy="746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441" name="Google Shape;4441;p281"/>
            <p:cNvSpPr/>
            <p:nvPr/>
          </p:nvSpPr>
          <p:spPr>
            <a:xfrm>
              <a:off x="6842886" y="3273043"/>
              <a:ext cx="357504" cy="534670"/>
            </a:xfrm>
            <a:custGeom>
              <a:rect b="b" l="l" r="r" t="t"/>
              <a:pathLst>
                <a:path extrusionOk="0" h="534670" w="357504">
                  <a:moveTo>
                    <a:pt x="13589" y="397255"/>
                  </a:moveTo>
                  <a:lnTo>
                    <a:pt x="6858" y="403224"/>
                  </a:lnTo>
                  <a:lnTo>
                    <a:pt x="6397" y="412622"/>
                  </a:lnTo>
                  <a:lnTo>
                    <a:pt x="0" y="534669"/>
                  </a:lnTo>
                  <a:lnTo>
                    <a:pt x="31896" y="518794"/>
                  </a:lnTo>
                  <a:lnTo>
                    <a:pt x="27432" y="518794"/>
                  </a:lnTo>
                  <a:lnTo>
                    <a:pt x="3556" y="503173"/>
                  </a:lnTo>
                  <a:lnTo>
                    <a:pt x="32486" y="459071"/>
                  </a:lnTo>
                  <a:lnTo>
                    <a:pt x="34925" y="412622"/>
                  </a:lnTo>
                  <a:lnTo>
                    <a:pt x="35433" y="404748"/>
                  </a:lnTo>
                  <a:lnTo>
                    <a:pt x="29337" y="398017"/>
                  </a:lnTo>
                  <a:lnTo>
                    <a:pt x="13589" y="397255"/>
                  </a:lnTo>
                  <a:close/>
                </a:path>
                <a:path extrusionOk="0" h="534670" w="357504">
                  <a:moveTo>
                    <a:pt x="32486" y="459071"/>
                  </a:moveTo>
                  <a:lnTo>
                    <a:pt x="3556" y="503173"/>
                  </a:lnTo>
                  <a:lnTo>
                    <a:pt x="27432" y="518794"/>
                  </a:lnTo>
                  <a:lnTo>
                    <a:pt x="32015" y="511809"/>
                  </a:lnTo>
                  <a:lnTo>
                    <a:pt x="29718" y="511809"/>
                  </a:lnTo>
                  <a:lnTo>
                    <a:pt x="9144" y="498220"/>
                  </a:lnTo>
                  <a:lnTo>
                    <a:pt x="31002" y="487334"/>
                  </a:lnTo>
                  <a:lnTo>
                    <a:pt x="32486" y="459071"/>
                  </a:lnTo>
                  <a:close/>
                </a:path>
                <a:path extrusionOk="0" h="534670" w="357504">
                  <a:moveTo>
                    <a:pt x="105029" y="450468"/>
                  </a:moveTo>
                  <a:lnTo>
                    <a:pt x="56360" y="474706"/>
                  </a:lnTo>
                  <a:lnTo>
                    <a:pt x="27432" y="518794"/>
                  </a:lnTo>
                  <a:lnTo>
                    <a:pt x="31896" y="518794"/>
                  </a:lnTo>
                  <a:lnTo>
                    <a:pt x="110744" y="479551"/>
                  </a:lnTo>
                  <a:lnTo>
                    <a:pt x="117729" y="475995"/>
                  </a:lnTo>
                  <a:lnTo>
                    <a:pt x="120650" y="467486"/>
                  </a:lnTo>
                  <a:lnTo>
                    <a:pt x="117094" y="460374"/>
                  </a:lnTo>
                  <a:lnTo>
                    <a:pt x="113665" y="453262"/>
                  </a:lnTo>
                  <a:lnTo>
                    <a:pt x="105029" y="450468"/>
                  </a:lnTo>
                  <a:close/>
                </a:path>
                <a:path extrusionOk="0" h="534670" w="357504">
                  <a:moveTo>
                    <a:pt x="31002" y="487334"/>
                  </a:moveTo>
                  <a:lnTo>
                    <a:pt x="9144" y="498220"/>
                  </a:lnTo>
                  <a:lnTo>
                    <a:pt x="29718" y="511809"/>
                  </a:lnTo>
                  <a:lnTo>
                    <a:pt x="31002" y="487334"/>
                  </a:lnTo>
                  <a:close/>
                </a:path>
                <a:path extrusionOk="0" h="534670" w="357504">
                  <a:moveTo>
                    <a:pt x="56360" y="474706"/>
                  </a:moveTo>
                  <a:lnTo>
                    <a:pt x="31002" y="487334"/>
                  </a:lnTo>
                  <a:lnTo>
                    <a:pt x="29718" y="511809"/>
                  </a:lnTo>
                  <a:lnTo>
                    <a:pt x="32015" y="511809"/>
                  </a:lnTo>
                  <a:lnTo>
                    <a:pt x="56360" y="474706"/>
                  </a:lnTo>
                  <a:close/>
                </a:path>
                <a:path extrusionOk="0" h="534670" w="357504">
                  <a:moveTo>
                    <a:pt x="333629" y="0"/>
                  </a:moveTo>
                  <a:lnTo>
                    <a:pt x="32486" y="459071"/>
                  </a:lnTo>
                  <a:lnTo>
                    <a:pt x="31002" y="487334"/>
                  </a:lnTo>
                  <a:lnTo>
                    <a:pt x="56360" y="474706"/>
                  </a:lnTo>
                  <a:lnTo>
                    <a:pt x="357505" y="15747"/>
                  </a:lnTo>
                  <a:lnTo>
                    <a:pt x="333629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aphicFrame>
        <p:nvGraphicFramePr>
          <p:cNvPr id="4442" name="Google Shape;4442;p281"/>
          <p:cNvGraphicFramePr/>
          <p:nvPr/>
        </p:nvGraphicFramePr>
        <p:xfrm>
          <a:off x="1469263" y="4441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1418600"/>
                <a:gridCol w="1424950"/>
                <a:gridCol w="1421775"/>
                <a:gridCol w="1421775"/>
              </a:tblGrid>
              <a:tr h="49447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Key</a:t>
                      </a:r>
                      <a:endParaRPr sz="16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Column1</a:t>
                      </a:r>
                      <a:endParaRPr sz="16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Column3</a:t>
                      </a:r>
                      <a:endParaRPr sz="16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TimeStamp</a:t>
                      </a:r>
                      <a:endParaRPr sz="16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</a:tr>
              <a:tr h="494475">
                <a:tc rowSpan="2"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Row1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value1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timestamp1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494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value2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timestamp2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  <a:tr h="49447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Row2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value4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timestamp1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49447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Row3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value1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value6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timestamp1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9"/>
          <p:cNvGrpSpPr/>
          <p:nvPr/>
        </p:nvGrpSpPr>
        <p:grpSpPr>
          <a:xfrm>
            <a:off x="5379716" y="2889438"/>
            <a:ext cx="3477900" cy="3401604"/>
            <a:chOff x="5379716" y="2167133"/>
            <a:chExt cx="3477900" cy="2551267"/>
          </a:xfrm>
        </p:grpSpPr>
        <p:sp>
          <p:nvSpPr>
            <p:cNvPr id="472" name="Google Shape;472;p39"/>
            <p:cNvSpPr/>
            <p:nvPr/>
          </p:nvSpPr>
          <p:spPr>
            <a:xfrm>
              <a:off x="5379716" y="2167133"/>
              <a:ext cx="3477900" cy="2456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565392" y="4152900"/>
              <a:ext cx="1159800" cy="565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5418582" y="2185288"/>
              <a:ext cx="3401400" cy="2380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5418582" y="2185288"/>
              <a:ext cx="3401695" cy="2380615"/>
            </a:xfrm>
            <a:custGeom>
              <a:rect b="b" l="l" r="r" t="t"/>
              <a:pathLst>
                <a:path extrusionOk="0" h="2380615" w="3401695">
                  <a:moveTo>
                    <a:pt x="0" y="2380361"/>
                  </a:moveTo>
                  <a:lnTo>
                    <a:pt x="3401314" y="2380361"/>
                  </a:lnTo>
                  <a:lnTo>
                    <a:pt x="3401314" y="0"/>
                  </a:lnTo>
                  <a:lnTo>
                    <a:pt x="0" y="0"/>
                  </a:lnTo>
                  <a:lnTo>
                    <a:pt x="0" y="2380361"/>
                  </a:lnTo>
                  <a:close/>
                </a:path>
              </a:pathLst>
            </a:custGeom>
            <a:noFill/>
            <a:ln cap="flat" cmpd="sng" w="9525">
              <a:solidFill>
                <a:srgbClr val="97B8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476" name="Google Shape;476;p39"/>
          <p:cNvSpPr txBox="1"/>
          <p:nvPr/>
        </p:nvSpPr>
        <p:spPr>
          <a:xfrm>
            <a:off x="6733158" y="5625524"/>
            <a:ext cx="7734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Rack #N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" name="Google Shape;477;p39"/>
          <p:cNvGrpSpPr/>
          <p:nvPr/>
        </p:nvGrpSpPr>
        <p:grpSpPr>
          <a:xfrm>
            <a:off x="167637" y="2889438"/>
            <a:ext cx="5032200" cy="3401604"/>
            <a:chOff x="167637" y="2167133"/>
            <a:chExt cx="5032200" cy="2551267"/>
          </a:xfrm>
        </p:grpSpPr>
        <p:sp>
          <p:nvSpPr>
            <p:cNvPr id="478" name="Google Shape;478;p39"/>
            <p:cNvSpPr/>
            <p:nvPr/>
          </p:nvSpPr>
          <p:spPr>
            <a:xfrm>
              <a:off x="167637" y="2167133"/>
              <a:ext cx="5032200" cy="2456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145792" y="4152900"/>
              <a:ext cx="1127700" cy="565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05689" y="2185288"/>
              <a:ext cx="4956600" cy="2380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205689" y="2185288"/>
              <a:ext cx="4956810" cy="2380615"/>
            </a:xfrm>
            <a:custGeom>
              <a:rect b="b" l="l" r="r" t="t"/>
              <a:pathLst>
                <a:path extrusionOk="0" h="2380615" w="4956810">
                  <a:moveTo>
                    <a:pt x="0" y="2380361"/>
                  </a:moveTo>
                  <a:lnTo>
                    <a:pt x="4956683" y="2380361"/>
                  </a:lnTo>
                  <a:lnTo>
                    <a:pt x="4956683" y="0"/>
                  </a:lnTo>
                  <a:lnTo>
                    <a:pt x="0" y="0"/>
                  </a:lnTo>
                  <a:lnTo>
                    <a:pt x="0" y="2380361"/>
                  </a:lnTo>
                  <a:close/>
                </a:path>
              </a:pathLst>
            </a:custGeom>
            <a:noFill/>
            <a:ln cap="flat" cmpd="sng" w="9525">
              <a:solidFill>
                <a:srgbClr val="97B8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482" name="Google Shape;482;p39"/>
          <p:cNvSpPr txBox="1"/>
          <p:nvPr/>
        </p:nvSpPr>
        <p:spPr>
          <a:xfrm>
            <a:off x="2313177" y="5625524"/>
            <a:ext cx="741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Rack #1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3" name="Google Shape;483;p39"/>
          <p:cNvGrpSpPr/>
          <p:nvPr/>
        </p:nvGrpSpPr>
        <p:grpSpPr>
          <a:xfrm>
            <a:off x="6294110" y="725406"/>
            <a:ext cx="1489054" cy="1365566"/>
            <a:chOff x="6294110" y="544068"/>
            <a:chExt cx="1489054" cy="1024200"/>
          </a:xfrm>
        </p:grpSpPr>
        <p:sp>
          <p:nvSpPr>
            <p:cNvPr id="484" name="Google Shape;484;p39"/>
            <p:cNvSpPr/>
            <p:nvPr/>
          </p:nvSpPr>
          <p:spPr>
            <a:xfrm>
              <a:off x="6294110" y="544068"/>
              <a:ext cx="1484400" cy="10242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6341364" y="804672"/>
              <a:ext cx="1441800" cy="565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6332474" y="555498"/>
              <a:ext cx="1407900" cy="950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6332474" y="555498"/>
              <a:ext cx="1408429" cy="951230"/>
            </a:xfrm>
            <a:custGeom>
              <a:rect b="b" l="l" r="r" t="t"/>
              <a:pathLst>
                <a:path extrusionOk="0" h="951230" w="1408429">
                  <a:moveTo>
                    <a:pt x="0" y="158496"/>
                  </a:moveTo>
                  <a:lnTo>
                    <a:pt x="8083" y="108411"/>
                  </a:lnTo>
                  <a:lnTo>
                    <a:pt x="30589" y="64904"/>
                  </a:lnTo>
                  <a:lnTo>
                    <a:pt x="64904" y="30589"/>
                  </a:lnTo>
                  <a:lnTo>
                    <a:pt x="108411" y="8083"/>
                  </a:lnTo>
                  <a:lnTo>
                    <a:pt x="158496" y="0"/>
                  </a:lnTo>
                  <a:lnTo>
                    <a:pt x="1249426" y="0"/>
                  </a:lnTo>
                  <a:lnTo>
                    <a:pt x="1299510" y="8083"/>
                  </a:lnTo>
                  <a:lnTo>
                    <a:pt x="1343017" y="30589"/>
                  </a:lnTo>
                  <a:lnTo>
                    <a:pt x="1377332" y="64904"/>
                  </a:lnTo>
                  <a:lnTo>
                    <a:pt x="1399838" y="108411"/>
                  </a:lnTo>
                  <a:lnTo>
                    <a:pt x="1407922" y="158496"/>
                  </a:lnTo>
                  <a:lnTo>
                    <a:pt x="1407922" y="792226"/>
                  </a:lnTo>
                  <a:lnTo>
                    <a:pt x="1399838" y="842310"/>
                  </a:lnTo>
                  <a:lnTo>
                    <a:pt x="1377332" y="885817"/>
                  </a:lnTo>
                  <a:lnTo>
                    <a:pt x="1343017" y="920132"/>
                  </a:lnTo>
                  <a:lnTo>
                    <a:pt x="1299510" y="942638"/>
                  </a:lnTo>
                  <a:lnTo>
                    <a:pt x="1249426" y="950722"/>
                  </a:lnTo>
                  <a:lnTo>
                    <a:pt x="158496" y="950722"/>
                  </a:lnTo>
                  <a:lnTo>
                    <a:pt x="108411" y="942638"/>
                  </a:lnTo>
                  <a:lnTo>
                    <a:pt x="64904" y="920132"/>
                  </a:lnTo>
                  <a:lnTo>
                    <a:pt x="30589" y="885817"/>
                  </a:lnTo>
                  <a:lnTo>
                    <a:pt x="8083" y="842310"/>
                  </a:lnTo>
                  <a:lnTo>
                    <a:pt x="0" y="792226"/>
                  </a:lnTo>
                  <a:lnTo>
                    <a:pt x="0" y="158496"/>
                  </a:lnTo>
                  <a:close/>
                </a:path>
              </a:pathLst>
            </a:custGeom>
            <a:noFill/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488" name="Google Shape;488;p39"/>
          <p:cNvSpPr txBox="1"/>
          <p:nvPr/>
        </p:nvSpPr>
        <p:spPr>
          <a:xfrm>
            <a:off x="6509131" y="1154684"/>
            <a:ext cx="1054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Namenode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39"/>
          <p:cNvGrpSpPr/>
          <p:nvPr/>
        </p:nvGrpSpPr>
        <p:grpSpPr>
          <a:xfrm>
            <a:off x="3499103" y="3147489"/>
            <a:ext cx="1502700" cy="2470978"/>
            <a:chOff x="3499103" y="2360676"/>
            <a:chExt cx="1502700" cy="1853280"/>
          </a:xfrm>
        </p:grpSpPr>
        <p:sp>
          <p:nvSpPr>
            <p:cNvPr id="490" name="Google Shape;490;p39"/>
            <p:cNvSpPr/>
            <p:nvPr/>
          </p:nvSpPr>
          <p:spPr>
            <a:xfrm>
              <a:off x="3499103" y="2360676"/>
              <a:ext cx="1502700" cy="1836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3616451" y="3648456"/>
              <a:ext cx="1318200" cy="5655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3546093" y="2384806"/>
              <a:ext cx="1407900" cy="17418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3546093" y="2384806"/>
              <a:ext cx="1408429" cy="1741804"/>
            </a:xfrm>
            <a:custGeom>
              <a:rect b="b" l="l" r="r" t="t"/>
              <a:pathLst>
                <a:path extrusionOk="0" h="1741804" w="1408429">
                  <a:moveTo>
                    <a:pt x="0" y="234695"/>
                  </a:moveTo>
                  <a:lnTo>
                    <a:pt x="4771" y="187419"/>
                  </a:lnTo>
                  <a:lnTo>
                    <a:pt x="18454" y="143375"/>
                  </a:lnTo>
                  <a:lnTo>
                    <a:pt x="40103" y="103509"/>
                  </a:lnTo>
                  <a:lnTo>
                    <a:pt x="68770" y="68770"/>
                  </a:lnTo>
                  <a:lnTo>
                    <a:pt x="103509" y="40103"/>
                  </a:lnTo>
                  <a:lnTo>
                    <a:pt x="143375" y="18454"/>
                  </a:lnTo>
                  <a:lnTo>
                    <a:pt x="187419" y="4771"/>
                  </a:lnTo>
                  <a:lnTo>
                    <a:pt x="234695" y="0"/>
                  </a:lnTo>
                  <a:lnTo>
                    <a:pt x="1173226" y="0"/>
                  </a:lnTo>
                  <a:lnTo>
                    <a:pt x="1220539" y="4771"/>
                  </a:lnTo>
                  <a:lnTo>
                    <a:pt x="1264600" y="18454"/>
                  </a:lnTo>
                  <a:lnTo>
                    <a:pt x="1304467" y="40103"/>
                  </a:lnTo>
                  <a:lnTo>
                    <a:pt x="1339199" y="68770"/>
                  </a:lnTo>
                  <a:lnTo>
                    <a:pt x="1367852" y="103509"/>
                  </a:lnTo>
                  <a:lnTo>
                    <a:pt x="1389485" y="143375"/>
                  </a:lnTo>
                  <a:lnTo>
                    <a:pt x="1403155" y="187419"/>
                  </a:lnTo>
                  <a:lnTo>
                    <a:pt x="1407921" y="234695"/>
                  </a:lnTo>
                  <a:lnTo>
                    <a:pt x="1407921" y="1507109"/>
                  </a:lnTo>
                  <a:lnTo>
                    <a:pt x="1403155" y="1554402"/>
                  </a:lnTo>
                  <a:lnTo>
                    <a:pt x="1389485" y="1598450"/>
                  </a:lnTo>
                  <a:lnTo>
                    <a:pt x="1367852" y="1638310"/>
                  </a:lnTo>
                  <a:lnTo>
                    <a:pt x="1339199" y="1673039"/>
                  </a:lnTo>
                  <a:lnTo>
                    <a:pt x="1304467" y="1701692"/>
                  </a:lnTo>
                  <a:lnTo>
                    <a:pt x="1264600" y="1723327"/>
                  </a:lnTo>
                  <a:lnTo>
                    <a:pt x="1220539" y="1736999"/>
                  </a:lnTo>
                  <a:lnTo>
                    <a:pt x="1173226" y="1741766"/>
                  </a:lnTo>
                  <a:lnTo>
                    <a:pt x="234695" y="1741766"/>
                  </a:lnTo>
                  <a:lnTo>
                    <a:pt x="187419" y="1736999"/>
                  </a:lnTo>
                  <a:lnTo>
                    <a:pt x="143375" y="1723327"/>
                  </a:lnTo>
                  <a:lnTo>
                    <a:pt x="103509" y="1701692"/>
                  </a:lnTo>
                  <a:lnTo>
                    <a:pt x="68770" y="1673039"/>
                  </a:lnTo>
                  <a:lnTo>
                    <a:pt x="40103" y="1638310"/>
                  </a:lnTo>
                  <a:lnTo>
                    <a:pt x="18454" y="1598450"/>
                  </a:lnTo>
                  <a:lnTo>
                    <a:pt x="4771" y="1554402"/>
                  </a:lnTo>
                  <a:lnTo>
                    <a:pt x="0" y="1507109"/>
                  </a:lnTo>
                  <a:lnTo>
                    <a:pt x="0" y="234695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494" name="Google Shape;494;p39"/>
          <p:cNvSpPr txBox="1"/>
          <p:nvPr/>
        </p:nvSpPr>
        <p:spPr>
          <a:xfrm>
            <a:off x="3784219" y="4948055"/>
            <a:ext cx="932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5" name="Google Shape;495;p39"/>
          <p:cNvGrpSpPr/>
          <p:nvPr/>
        </p:nvGrpSpPr>
        <p:grpSpPr>
          <a:xfrm>
            <a:off x="3727703" y="3407579"/>
            <a:ext cx="1034700" cy="660383"/>
            <a:chOff x="3727703" y="2555748"/>
            <a:chExt cx="1034700" cy="495300"/>
          </a:xfrm>
        </p:grpSpPr>
        <p:sp>
          <p:nvSpPr>
            <p:cNvPr id="496" name="Google Shape;496;p39"/>
            <p:cNvSpPr/>
            <p:nvPr/>
          </p:nvSpPr>
          <p:spPr>
            <a:xfrm>
              <a:off x="3727703" y="2555748"/>
              <a:ext cx="486300" cy="495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3775201" y="2580779"/>
              <a:ext cx="390900" cy="3990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3775201" y="2580779"/>
              <a:ext cx="391160" cy="399414"/>
            </a:xfrm>
            <a:custGeom>
              <a:rect b="b" l="l" r="r" t="t"/>
              <a:pathLst>
                <a:path extrusionOk="0" h="399414" w="391160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270247" y="2555748"/>
              <a:ext cx="486300" cy="495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299203" y="2624328"/>
              <a:ext cx="463200" cy="4053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18380" y="2580779"/>
              <a:ext cx="390900" cy="399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318380" y="2580779"/>
              <a:ext cx="391160" cy="399414"/>
            </a:xfrm>
            <a:custGeom>
              <a:rect b="b" l="l" r="r" t="t"/>
              <a:pathLst>
                <a:path extrusionOk="0" h="399414" w="391160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BD4A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03" name="Google Shape;503;p39"/>
          <p:cNvSpPr txBox="1"/>
          <p:nvPr/>
        </p:nvSpPr>
        <p:spPr>
          <a:xfrm>
            <a:off x="4421504" y="3557355"/>
            <a:ext cx="184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" name="Google Shape;504;p39"/>
          <p:cNvGrpSpPr/>
          <p:nvPr/>
        </p:nvGrpSpPr>
        <p:grpSpPr>
          <a:xfrm>
            <a:off x="1932432" y="2123387"/>
            <a:ext cx="2824116" cy="3495080"/>
            <a:chOff x="1932432" y="1592580"/>
            <a:chExt cx="2824116" cy="2621376"/>
          </a:xfrm>
        </p:grpSpPr>
        <p:sp>
          <p:nvSpPr>
            <p:cNvPr id="505" name="Google Shape;505;p39"/>
            <p:cNvSpPr/>
            <p:nvPr/>
          </p:nvSpPr>
          <p:spPr>
            <a:xfrm>
              <a:off x="3727704" y="3177540"/>
              <a:ext cx="486300" cy="4938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3775202" y="3201301"/>
              <a:ext cx="390900" cy="39900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3775202" y="3201301"/>
              <a:ext cx="391160" cy="399414"/>
            </a:xfrm>
            <a:custGeom>
              <a:rect b="b" l="l" r="r" t="t"/>
              <a:pathLst>
                <a:path extrusionOk="0" h="399414" w="391160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270248" y="3177540"/>
              <a:ext cx="486300" cy="493800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318380" y="3201301"/>
              <a:ext cx="390900" cy="39900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318380" y="3201301"/>
              <a:ext cx="391160" cy="399414"/>
            </a:xfrm>
            <a:custGeom>
              <a:rect b="b" l="l" r="r" t="t"/>
              <a:pathLst>
                <a:path extrusionOk="0" h="399414" w="391160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3665220" y="1592580"/>
              <a:ext cx="969300" cy="1129200"/>
            </a:xfrm>
            <a:prstGeom prst="rect">
              <a:avLst/>
            </a:pr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3708527" y="1615186"/>
              <a:ext cx="805814" cy="965835"/>
            </a:xfrm>
            <a:custGeom>
              <a:rect b="b" l="l" r="r" t="t"/>
              <a:pathLst>
                <a:path extrusionOk="0" h="965835" w="805814">
                  <a:moveTo>
                    <a:pt x="713105" y="918590"/>
                  </a:moveTo>
                  <a:lnTo>
                    <a:pt x="709549" y="920369"/>
                  </a:lnTo>
                  <a:lnTo>
                    <a:pt x="708278" y="923670"/>
                  </a:lnTo>
                  <a:lnTo>
                    <a:pt x="707136" y="926972"/>
                  </a:lnTo>
                  <a:lnTo>
                    <a:pt x="708787" y="930528"/>
                  </a:lnTo>
                  <a:lnTo>
                    <a:pt x="712088" y="931799"/>
                  </a:lnTo>
                  <a:lnTo>
                    <a:pt x="805307" y="965581"/>
                  </a:lnTo>
                  <a:lnTo>
                    <a:pt x="804369" y="959993"/>
                  </a:lnTo>
                  <a:lnTo>
                    <a:pt x="792352" y="959993"/>
                  </a:lnTo>
                  <a:lnTo>
                    <a:pt x="777361" y="941983"/>
                  </a:lnTo>
                  <a:lnTo>
                    <a:pt x="716407" y="919861"/>
                  </a:lnTo>
                  <a:lnTo>
                    <a:pt x="713105" y="918590"/>
                  </a:lnTo>
                  <a:close/>
                </a:path>
                <a:path extrusionOk="0" h="965835" w="805814">
                  <a:moveTo>
                    <a:pt x="777361" y="941983"/>
                  </a:moveTo>
                  <a:lnTo>
                    <a:pt x="792352" y="959993"/>
                  </a:lnTo>
                  <a:lnTo>
                    <a:pt x="796020" y="956944"/>
                  </a:lnTo>
                  <a:lnTo>
                    <a:pt x="790956" y="956944"/>
                  </a:lnTo>
                  <a:lnTo>
                    <a:pt x="789163" y="946267"/>
                  </a:lnTo>
                  <a:lnTo>
                    <a:pt x="777361" y="941983"/>
                  </a:lnTo>
                  <a:close/>
                </a:path>
                <a:path extrusionOk="0" h="965835" w="805814">
                  <a:moveTo>
                    <a:pt x="784987" y="862076"/>
                  </a:moveTo>
                  <a:lnTo>
                    <a:pt x="781558" y="862711"/>
                  </a:lnTo>
                  <a:lnTo>
                    <a:pt x="778128" y="863219"/>
                  </a:lnTo>
                  <a:lnTo>
                    <a:pt x="775715" y="866520"/>
                  </a:lnTo>
                  <a:lnTo>
                    <a:pt x="776351" y="869950"/>
                  </a:lnTo>
                  <a:lnTo>
                    <a:pt x="787064" y="933763"/>
                  </a:lnTo>
                  <a:lnTo>
                    <a:pt x="802132" y="951864"/>
                  </a:lnTo>
                  <a:lnTo>
                    <a:pt x="792352" y="959993"/>
                  </a:lnTo>
                  <a:lnTo>
                    <a:pt x="804369" y="959993"/>
                  </a:lnTo>
                  <a:lnTo>
                    <a:pt x="788924" y="867918"/>
                  </a:lnTo>
                  <a:lnTo>
                    <a:pt x="788288" y="864488"/>
                  </a:lnTo>
                  <a:lnTo>
                    <a:pt x="784987" y="862076"/>
                  </a:lnTo>
                  <a:close/>
                </a:path>
                <a:path extrusionOk="0" h="965835" w="805814">
                  <a:moveTo>
                    <a:pt x="789163" y="946267"/>
                  </a:moveTo>
                  <a:lnTo>
                    <a:pt x="790956" y="956944"/>
                  </a:lnTo>
                  <a:lnTo>
                    <a:pt x="799338" y="949959"/>
                  </a:lnTo>
                  <a:lnTo>
                    <a:pt x="789163" y="946267"/>
                  </a:lnTo>
                  <a:close/>
                </a:path>
                <a:path extrusionOk="0" h="965835" w="805814">
                  <a:moveTo>
                    <a:pt x="787064" y="933763"/>
                  </a:moveTo>
                  <a:lnTo>
                    <a:pt x="789163" y="946267"/>
                  </a:lnTo>
                  <a:lnTo>
                    <a:pt x="799338" y="949959"/>
                  </a:lnTo>
                  <a:lnTo>
                    <a:pt x="790956" y="956944"/>
                  </a:lnTo>
                  <a:lnTo>
                    <a:pt x="796020" y="956944"/>
                  </a:lnTo>
                  <a:lnTo>
                    <a:pt x="802132" y="951864"/>
                  </a:lnTo>
                  <a:lnTo>
                    <a:pt x="787064" y="933763"/>
                  </a:lnTo>
                  <a:close/>
                </a:path>
                <a:path extrusionOk="0" h="965835" w="805814">
                  <a:moveTo>
                    <a:pt x="9778" y="0"/>
                  </a:moveTo>
                  <a:lnTo>
                    <a:pt x="0" y="8127"/>
                  </a:lnTo>
                  <a:lnTo>
                    <a:pt x="777361" y="941983"/>
                  </a:lnTo>
                  <a:lnTo>
                    <a:pt x="789163" y="946267"/>
                  </a:lnTo>
                  <a:lnTo>
                    <a:pt x="787064" y="933763"/>
                  </a:lnTo>
                  <a:lnTo>
                    <a:pt x="9778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1932432" y="2360676"/>
              <a:ext cx="1502700" cy="1836300"/>
            </a:xfrm>
            <a:prstGeom prst="rect">
              <a:avLst/>
            </a:pr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2051304" y="3648456"/>
              <a:ext cx="1318200" cy="565500"/>
            </a:xfrm>
            <a:prstGeom prst="rect">
              <a:avLst/>
            </a:prstGeom>
            <a:blipFill rotWithShape="1">
              <a:blip r:embed="rId2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1980438" y="2384806"/>
              <a:ext cx="1407900" cy="1741800"/>
            </a:xfrm>
            <a:prstGeom prst="rect">
              <a:avLst/>
            </a:prstGeom>
            <a:blipFill rotWithShape="1">
              <a:blip r:embed="rId2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1980438" y="2384806"/>
              <a:ext cx="1407795" cy="1741804"/>
            </a:xfrm>
            <a:custGeom>
              <a:rect b="b" l="l" r="r" t="t"/>
              <a:pathLst>
                <a:path extrusionOk="0" h="1741804" w="1407795">
                  <a:moveTo>
                    <a:pt x="0" y="234695"/>
                  </a:moveTo>
                  <a:lnTo>
                    <a:pt x="4765" y="187419"/>
                  </a:lnTo>
                  <a:lnTo>
                    <a:pt x="18434" y="143375"/>
                  </a:lnTo>
                  <a:lnTo>
                    <a:pt x="40063" y="103509"/>
                  </a:lnTo>
                  <a:lnTo>
                    <a:pt x="68706" y="68770"/>
                  </a:lnTo>
                  <a:lnTo>
                    <a:pt x="103423" y="40103"/>
                  </a:lnTo>
                  <a:lnTo>
                    <a:pt x="143267" y="18454"/>
                  </a:lnTo>
                  <a:lnTo>
                    <a:pt x="187297" y="4771"/>
                  </a:lnTo>
                  <a:lnTo>
                    <a:pt x="234569" y="0"/>
                  </a:lnTo>
                  <a:lnTo>
                    <a:pt x="1173226" y="0"/>
                  </a:lnTo>
                  <a:lnTo>
                    <a:pt x="1220497" y="4771"/>
                  </a:lnTo>
                  <a:lnTo>
                    <a:pt x="1264527" y="18454"/>
                  </a:lnTo>
                  <a:lnTo>
                    <a:pt x="1304371" y="40103"/>
                  </a:lnTo>
                  <a:lnTo>
                    <a:pt x="1339088" y="68770"/>
                  </a:lnTo>
                  <a:lnTo>
                    <a:pt x="1367731" y="103509"/>
                  </a:lnTo>
                  <a:lnTo>
                    <a:pt x="1389360" y="143375"/>
                  </a:lnTo>
                  <a:lnTo>
                    <a:pt x="1403029" y="187419"/>
                  </a:lnTo>
                  <a:lnTo>
                    <a:pt x="1407795" y="234695"/>
                  </a:lnTo>
                  <a:lnTo>
                    <a:pt x="1407795" y="1507109"/>
                  </a:lnTo>
                  <a:lnTo>
                    <a:pt x="1403029" y="1554402"/>
                  </a:lnTo>
                  <a:lnTo>
                    <a:pt x="1389360" y="1598450"/>
                  </a:lnTo>
                  <a:lnTo>
                    <a:pt x="1367731" y="1638310"/>
                  </a:lnTo>
                  <a:lnTo>
                    <a:pt x="1339088" y="1673039"/>
                  </a:lnTo>
                  <a:lnTo>
                    <a:pt x="1304371" y="1701692"/>
                  </a:lnTo>
                  <a:lnTo>
                    <a:pt x="1264527" y="1723327"/>
                  </a:lnTo>
                  <a:lnTo>
                    <a:pt x="1220497" y="1736999"/>
                  </a:lnTo>
                  <a:lnTo>
                    <a:pt x="1173226" y="1741766"/>
                  </a:lnTo>
                  <a:lnTo>
                    <a:pt x="234569" y="1741766"/>
                  </a:lnTo>
                  <a:lnTo>
                    <a:pt x="187297" y="1736999"/>
                  </a:lnTo>
                  <a:lnTo>
                    <a:pt x="143267" y="1723327"/>
                  </a:lnTo>
                  <a:lnTo>
                    <a:pt x="103423" y="1701692"/>
                  </a:lnTo>
                  <a:lnTo>
                    <a:pt x="68706" y="1673039"/>
                  </a:lnTo>
                  <a:lnTo>
                    <a:pt x="40063" y="1638310"/>
                  </a:lnTo>
                  <a:lnTo>
                    <a:pt x="18434" y="1598450"/>
                  </a:lnTo>
                  <a:lnTo>
                    <a:pt x="4765" y="1554402"/>
                  </a:lnTo>
                  <a:lnTo>
                    <a:pt x="0" y="1507109"/>
                  </a:lnTo>
                  <a:lnTo>
                    <a:pt x="0" y="234695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17" name="Google Shape;517;p39"/>
          <p:cNvSpPr txBox="1"/>
          <p:nvPr/>
        </p:nvSpPr>
        <p:spPr>
          <a:xfrm>
            <a:off x="2218182" y="4948055"/>
            <a:ext cx="932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" name="Google Shape;518;p39"/>
          <p:cNvGrpSpPr/>
          <p:nvPr/>
        </p:nvGrpSpPr>
        <p:grpSpPr>
          <a:xfrm>
            <a:off x="352043" y="3147489"/>
            <a:ext cx="2839356" cy="2470978"/>
            <a:chOff x="352043" y="2360676"/>
            <a:chExt cx="2839356" cy="1853280"/>
          </a:xfrm>
        </p:grpSpPr>
        <p:sp>
          <p:nvSpPr>
            <p:cNvPr id="519" name="Google Shape;519;p39"/>
            <p:cNvSpPr/>
            <p:nvPr/>
          </p:nvSpPr>
          <p:spPr>
            <a:xfrm>
              <a:off x="2162555" y="2555748"/>
              <a:ext cx="484500" cy="495300"/>
            </a:xfrm>
            <a:prstGeom prst="rect">
              <a:avLst/>
            </a:prstGeom>
            <a:blipFill rotWithShape="1">
              <a:blip r:embed="rId2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209545" y="2580779"/>
              <a:ext cx="390900" cy="399000"/>
            </a:xfrm>
            <a:prstGeom prst="rect">
              <a:avLst/>
            </a:prstGeom>
            <a:blipFill rotWithShape="1">
              <a:blip r:embed="rId2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2209545" y="2580779"/>
              <a:ext cx="391160" cy="399414"/>
            </a:xfrm>
            <a:custGeom>
              <a:rect b="b" l="l" r="r" t="t"/>
              <a:pathLst>
                <a:path extrusionOk="0" h="399414" w="391160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705099" y="2555748"/>
              <a:ext cx="486300" cy="495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2752598" y="2580779"/>
              <a:ext cx="390900" cy="39900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752598" y="2580779"/>
              <a:ext cx="391160" cy="399414"/>
            </a:xfrm>
            <a:custGeom>
              <a:rect b="b" l="l" r="r" t="t"/>
              <a:pathLst>
                <a:path extrusionOk="0" h="399414" w="391160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352043" y="2360676"/>
              <a:ext cx="1502700" cy="1836300"/>
            </a:xfrm>
            <a:prstGeom prst="rect">
              <a:avLst/>
            </a:prstGeom>
            <a:blipFill rotWithShape="1">
              <a:blip r:embed="rId3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70915" y="3648456"/>
              <a:ext cx="1318200" cy="565500"/>
            </a:xfrm>
            <a:prstGeom prst="rect">
              <a:avLst/>
            </a:prstGeom>
            <a:blipFill rotWithShape="1">
              <a:blip r:embed="rId3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00126" y="2384806"/>
              <a:ext cx="1407900" cy="1741800"/>
            </a:xfrm>
            <a:prstGeom prst="rect">
              <a:avLst/>
            </a:prstGeom>
            <a:blipFill rotWithShape="1">
              <a:blip r:embed="rId3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00126" y="2384806"/>
              <a:ext cx="1408430" cy="1741804"/>
            </a:xfrm>
            <a:custGeom>
              <a:rect b="b" l="l" r="r" t="t"/>
              <a:pathLst>
                <a:path extrusionOk="0" h="1741804" w="1408430">
                  <a:moveTo>
                    <a:pt x="0" y="234695"/>
                  </a:moveTo>
                  <a:lnTo>
                    <a:pt x="4767" y="187419"/>
                  </a:lnTo>
                  <a:lnTo>
                    <a:pt x="18441" y="143375"/>
                  </a:lnTo>
                  <a:lnTo>
                    <a:pt x="40077" y="103509"/>
                  </a:lnTo>
                  <a:lnTo>
                    <a:pt x="68732" y="68770"/>
                  </a:lnTo>
                  <a:lnTo>
                    <a:pt x="103461" y="40103"/>
                  </a:lnTo>
                  <a:lnTo>
                    <a:pt x="143321" y="18454"/>
                  </a:lnTo>
                  <a:lnTo>
                    <a:pt x="187368" y="4771"/>
                  </a:lnTo>
                  <a:lnTo>
                    <a:pt x="234657" y="0"/>
                  </a:lnTo>
                  <a:lnTo>
                    <a:pt x="1173276" y="0"/>
                  </a:lnTo>
                  <a:lnTo>
                    <a:pt x="1220548" y="4771"/>
                  </a:lnTo>
                  <a:lnTo>
                    <a:pt x="1264577" y="18454"/>
                  </a:lnTo>
                  <a:lnTo>
                    <a:pt x="1304422" y="40103"/>
                  </a:lnTo>
                  <a:lnTo>
                    <a:pt x="1339138" y="68770"/>
                  </a:lnTo>
                  <a:lnTo>
                    <a:pt x="1367782" y="103509"/>
                  </a:lnTo>
                  <a:lnTo>
                    <a:pt x="1389410" y="143375"/>
                  </a:lnTo>
                  <a:lnTo>
                    <a:pt x="1403079" y="187419"/>
                  </a:lnTo>
                  <a:lnTo>
                    <a:pt x="1407845" y="234695"/>
                  </a:lnTo>
                  <a:lnTo>
                    <a:pt x="1407845" y="1507109"/>
                  </a:lnTo>
                  <a:lnTo>
                    <a:pt x="1403079" y="1554402"/>
                  </a:lnTo>
                  <a:lnTo>
                    <a:pt x="1389410" y="1598450"/>
                  </a:lnTo>
                  <a:lnTo>
                    <a:pt x="1367782" y="1638310"/>
                  </a:lnTo>
                  <a:lnTo>
                    <a:pt x="1339138" y="1673039"/>
                  </a:lnTo>
                  <a:lnTo>
                    <a:pt x="1304422" y="1701692"/>
                  </a:lnTo>
                  <a:lnTo>
                    <a:pt x="1264577" y="1723327"/>
                  </a:lnTo>
                  <a:lnTo>
                    <a:pt x="1220548" y="1736999"/>
                  </a:lnTo>
                  <a:lnTo>
                    <a:pt x="1173276" y="1741766"/>
                  </a:lnTo>
                  <a:lnTo>
                    <a:pt x="234657" y="1741766"/>
                  </a:lnTo>
                  <a:lnTo>
                    <a:pt x="187368" y="1736999"/>
                  </a:lnTo>
                  <a:lnTo>
                    <a:pt x="143321" y="1723327"/>
                  </a:lnTo>
                  <a:lnTo>
                    <a:pt x="103461" y="1701692"/>
                  </a:lnTo>
                  <a:lnTo>
                    <a:pt x="68732" y="1673039"/>
                  </a:lnTo>
                  <a:lnTo>
                    <a:pt x="40077" y="1638310"/>
                  </a:lnTo>
                  <a:lnTo>
                    <a:pt x="18441" y="1598450"/>
                  </a:lnTo>
                  <a:lnTo>
                    <a:pt x="4767" y="1554402"/>
                  </a:lnTo>
                  <a:lnTo>
                    <a:pt x="0" y="1507109"/>
                  </a:lnTo>
                  <a:lnTo>
                    <a:pt x="0" y="234695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29" name="Google Shape;529;p39"/>
          <p:cNvSpPr txBox="1"/>
          <p:nvPr/>
        </p:nvSpPr>
        <p:spPr>
          <a:xfrm>
            <a:off x="637438" y="4948055"/>
            <a:ext cx="932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0" name="Google Shape;530;p39"/>
          <p:cNvGrpSpPr/>
          <p:nvPr/>
        </p:nvGrpSpPr>
        <p:grpSpPr>
          <a:xfrm>
            <a:off x="582168" y="3407579"/>
            <a:ext cx="490632" cy="660383"/>
            <a:chOff x="582168" y="2555748"/>
            <a:chExt cx="490632" cy="495300"/>
          </a:xfrm>
        </p:grpSpPr>
        <p:sp>
          <p:nvSpPr>
            <p:cNvPr id="531" name="Google Shape;531;p39"/>
            <p:cNvSpPr/>
            <p:nvPr/>
          </p:nvSpPr>
          <p:spPr>
            <a:xfrm>
              <a:off x="582168" y="2555748"/>
              <a:ext cx="484500" cy="495300"/>
            </a:xfrm>
            <a:prstGeom prst="rect">
              <a:avLst/>
            </a:prstGeom>
            <a:blipFill rotWithShape="1">
              <a:blip r:embed="rId2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609600" y="2624328"/>
              <a:ext cx="463200" cy="405300"/>
            </a:xfrm>
            <a:prstGeom prst="rect">
              <a:avLst/>
            </a:prstGeom>
            <a:blipFill rotWithShape="1">
              <a:blip r:embed="rId3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629221" y="2580779"/>
              <a:ext cx="390900" cy="399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629221" y="2580779"/>
              <a:ext cx="391159" cy="399414"/>
            </a:xfrm>
            <a:custGeom>
              <a:rect b="b" l="l" r="r" t="t"/>
              <a:pathLst>
                <a:path extrusionOk="0" h="399414" w="391159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BD4A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35" name="Google Shape;535;p39"/>
          <p:cNvSpPr txBox="1"/>
          <p:nvPr/>
        </p:nvSpPr>
        <p:spPr>
          <a:xfrm>
            <a:off x="731621" y="3557355"/>
            <a:ext cx="184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39"/>
          <p:cNvGrpSpPr/>
          <p:nvPr/>
        </p:nvGrpSpPr>
        <p:grpSpPr>
          <a:xfrm>
            <a:off x="582168" y="2121354"/>
            <a:ext cx="8097047" cy="3497113"/>
            <a:chOff x="582168" y="1591055"/>
            <a:chExt cx="8097047" cy="2622900"/>
          </a:xfrm>
        </p:grpSpPr>
        <p:sp>
          <p:nvSpPr>
            <p:cNvPr id="537" name="Google Shape;537;p39"/>
            <p:cNvSpPr/>
            <p:nvPr/>
          </p:nvSpPr>
          <p:spPr>
            <a:xfrm>
              <a:off x="7176515" y="2360675"/>
              <a:ext cx="1502700" cy="1836300"/>
            </a:xfrm>
            <a:prstGeom prst="rect">
              <a:avLst/>
            </a:prstGeom>
            <a:blipFill rotWithShape="1">
              <a:blip r:embed="rId3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7293863" y="3648455"/>
              <a:ext cx="1318200" cy="565500"/>
            </a:xfrm>
            <a:prstGeom prst="rect">
              <a:avLst/>
            </a:prstGeom>
            <a:blipFill rotWithShape="1">
              <a:blip r:embed="rId3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7223378" y="2384805"/>
              <a:ext cx="1407900" cy="1741800"/>
            </a:xfrm>
            <a:prstGeom prst="rect">
              <a:avLst/>
            </a:prstGeom>
            <a:blipFill rotWithShape="1">
              <a:blip r:embed="rId3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7223378" y="2384805"/>
              <a:ext cx="1407795" cy="1741804"/>
            </a:xfrm>
            <a:custGeom>
              <a:rect b="b" l="l" r="r" t="t"/>
              <a:pathLst>
                <a:path extrusionOk="0" h="1741804" w="1407795">
                  <a:moveTo>
                    <a:pt x="0" y="234695"/>
                  </a:moveTo>
                  <a:lnTo>
                    <a:pt x="4765" y="187419"/>
                  </a:lnTo>
                  <a:lnTo>
                    <a:pt x="18434" y="143375"/>
                  </a:lnTo>
                  <a:lnTo>
                    <a:pt x="40063" y="103509"/>
                  </a:lnTo>
                  <a:lnTo>
                    <a:pt x="68707" y="68770"/>
                  </a:lnTo>
                  <a:lnTo>
                    <a:pt x="103423" y="40103"/>
                  </a:lnTo>
                  <a:lnTo>
                    <a:pt x="143267" y="18454"/>
                  </a:lnTo>
                  <a:lnTo>
                    <a:pt x="187297" y="4771"/>
                  </a:lnTo>
                  <a:lnTo>
                    <a:pt x="234569" y="0"/>
                  </a:lnTo>
                  <a:lnTo>
                    <a:pt x="1173226" y="0"/>
                  </a:lnTo>
                  <a:lnTo>
                    <a:pt x="1220497" y="4771"/>
                  </a:lnTo>
                  <a:lnTo>
                    <a:pt x="1264527" y="18454"/>
                  </a:lnTo>
                  <a:lnTo>
                    <a:pt x="1304371" y="40103"/>
                  </a:lnTo>
                  <a:lnTo>
                    <a:pt x="1339088" y="68770"/>
                  </a:lnTo>
                  <a:lnTo>
                    <a:pt x="1367731" y="103509"/>
                  </a:lnTo>
                  <a:lnTo>
                    <a:pt x="1389360" y="143375"/>
                  </a:lnTo>
                  <a:lnTo>
                    <a:pt x="1403029" y="187419"/>
                  </a:lnTo>
                  <a:lnTo>
                    <a:pt x="1407795" y="234695"/>
                  </a:lnTo>
                  <a:lnTo>
                    <a:pt x="1407795" y="1507109"/>
                  </a:lnTo>
                  <a:lnTo>
                    <a:pt x="1403029" y="1554402"/>
                  </a:lnTo>
                  <a:lnTo>
                    <a:pt x="1389360" y="1598450"/>
                  </a:lnTo>
                  <a:lnTo>
                    <a:pt x="1367731" y="1638310"/>
                  </a:lnTo>
                  <a:lnTo>
                    <a:pt x="1339087" y="1673039"/>
                  </a:lnTo>
                  <a:lnTo>
                    <a:pt x="1304371" y="1701692"/>
                  </a:lnTo>
                  <a:lnTo>
                    <a:pt x="1264527" y="1723327"/>
                  </a:lnTo>
                  <a:lnTo>
                    <a:pt x="1220497" y="1736999"/>
                  </a:lnTo>
                  <a:lnTo>
                    <a:pt x="1173226" y="1741766"/>
                  </a:lnTo>
                  <a:lnTo>
                    <a:pt x="234569" y="1741766"/>
                  </a:lnTo>
                  <a:lnTo>
                    <a:pt x="187297" y="1736999"/>
                  </a:lnTo>
                  <a:lnTo>
                    <a:pt x="143267" y="1723327"/>
                  </a:lnTo>
                  <a:lnTo>
                    <a:pt x="103423" y="1701692"/>
                  </a:lnTo>
                  <a:lnTo>
                    <a:pt x="68706" y="1673039"/>
                  </a:lnTo>
                  <a:lnTo>
                    <a:pt x="40063" y="1638310"/>
                  </a:lnTo>
                  <a:lnTo>
                    <a:pt x="18434" y="1598450"/>
                  </a:lnTo>
                  <a:lnTo>
                    <a:pt x="4765" y="1554402"/>
                  </a:lnTo>
                  <a:lnTo>
                    <a:pt x="0" y="1507109"/>
                  </a:lnTo>
                  <a:lnTo>
                    <a:pt x="0" y="234695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582168" y="3177539"/>
              <a:ext cx="484500" cy="493800"/>
            </a:xfrm>
            <a:prstGeom prst="rect">
              <a:avLst/>
            </a:prstGeom>
            <a:blipFill rotWithShape="1">
              <a:blip r:embed="rId3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629221" y="3201301"/>
              <a:ext cx="390900" cy="39900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29221" y="3201301"/>
              <a:ext cx="391159" cy="399414"/>
            </a:xfrm>
            <a:custGeom>
              <a:rect b="b" l="l" r="r" t="t"/>
              <a:pathLst>
                <a:path extrusionOk="0" h="399414" w="391159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704088" y="1591055"/>
              <a:ext cx="3054000" cy="1130700"/>
            </a:xfrm>
            <a:prstGeom prst="rect">
              <a:avLst/>
            </a:prstGeom>
            <a:blipFill rotWithShape="1">
              <a:blip r:embed="rId3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824572" y="1613153"/>
              <a:ext cx="2891154" cy="988694"/>
            </a:xfrm>
            <a:custGeom>
              <a:rect b="b" l="l" r="r" t="t"/>
              <a:pathLst>
                <a:path extrusionOk="0" h="988694" w="2891154">
                  <a:moveTo>
                    <a:pt x="71780" y="890397"/>
                  </a:moveTo>
                  <a:lnTo>
                    <a:pt x="67767" y="890651"/>
                  </a:lnTo>
                  <a:lnTo>
                    <a:pt x="65455" y="893191"/>
                  </a:lnTo>
                  <a:lnTo>
                    <a:pt x="0" y="967613"/>
                  </a:lnTo>
                  <a:lnTo>
                    <a:pt x="96989" y="987933"/>
                  </a:lnTo>
                  <a:lnTo>
                    <a:pt x="100418" y="988695"/>
                  </a:lnTo>
                  <a:lnTo>
                    <a:pt x="103784" y="986536"/>
                  </a:lnTo>
                  <a:lnTo>
                    <a:pt x="105232" y="979678"/>
                  </a:lnTo>
                  <a:lnTo>
                    <a:pt x="103035" y="976249"/>
                  </a:lnTo>
                  <a:lnTo>
                    <a:pt x="99593" y="975614"/>
                  </a:lnTo>
                  <a:lnTo>
                    <a:pt x="71821" y="969772"/>
                  </a:lnTo>
                  <a:lnTo>
                    <a:pt x="13906" y="969772"/>
                  </a:lnTo>
                  <a:lnTo>
                    <a:pt x="9905" y="957707"/>
                  </a:lnTo>
                  <a:lnTo>
                    <a:pt x="32165" y="950297"/>
                  </a:lnTo>
                  <a:lnTo>
                    <a:pt x="74980" y="901573"/>
                  </a:lnTo>
                  <a:lnTo>
                    <a:pt x="77304" y="899033"/>
                  </a:lnTo>
                  <a:lnTo>
                    <a:pt x="77050" y="894969"/>
                  </a:lnTo>
                  <a:lnTo>
                    <a:pt x="71780" y="890397"/>
                  </a:lnTo>
                  <a:close/>
                </a:path>
                <a:path extrusionOk="0" h="988694" w="2891154">
                  <a:moveTo>
                    <a:pt x="32165" y="950297"/>
                  </a:moveTo>
                  <a:lnTo>
                    <a:pt x="9905" y="957707"/>
                  </a:lnTo>
                  <a:lnTo>
                    <a:pt x="13906" y="969772"/>
                  </a:lnTo>
                  <a:lnTo>
                    <a:pt x="19629" y="967867"/>
                  </a:lnTo>
                  <a:lnTo>
                    <a:pt x="16725" y="967867"/>
                  </a:lnTo>
                  <a:lnTo>
                    <a:pt x="13258" y="957453"/>
                  </a:lnTo>
                  <a:lnTo>
                    <a:pt x="25877" y="957453"/>
                  </a:lnTo>
                  <a:lnTo>
                    <a:pt x="32165" y="950297"/>
                  </a:lnTo>
                  <a:close/>
                </a:path>
                <a:path extrusionOk="0" h="988694" w="2891154">
                  <a:moveTo>
                    <a:pt x="36332" y="962306"/>
                  </a:moveTo>
                  <a:lnTo>
                    <a:pt x="13906" y="969772"/>
                  </a:lnTo>
                  <a:lnTo>
                    <a:pt x="71821" y="969772"/>
                  </a:lnTo>
                  <a:lnTo>
                    <a:pt x="36332" y="962306"/>
                  </a:lnTo>
                  <a:close/>
                </a:path>
                <a:path extrusionOk="0" h="988694" w="2891154">
                  <a:moveTo>
                    <a:pt x="13258" y="957453"/>
                  </a:moveTo>
                  <a:lnTo>
                    <a:pt x="16725" y="967867"/>
                  </a:lnTo>
                  <a:lnTo>
                    <a:pt x="23908" y="959693"/>
                  </a:lnTo>
                  <a:lnTo>
                    <a:pt x="13258" y="957453"/>
                  </a:lnTo>
                  <a:close/>
                </a:path>
                <a:path extrusionOk="0" h="988694" w="2891154">
                  <a:moveTo>
                    <a:pt x="23908" y="959693"/>
                  </a:moveTo>
                  <a:lnTo>
                    <a:pt x="16725" y="967867"/>
                  </a:lnTo>
                  <a:lnTo>
                    <a:pt x="19629" y="967867"/>
                  </a:lnTo>
                  <a:lnTo>
                    <a:pt x="36332" y="962306"/>
                  </a:lnTo>
                  <a:lnTo>
                    <a:pt x="23908" y="959693"/>
                  </a:lnTo>
                  <a:close/>
                </a:path>
                <a:path extrusionOk="0" h="988694" w="2891154">
                  <a:moveTo>
                    <a:pt x="2886875" y="0"/>
                  </a:moveTo>
                  <a:lnTo>
                    <a:pt x="32165" y="950297"/>
                  </a:lnTo>
                  <a:lnTo>
                    <a:pt x="23908" y="959693"/>
                  </a:lnTo>
                  <a:lnTo>
                    <a:pt x="36332" y="962306"/>
                  </a:lnTo>
                  <a:lnTo>
                    <a:pt x="2890812" y="12065"/>
                  </a:lnTo>
                  <a:lnTo>
                    <a:pt x="2886875" y="0"/>
                  </a:lnTo>
                  <a:close/>
                </a:path>
                <a:path extrusionOk="0" h="988694" w="2891154">
                  <a:moveTo>
                    <a:pt x="25877" y="957453"/>
                  </a:moveTo>
                  <a:lnTo>
                    <a:pt x="13258" y="957453"/>
                  </a:lnTo>
                  <a:lnTo>
                    <a:pt x="23908" y="959693"/>
                  </a:lnTo>
                  <a:lnTo>
                    <a:pt x="25877" y="957453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46" name="Google Shape;546;p39"/>
          <p:cNvSpPr txBox="1"/>
          <p:nvPr/>
        </p:nvSpPr>
        <p:spPr>
          <a:xfrm>
            <a:off x="7461884" y="4948055"/>
            <a:ext cx="932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Google Shape;547;p39"/>
          <p:cNvGrpSpPr/>
          <p:nvPr/>
        </p:nvGrpSpPr>
        <p:grpSpPr>
          <a:xfrm>
            <a:off x="5609844" y="3147489"/>
            <a:ext cx="2824116" cy="2470978"/>
            <a:chOff x="5609844" y="2360676"/>
            <a:chExt cx="2824116" cy="1853280"/>
          </a:xfrm>
        </p:grpSpPr>
        <p:sp>
          <p:nvSpPr>
            <p:cNvPr id="548" name="Google Shape;548;p39"/>
            <p:cNvSpPr/>
            <p:nvPr/>
          </p:nvSpPr>
          <p:spPr>
            <a:xfrm>
              <a:off x="7947660" y="2555748"/>
              <a:ext cx="486300" cy="495300"/>
            </a:xfrm>
            <a:prstGeom prst="rect">
              <a:avLst/>
            </a:prstGeom>
            <a:blipFill rotWithShape="1">
              <a:blip r:embed="rId3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7995539" y="2580779"/>
              <a:ext cx="390900" cy="39900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7995539" y="2580779"/>
              <a:ext cx="391159" cy="399414"/>
            </a:xfrm>
            <a:custGeom>
              <a:rect b="b" l="l" r="r" t="t"/>
              <a:pathLst>
                <a:path extrusionOk="0" h="399414" w="391159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7405116" y="3177540"/>
              <a:ext cx="486300" cy="493800"/>
            </a:xfrm>
            <a:prstGeom prst="rect">
              <a:avLst/>
            </a:prstGeom>
            <a:blipFill rotWithShape="1">
              <a:blip r:embed="rId4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7452486" y="3201301"/>
              <a:ext cx="390900" cy="399000"/>
            </a:xfrm>
            <a:prstGeom prst="rect">
              <a:avLst/>
            </a:prstGeom>
            <a:blipFill rotWithShape="1">
              <a:blip r:embed="rId4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7452486" y="3201301"/>
              <a:ext cx="391159" cy="399414"/>
            </a:xfrm>
            <a:custGeom>
              <a:rect b="b" l="l" r="r" t="t"/>
              <a:pathLst>
                <a:path extrusionOk="0" h="399414" w="391159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7947660" y="3177540"/>
              <a:ext cx="486300" cy="493800"/>
            </a:xfrm>
            <a:prstGeom prst="rect">
              <a:avLst/>
            </a:prstGeom>
            <a:blipFill rotWithShape="1">
              <a:blip r:embed="rId4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7995539" y="3201301"/>
              <a:ext cx="390900" cy="39900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7995539" y="3201301"/>
              <a:ext cx="391159" cy="399414"/>
            </a:xfrm>
            <a:custGeom>
              <a:rect b="b" l="l" r="r" t="t"/>
              <a:pathLst>
                <a:path extrusionOk="0" h="399414" w="391159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609844" y="2360676"/>
              <a:ext cx="1502700" cy="1836300"/>
            </a:xfrm>
            <a:prstGeom prst="rect">
              <a:avLst/>
            </a:prstGeom>
            <a:blipFill rotWithShape="1">
              <a:blip r:embed="rId4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727192" y="3648456"/>
              <a:ext cx="1318200" cy="565500"/>
            </a:xfrm>
            <a:prstGeom prst="rect">
              <a:avLst/>
            </a:prstGeom>
            <a:blipFill rotWithShape="1">
              <a:blip r:embed="rId4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657596" y="2384806"/>
              <a:ext cx="1407900" cy="1741800"/>
            </a:xfrm>
            <a:prstGeom prst="rect">
              <a:avLst/>
            </a:prstGeom>
            <a:blipFill rotWithShape="1">
              <a:blip r:embed="rId4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657596" y="2384806"/>
              <a:ext cx="1408429" cy="1741804"/>
            </a:xfrm>
            <a:custGeom>
              <a:rect b="b" l="l" r="r" t="t"/>
              <a:pathLst>
                <a:path extrusionOk="0" h="1741804" w="1408429">
                  <a:moveTo>
                    <a:pt x="0" y="234695"/>
                  </a:moveTo>
                  <a:lnTo>
                    <a:pt x="4766" y="187419"/>
                  </a:lnTo>
                  <a:lnTo>
                    <a:pt x="18436" y="143375"/>
                  </a:lnTo>
                  <a:lnTo>
                    <a:pt x="40069" y="103509"/>
                  </a:lnTo>
                  <a:lnTo>
                    <a:pt x="68722" y="68770"/>
                  </a:lnTo>
                  <a:lnTo>
                    <a:pt x="103454" y="40103"/>
                  </a:lnTo>
                  <a:lnTo>
                    <a:pt x="143321" y="18454"/>
                  </a:lnTo>
                  <a:lnTo>
                    <a:pt x="187382" y="4771"/>
                  </a:lnTo>
                  <a:lnTo>
                    <a:pt x="234695" y="0"/>
                  </a:lnTo>
                  <a:lnTo>
                    <a:pt x="1173226" y="0"/>
                  </a:lnTo>
                  <a:lnTo>
                    <a:pt x="1220502" y="4771"/>
                  </a:lnTo>
                  <a:lnTo>
                    <a:pt x="1264546" y="18454"/>
                  </a:lnTo>
                  <a:lnTo>
                    <a:pt x="1304412" y="40103"/>
                  </a:lnTo>
                  <a:lnTo>
                    <a:pt x="1339151" y="68770"/>
                  </a:lnTo>
                  <a:lnTo>
                    <a:pt x="1367818" y="103509"/>
                  </a:lnTo>
                  <a:lnTo>
                    <a:pt x="1389467" y="143375"/>
                  </a:lnTo>
                  <a:lnTo>
                    <a:pt x="1403150" y="187419"/>
                  </a:lnTo>
                  <a:lnTo>
                    <a:pt x="1407922" y="234695"/>
                  </a:lnTo>
                  <a:lnTo>
                    <a:pt x="1407922" y="1507109"/>
                  </a:lnTo>
                  <a:lnTo>
                    <a:pt x="1403150" y="1554402"/>
                  </a:lnTo>
                  <a:lnTo>
                    <a:pt x="1389467" y="1598450"/>
                  </a:lnTo>
                  <a:lnTo>
                    <a:pt x="1367818" y="1638310"/>
                  </a:lnTo>
                  <a:lnTo>
                    <a:pt x="1339151" y="1673039"/>
                  </a:lnTo>
                  <a:lnTo>
                    <a:pt x="1304412" y="1701692"/>
                  </a:lnTo>
                  <a:lnTo>
                    <a:pt x="1264546" y="1723327"/>
                  </a:lnTo>
                  <a:lnTo>
                    <a:pt x="1220502" y="1736999"/>
                  </a:lnTo>
                  <a:lnTo>
                    <a:pt x="1173226" y="1741766"/>
                  </a:lnTo>
                  <a:lnTo>
                    <a:pt x="234695" y="1741766"/>
                  </a:lnTo>
                  <a:lnTo>
                    <a:pt x="187382" y="1736999"/>
                  </a:lnTo>
                  <a:lnTo>
                    <a:pt x="143321" y="1723327"/>
                  </a:lnTo>
                  <a:lnTo>
                    <a:pt x="103454" y="1701692"/>
                  </a:lnTo>
                  <a:lnTo>
                    <a:pt x="68722" y="1673039"/>
                  </a:lnTo>
                  <a:lnTo>
                    <a:pt x="40069" y="1638310"/>
                  </a:lnTo>
                  <a:lnTo>
                    <a:pt x="18436" y="1598450"/>
                  </a:lnTo>
                  <a:lnTo>
                    <a:pt x="4766" y="1554402"/>
                  </a:lnTo>
                  <a:lnTo>
                    <a:pt x="0" y="1507109"/>
                  </a:lnTo>
                  <a:lnTo>
                    <a:pt x="0" y="234695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61" name="Google Shape;561;p39"/>
          <p:cNvSpPr txBox="1"/>
          <p:nvPr/>
        </p:nvSpPr>
        <p:spPr>
          <a:xfrm>
            <a:off x="5895847" y="4948055"/>
            <a:ext cx="932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39"/>
          <p:cNvGrpSpPr/>
          <p:nvPr/>
        </p:nvGrpSpPr>
        <p:grpSpPr>
          <a:xfrm>
            <a:off x="5839967" y="3407579"/>
            <a:ext cx="1034700" cy="1487419"/>
            <a:chOff x="5839967" y="2555748"/>
            <a:chExt cx="1034700" cy="1115592"/>
          </a:xfrm>
        </p:grpSpPr>
        <p:sp>
          <p:nvSpPr>
            <p:cNvPr id="563" name="Google Shape;563;p39"/>
            <p:cNvSpPr/>
            <p:nvPr/>
          </p:nvSpPr>
          <p:spPr>
            <a:xfrm>
              <a:off x="5839967" y="2555748"/>
              <a:ext cx="484500" cy="495300"/>
            </a:xfrm>
            <a:prstGeom prst="rect">
              <a:avLst/>
            </a:prstGeom>
            <a:blipFill rotWithShape="1">
              <a:blip r:embed="rId4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886703" y="2580779"/>
              <a:ext cx="390900" cy="39900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886703" y="2580779"/>
              <a:ext cx="391160" cy="399414"/>
            </a:xfrm>
            <a:custGeom>
              <a:rect b="b" l="l" r="r" t="t"/>
              <a:pathLst>
                <a:path extrusionOk="0" h="399414" w="391160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6382511" y="2555748"/>
              <a:ext cx="486300" cy="495300"/>
            </a:xfrm>
            <a:prstGeom prst="rect">
              <a:avLst/>
            </a:prstGeom>
            <a:blipFill rotWithShape="1">
              <a:blip r:embed="rId4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6429882" y="2580779"/>
              <a:ext cx="390900" cy="399000"/>
            </a:xfrm>
            <a:prstGeom prst="rect">
              <a:avLst/>
            </a:prstGeom>
            <a:blipFill rotWithShape="1">
              <a:blip r:embed="rId4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6429882" y="2580779"/>
              <a:ext cx="391159" cy="399414"/>
            </a:xfrm>
            <a:custGeom>
              <a:rect b="b" l="l" r="r" t="t"/>
              <a:pathLst>
                <a:path extrusionOk="0" h="399414" w="391159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F692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6382511" y="3177540"/>
              <a:ext cx="486300" cy="493800"/>
            </a:xfrm>
            <a:prstGeom prst="rect">
              <a:avLst/>
            </a:prstGeom>
            <a:blipFill rotWithShape="1">
              <a:blip r:embed="rId4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6411467" y="3246120"/>
              <a:ext cx="463200" cy="405300"/>
            </a:xfrm>
            <a:prstGeom prst="rect">
              <a:avLst/>
            </a:prstGeom>
            <a:blipFill rotWithShape="1">
              <a:blip r:embed="rId4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6429882" y="3201301"/>
              <a:ext cx="390900" cy="399000"/>
            </a:xfrm>
            <a:prstGeom prst="rect">
              <a:avLst/>
            </a:prstGeom>
            <a:blipFill rotWithShape="1">
              <a:blip r:embed="rId5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6429882" y="3201301"/>
              <a:ext cx="391159" cy="399414"/>
            </a:xfrm>
            <a:custGeom>
              <a:rect b="b" l="l" r="r" t="t"/>
              <a:pathLst>
                <a:path extrusionOk="0" h="399414" w="391159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BD4A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73" name="Google Shape;573;p39"/>
          <p:cNvSpPr txBox="1"/>
          <p:nvPr/>
        </p:nvSpPr>
        <p:spPr>
          <a:xfrm>
            <a:off x="6533515" y="4384717"/>
            <a:ext cx="184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9"/>
          <p:cNvSpPr txBox="1"/>
          <p:nvPr>
            <p:ph type="title"/>
          </p:nvPr>
        </p:nvSpPr>
        <p:spPr>
          <a:xfrm>
            <a:off x="373176" y="470340"/>
            <a:ext cx="39159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large_file.txt = block 1 + block 2</a:t>
            </a:r>
            <a:endParaRPr sz="1600"/>
          </a:p>
        </p:txBody>
      </p:sp>
      <p:sp>
        <p:nvSpPr>
          <p:cNvPr id="575" name="Google Shape;575;p39"/>
          <p:cNvSpPr txBox="1"/>
          <p:nvPr/>
        </p:nvSpPr>
        <p:spPr>
          <a:xfrm>
            <a:off x="2339720" y="1625515"/>
            <a:ext cx="2747700" cy="53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825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Один и тот же блок B1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6" name="Google Shape;576;p39"/>
          <p:cNvGrpSpPr/>
          <p:nvPr/>
        </p:nvGrpSpPr>
        <p:grpSpPr>
          <a:xfrm>
            <a:off x="2705100" y="2121354"/>
            <a:ext cx="4041767" cy="2773643"/>
            <a:chOff x="2705100" y="1591055"/>
            <a:chExt cx="4041767" cy="2080284"/>
          </a:xfrm>
        </p:grpSpPr>
        <p:sp>
          <p:nvSpPr>
            <p:cNvPr id="577" name="Google Shape;577;p39"/>
            <p:cNvSpPr/>
            <p:nvPr/>
          </p:nvSpPr>
          <p:spPr>
            <a:xfrm>
              <a:off x="3668267" y="1591055"/>
              <a:ext cx="3078600" cy="1751100"/>
            </a:xfrm>
            <a:prstGeom prst="rect">
              <a:avLst/>
            </a:prstGeom>
            <a:blipFill rotWithShape="1">
              <a:blip r:embed="rId5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3710432" y="1613661"/>
              <a:ext cx="2915284" cy="1591310"/>
            </a:xfrm>
            <a:custGeom>
              <a:rect b="b" l="l" r="r" t="t"/>
              <a:pathLst>
                <a:path extrusionOk="0" h="1591310" w="2915284">
                  <a:moveTo>
                    <a:pt x="2880139" y="1576016"/>
                  </a:moveTo>
                  <a:lnTo>
                    <a:pt x="2811907" y="1578102"/>
                  </a:lnTo>
                  <a:lnTo>
                    <a:pt x="2809113" y="1581023"/>
                  </a:lnTo>
                  <a:lnTo>
                    <a:pt x="2809366" y="1588008"/>
                  </a:lnTo>
                  <a:lnTo>
                    <a:pt x="2812288" y="1590802"/>
                  </a:lnTo>
                  <a:lnTo>
                    <a:pt x="2914776" y="1587627"/>
                  </a:lnTo>
                  <a:lnTo>
                    <a:pt x="2914546" y="1587245"/>
                  </a:lnTo>
                  <a:lnTo>
                    <a:pt x="2900807" y="1587245"/>
                  </a:lnTo>
                  <a:lnTo>
                    <a:pt x="2880139" y="1576016"/>
                  </a:lnTo>
                  <a:close/>
                </a:path>
                <a:path extrusionOk="0" h="1591310" w="2915284">
                  <a:moveTo>
                    <a:pt x="2892618" y="1575639"/>
                  </a:moveTo>
                  <a:lnTo>
                    <a:pt x="2880139" y="1576016"/>
                  </a:lnTo>
                  <a:lnTo>
                    <a:pt x="2900807" y="1587245"/>
                  </a:lnTo>
                  <a:lnTo>
                    <a:pt x="2902027" y="1584960"/>
                  </a:lnTo>
                  <a:lnTo>
                    <a:pt x="2898266" y="1584960"/>
                  </a:lnTo>
                  <a:lnTo>
                    <a:pt x="2892618" y="1575639"/>
                  </a:lnTo>
                  <a:close/>
                </a:path>
                <a:path extrusionOk="0" h="1591310" w="2915284">
                  <a:moveTo>
                    <a:pt x="2857753" y="1498981"/>
                  </a:moveTo>
                  <a:lnTo>
                    <a:pt x="2851658" y="1502537"/>
                  </a:lnTo>
                  <a:lnTo>
                    <a:pt x="2850768" y="1506474"/>
                  </a:lnTo>
                  <a:lnTo>
                    <a:pt x="2852546" y="1509521"/>
                  </a:lnTo>
                  <a:lnTo>
                    <a:pt x="2886056" y="1564812"/>
                  </a:lnTo>
                  <a:lnTo>
                    <a:pt x="2906775" y="1576070"/>
                  </a:lnTo>
                  <a:lnTo>
                    <a:pt x="2900807" y="1587245"/>
                  </a:lnTo>
                  <a:lnTo>
                    <a:pt x="2914546" y="1587245"/>
                  </a:lnTo>
                  <a:lnTo>
                    <a:pt x="2863468" y="1502918"/>
                  </a:lnTo>
                  <a:lnTo>
                    <a:pt x="2861564" y="1499870"/>
                  </a:lnTo>
                  <a:lnTo>
                    <a:pt x="2857753" y="1498981"/>
                  </a:lnTo>
                  <a:close/>
                </a:path>
                <a:path extrusionOk="0" h="1591310" w="2915284">
                  <a:moveTo>
                    <a:pt x="2903600" y="1575308"/>
                  </a:moveTo>
                  <a:lnTo>
                    <a:pt x="2892618" y="1575639"/>
                  </a:lnTo>
                  <a:lnTo>
                    <a:pt x="2898266" y="1584960"/>
                  </a:lnTo>
                  <a:lnTo>
                    <a:pt x="2903600" y="1575308"/>
                  </a:lnTo>
                  <a:close/>
                </a:path>
                <a:path extrusionOk="0" h="1591310" w="2915284">
                  <a:moveTo>
                    <a:pt x="2905373" y="1575308"/>
                  </a:moveTo>
                  <a:lnTo>
                    <a:pt x="2903600" y="1575308"/>
                  </a:lnTo>
                  <a:lnTo>
                    <a:pt x="2898266" y="1584960"/>
                  </a:lnTo>
                  <a:lnTo>
                    <a:pt x="2902027" y="1584960"/>
                  </a:lnTo>
                  <a:lnTo>
                    <a:pt x="2906775" y="1576070"/>
                  </a:lnTo>
                  <a:lnTo>
                    <a:pt x="2905373" y="1575308"/>
                  </a:lnTo>
                  <a:close/>
                </a:path>
                <a:path extrusionOk="0" h="1591310" w="2915284">
                  <a:moveTo>
                    <a:pt x="5968" y="0"/>
                  </a:moveTo>
                  <a:lnTo>
                    <a:pt x="0" y="11175"/>
                  </a:lnTo>
                  <a:lnTo>
                    <a:pt x="2880139" y="1576016"/>
                  </a:lnTo>
                  <a:lnTo>
                    <a:pt x="2892618" y="1575639"/>
                  </a:lnTo>
                  <a:lnTo>
                    <a:pt x="2886056" y="1564812"/>
                  </a:lnTo>
                  <a:lnTo>
                    <a:pt x="5968" y="0"/>
                  </a:lnTo>
                  <a:close/>
                </a:path>
                <a:path extrusionOk="0" h="1591310" w="2915284">
                  <a:moveTo>
                    <a:pt x="2886056" y="1564812"/>
                  </a:moveTo>
                  <a:lnTo>
                    <a:pt x="2892618" y="1575639"/>
                  </a:lnTo>
                  <a:lnTo>
                    <a:pt x="2903600" y="1575308"/>
                  </a:lnTo>
                  <a:lnTo>
                    <a:pt x="2905373" y="1575308"/>
                  </a:lnTo>
                  <a:lnTo>
                    <a:pt x="2886056" y="1564812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2705100" y="3177539"/>
              <a:ext cx="486300" cy="4938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2734055" y="3246120"/>
              <a:ext cx="463200" cy="405300"/>
            </a:xfrm>
            <a:prstGeom prst="rect">
              <a:avLst/>
            </a:prstGeom>
            <a:blipFill rotWithShape="1">
              <a:blip r:embed="rId5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2752598" y="3201301"/>
              <a:ext cx="390900" cy="399000"/>
            </a:xfrm>
            <a:prstGeom prst="rect">
              <a:avLst/>
            </a:prstGeom>
            <a:blipFill rotWithShape="1">
              <a:blip r:embed="rId5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752598" y="3201301"/>
              <a:ext cx="391160" cy="399414"/>
            </a:xfrm>
            <a:custGeom>
              <a:rect b="b" l="l" r="r" t="t"/>
              <a:pathLst>
                <a:path extrusionOk="0" h="399414" w="391160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97B8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83" name="Google Shape;583;p39"/>
          <p:cNvSpPr txBox="1"/>
          <p:nvPr/>
        </p:nvSpPr>
        <p:spPr>
          <a:xfrm>
            <a:off x="2855467" y="4384717"/>
            <a:ext cx="184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B2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4" name="Google Shape;584;p39"/>
          <p:cNvGrpSpPr/>
          <p:nvPr/>
        </p:nvGrpSpPr>
        <p:grpSpPr>
          <a:xfrm>
            <a:off x="7405116" y="3407579"/>
            <a:ext cx="492156" cy="660383"/>
            <a:chOff x="7405116" y="2555748"/>
            <a:chExt cx="492156" cy="495300"/>
          </a:xfrm>
        </p:grpSpPr>
        <p:sp>
          <p:nvSpPr>
            <p:cNvPr id="585" name="Google Shape;585;p39"/>
            <p:cNvSpPr/>
            <p:nvPr/>
          </p:nvSpPr>
          <p:spPr>
            <a:xfrm>
              <a:off x="7405116" y="2555748"/>
              <a:ext cx="486300" cy="495300"/>
            </a:xfrm>
            <a:prstGeom prst="rect">
              <a:avLst/>
            </a:prstGeom>
            <a:blipFill rotWithShape="1">
              <a:blip r:embed="rId4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7434072" y="2624328"/>
              <a:ext cx="463200" cy="405300"/>
            </a:xfrm>
            <a:prstGeom prst="rect">
              <a:avLst/>
            </a:prstGeom>
            <a:blipFill rotWithShape="1">
              <a:blip r:embed="rId5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7452487" y="2580779"/>
              <a:ext cx="390900" cy="399000"/>
            </a:xfrm>
            <a:prstGeom prst="rect">
              <a:avLst/>
            </a:prstGeom>
            <a:blipFill rotWithShape="1">
              <a:blip r:embed="rId5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88" name="Google Shape;588;p39"/>
          <p:cNvSpPr txBox="1"/>
          <p:nvPr/>
        </p:nvSpPr>
        <p:spPr>
          <a:xfrm>
            <a:off x="7452486" y="3441039"/>
            <a:ext cx="391200" cy="532500"/>
          </a:xfrm>
          <a:prstGeom prst="rect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9675">
            <a:noAutofit/>
          </a:bodyPr>
          <a:lstStyle/>
          <a:p>
            <a:pPr indent="0" lvl="0" marL="1162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B2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p39"/>
          <p:cNvGrpSpPr/>
          <p:nvPr/>
        </p:nvGrpSpPr>
        <p:grpSpPr>
          <a:xfrm>
            <a:off x="1129283" y="3407579"/>
            <a:ext cx="492156" cy="660383"/>
            <a:chOff x="1129283" y="2555748"/>
            <a:chExt cx="492156" cy="495300"/>
          </a:xfrm>
        </p:grpSpPr>
        <p:sp>
          <p:nvSpPr>
            <p:cNvPr id="590" name="Google Shape;590;p39"/>
            <p:cNvSpPr/>
            <p:nvPr/>
          </p:nvSpPr>
          <p:spPr>
            <a:xfrm>
              <a:off x="1129283" y="2555748"/>
              <a:ext cx="486300" cy="495300"/>
            </a:xfrm>
            <a:prstGeom prst="rect">
              <a:avLst/>
            </a:prstGeom>
            <a:blipFill rotWithShape="1">
              <a:blip r:embed="rId4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1158239" y="2624328"/>
              <a:ext cx="463200" cy="405300"/>
            </a:xfrm>
            <a:prstGeom prst="rect">
              <a:avLst/>
            </a:prstGeom>
            <a:blipFill rotWithShape="1">
              <a:blip r:embed="rId5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1176642" y="2580779"/>
              <a:ext cx="390900" cy="399000"/>
            </a:xfrm>
            <a:prstGeom prst="rect">
              <a:avLst/>
            </a:prstGeom>
            <a:blipFill rotWithShape="1">
              <a:blip r:embed="rId5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1176642" y="2580779"/>
              <a:ext cx="391159" cy="399414"/>
            </a:xfrm>
            <a:custGeom>
              <a:rect b="b" l="l" r="r" t="t"/>
              <a:pathLst>
                <a:path extrusionOk="0" h="399414" w="391159">
                  <a:moveTo>
                    <a:pt x="0" y="399148"/>
                  </a:moveTo>
                  <a:lnTo>
                    <a:pt x="390753" y="399148"/>
                  </a:lnTo>
                  <a:lnTo>
                    <a:pt x="390753" y="0"/>
                  </a:lnTo>
                  <a:lnTo>
                    <a:pt x="0" y="0"/>
                  </a:lnTo>
                  <a:lnTo>
                    <a:pt x="0" y="399148"/>
                  </a:lnTo>
                  <a:close/>
                </a:path>
              </a:pathLst>
            </a:custGeom>
            <a:noFill/>
            <a:ln cap="flat" cmpd="sng" w="9525">
              <a:solidFill>
                <a:srgbClr val="97B8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94" name="Google Shape;594;p39"/>
          <p:cNvSpPr txBox="1"/>
          <p:nvPr/>
        </p:nvSpPr>
        <p:spPr>
          <a:xfrm>
            <a:off x="1279397" y="3557355"/>
            <a:ext cx="184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B2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282"/>
          <p:cNvSpPr txBox="1"/>
          <p:nvPr>
            <p:ph type="title"/>
          </p:nvPr>
        </p:nvSpPr>
        <p:spPr>
          <a:xfrm>
            <a:off x="1375028" y="283057"/>
            <a:ext cx="6391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Маштабируемость в Hbase</a:t>
            </a:r>
            <a:endParaRPr sz="2200"/>
          </a:p>
        </p:txBody>
      </p:sp>
      <p:sp>
        <p:nvSpPr>
          <p:cNvPr id="4448" name="Google Shape;4448;p282"/>
          <p:cNvSpPr txBox="1"/>
          <p:nvPr/>
        </p:nvSpPr>
        <p:spPr>
          <a:xfrm>
            <a:off x="535940" y="1435607"/>
            <a:ext cx="77115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111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Таблица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делится на регионы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Регион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это группа строк, которые хранятся вместе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Единица шардинга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Динамически делится пополам, если становится большим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136525" rtl="0" algn="l">
              <a:lnSpc>
                <a:spcPct val="96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RegionServer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демон, который управляет одним или  несколькими регионами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3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Регион принадлежит только одному RS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238125" rtl="0" algn="l">
              <a:lnSpc>
                <a:spcPct val="96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MasterServer (HMaster)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демон, который управляет  всеми RS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p283"/>
          <p:cNvSpPr/>
          <p:nvPr/>
        </p:nvSpPr>
        <p:spPr>
          <a:xfrm>
            <a:off x="814133" y="170231"/>
            <a:ext cx="7715100" cy="579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57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284"/>
          <p:cNvSpPr txBox="1"/>
          <p:nvPr>
            <p:ph type="title"/>
          </p:nvPr>
        </p:nvSpPr>
        <p:spPr>
          <a:xfrm>
            <a:off x="3060954" y="233848"/>
            <a:ext cx="3025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Hbase Regions</a:t>
            </a:r>
            <a:endParaRPr sz="2200"/>
          </a:p>
        </p:txBody>
      </p:sp>
      <p:grpSp>
        <p:nvGrpSpPr>
          <p:cNvPr id="4459" name="Google Shape;4459;p284"/>
          <p:cNvGrpSpPr/>
          <p:nvPr/>
        </p:nvGrpSpPr>
        <p:grpSpPr>
          <a:xfrm>
            <a:off x="381000" y="1412713"/>
            <a:ext cx="8181340" cy="1497715"/>
            <a:chOff x="381000" y="1059561"/>
            <a:chExt cx="8181340" cy="1123314"/>
          </a:xfrm>
        </p:grpSpPr>
        <p:sp>
          <p:nvSpPr>
            <p:cNvPr id="4460" name="Google Shape;4460;p284"/>
            <p:cNvSpPr/>
            <p:nvPr/>
          </p:nvSpPr>
          <p:spPr>
            <a:xfrm>
              <a:off x="381000" y="1059561"/>
              <a:ext cx="8181340" cy="1123314"/>
            </a:xfrm>
            <a:custGeom>
              <a:rect b="b" l="l" r="r" t="t"/>
              <a:pathLst>
                <a:path extrusionOk="0" h="1123314" w="8181340">
                  <a:moveTo>
                    <a:pt x="7993888" y="0"/>
                  </a:moveTo>
                  <a:lnTo>
                    <a:pt x="187210" y="0"/>
                  </a:lnTo>
                  <a:lnTo>
                    <a:pt x="137439" y="6687"/>
                  </a:lnTo>
                  <a:lnTo>
                    <a:pt x="92717" y="25559"/>
                  </a:lnTo>
                  <a:lnTo>
                    <a:pt x="54829" y="54832"/>
                  </a:lnTo>
                  <a:lnTo>
                    <a:pt x="25557" y="92719"/>
                  </a:lnTo>
                  <a:lnTo>
                    <a:pt x="6686" y="137436"/>
                  </a:lnTo>
                  <a:lnTo>
                    <a:pt x="0" y="187198"/>
                  </a:lnTo>
                  <a:lnTo>
                    <a:pt x="0" y="935989"/>
                  </a:lnTo>
                  <a:lnTo>
                    <a:pt x="6686" y="985751"/>
                  </a:lnTo>
                  <a:lnTo>
                    <a:pt x="25557" y="1030468"/>
                  </a:lnTo>
                  <a:lnTo>
                    <a:pt x="54829" y="1068355"/>
                  </a:lnTo>
                  <a:lnTo>
                    <a:pt x="92717" y="1097628"/>
                  </a:lnTo>
                  <a:lnTo>
                    <a:pt x="137439" y="1116500"/>
                  </a:lnTo>
                  <a:lnTo>
                    <a:pt x="187210" y="1123188"/>
                  </a:lnTo>
                  <a:lnTo>
                    <a:pt x="7993888" y="1123188"/>
                  </a:lnTo>
                  <a:lnTo>
                    <a:pt x="8043649" y="1116500"/>
                  </a:lnTo>
                  <a:lnTo>
                    <a:pt x="8088366" y="1097628"/>
                  </a:lnTo>
                  <a:lnTo>
                    <a:pt x="8126253" y="1068355"/>
                  </a:lnTo>
                  <a:lnTo>
                    <a:pt x="8155526" y="1030468"/>
                  </a:lnTo>
                  <a:lnTo>
                    <a:pt x="8174398" y="985751"/>
                  </a:lnTo>
                  <a:lnTo>
                    <a:pt x="8181085" y="935989"/>
                  </a:lnTo>
                  <a:lnTo>
                    <a:pt x="8181085" y="187198"/>
                  </a:lnTo>
                  <a:lnTo>
                    <a:pt x="8174398" y="137436"/>
                  </a:lnTo>
                  <a:lnTo>
                    <a:pt x="8155526" y="92719"/>
                  </a:lnTo>
                  <a:lnTo>
                    <a:pt x="8126253" y="54832"/>
                  </a:lnTo>
                  <a:lnTo>
                    <a:pt x="8088366" y="25559"/>
                  </a:lnTo>
                  <a:lnTo>
                    <a:pt x="8043649" y="6687"/>
                  </a:lnTo>
                  <a:lnTo>
                    <a:pt x="7993888" y="0"/>
                  </a:lnTo>
                  <a:close/>
                </a:path>
              </a:pathLst>
            </a:custGeom>
            <a:solidFill>
              <a:srgbClr val="B7DE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461" name="Google Shape;4461;p284"/>
            <p:cNvSpPr/>
            <p:nvPr/>
          </p:nvSpPr>
          <p:spPr>
            <a:xfrm>
              <a:off x="381000" y="1059561"/>
              <a:ext cx="8181340" cy="1123314"/>
            </a:xfrm>
            <a:custGeom>
              <a:rect b="b" l="l" r="r" t="t"/>
              <a:pathLst>
                <a:path extrusionOk="0" h="1123314" w="8181340">
                  <a:moveTo>
                    <a:pt x="0" y="187198"/>
                  </a:moveTo>
                  <a:lnTo>
                    <a:pt x="6686" y="137436"/>
                  </a:lnTo>
                  <a:lnTo>
                    <a:pt x="25557" y="92719"/>
                  </a:lnTo>
                  <a:lnTo>
                    <a:pt x="54829" y="54832"/>
                  </a:lnTo>
                  <a:lnTo>
                    <a:pt x="92717" y="25559"/>
                  </a:lnTo>
                  <a:lnTo>
                    <a:pt x="137439" y="6687"/>
                  </a:lnTo>
                  <a:lnTo>
                    <a:pt x="187210" y="0"/>
                  </a:lnTo>
                  <a:lnTo>
                    <a:pt x="7993888" y="0"/>
                  </a:lnTo>
                  <a:lnTo>
                    <a:pt x="8043649" y="6687"/>
                  </a:lnTo>
                  <a:lnTo>
                    <a:pt x="8088366" y="25559"/>
                  </a:lnTo>
                  <a:lnTo>
                    <a:pt x="8126253" y="54832"/>
                  </a:lnTo>
                  <a:lnTo>
                    <a:pt x="8155526" y="92719"/>
                  </a:lnTo>
                  <a:lnTo>
                    <a:pt x="8174398" y="137436"/>
                  </a:lnTo>
                  <a:lnTo>
                    <a:pt x="8181085" y="187198"/>
                  </a:lnTo>
                  <a:lnTo>
                    <a:pt x="8181085" y="935989"/>
                  </a:lnTo>
                  <a:lnTo>
                    <a:pt x="8174398" y="985751"/>
                  </a:lnTo>
                  <a:lnTo>
                    <a:pt x="8155526" y="1030468"/>
                  </a:lnTo>
                  <a:lnTo>
                    <a:pt x="8126253" y="1068355"/>
                  </a:lnTo>
                  <a:lnTo>
                    <a:pt x="8088366" y="1097628"/>
                  </a:lnTo>
                  <a:lnTo>
                    <a:pt x="8043649" y="1116500"/>
                  </a:lnTo>
                  <a:lnTo>
                    <a:pt x="7993888" y="1123188"/>
                  </a:lnTo>
                  <a:lnTo>
                    <a:pt x="187210" y="1123188"/>
                  </a:lnTo>
                  <a:lnTo>
                    <a:pt x="137439" y="1116500"/>
                  </a:lnTo>
                  <a:lnTo>
                    <a:pt x="92717" y="1097628"/>
                  </a:lnTo>
                  <a:lnTo>
                    <a:pt x="54829" y="1068355"/>
                  </a:lnTo>
                  <a:lnTo>
                    <a:pt x="25557" y="1030468"/>
                  </a:lnTo>
                  <a:lnTo>
                    <a:pt x="6686" y="985751"/>
                  </a:lnTo>
                  <a:lnTo>
                    <a:pt x="0" y="935989"/>
                  </a:lnTo>
                  <a:lnTo>
                    <a:pt x="0" y="187198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grpSp>
        <p:nvGrpSpPr>
          <p:cNvPr id="4462" name="Google Shape;4462;p284"/>
          <p:cNvGrpSpPr/>
          <p:nvPr/>
        </p:nvGrpSpPr>
        <p:grpSpPr>
          <a:xfrm>
            <a:off x="381000" y="3332905"/>
            <a:ext cx="8181340" cy="1728850"/>
            <a:chOff x="381000" y="2499741"/>
            <a:chExt cx="8181340" cy="1296670"/>
          </a:xfrm>
        </p:grpSpPr>
        <p:sp>
          <p:nvSpPr>
            <p:cNvPr id="4463" name="Google Shape;4463;p284"/>
            <p:cNvSpPr/>
            <p:nvPr/>
          </p:nvSpPr>
          <p:spPr>
            <a:xfrm>
              <a:off x="381000" y="2499741"/>
              <a:ext cx="8181340" cy="1296670"/>
            </a:xfrm>
            <a:custGeom>
              <a:rect b="b" l="l" r="r" t="t"/>
              <a:pathLst>
                <a:path extrusionOk="0" h="1296670" w="8181340">
                  <a:moveTo>
                    <a:pt x="7965058" y="0"/>
                  </a:moveTo>
                  <a:lnTo>
                    <a:pt x="216026" y="0"/>
                  </a:lnTo>
                  <a:lnTo>
                    <a:pt x="166491" y="5708"/>
                  </a:lnTo>
                  <a:lnTo>
                    <a:pt x="121020" y="21966"/>
                  </a:lnTo>
                  <a:lnTo>
                    <a:pt x="80909" y="47476"/>
                  </a:lnTo>
                  <a:lnTo>
                    <a:pt x="47456" y="80936"/>
                  </a:lnTo>
                  <a:lnTo>
                    <a:pt x="21955" y="121048"/>
                  </a:lnTo>
                  <a:lnTo>
                    <a:pt x="5705" y="166511"/>
                  </a:lnTo>
                  <a:lnTo>
                    <a:pt x="0" y="216026"/>
                  </a:lnTo>
                  <a:lnTo>
                    <a:pt x="0" y="1080134"/>
                  </a:lnTo>
                  <a:lnTo>
                    <a:pt x="5705" y="1129650"/>
                  </a:lnTo>
                  <a:lnTo>
                    <a:pt x="21955" y="1175113"/>
                  </a:lnTo>
                  <a:lnTo>
                    <a:pt x="47456" y="1215225"/>
                  </a:lnTo>
                  <a:lnTo>
                    <a:pt x="80909" y="1248685"/>
                  </a:lnTo>
                  <a:lnTo>
                    <a:pt x="121020" y="1274195"/>
                  </a:lnTo>
                  <a:lnTo>
                    <a:pt x="166491" y="1290453"/>
                  </a:lnTo>
                  <a:lnTo>
                    <a:pt x="216026" y="1296161"/>
                  </a:lnTo>
                  <a:lnTo>
                    <a:pt x="7965058" y="1296161"/>
                  </a:lnTo>
                  <a:lnTo>
                    <a:pt x="8014614" y="1290453"/>
                  </a:lnTo>
                  <a:lnTo>
                    <a:pt x="8060093" y="1274195"/>
                  </a:lnTo>
                  <a:lnTo>
                    <a:pt x="8100202" y="1248685"/>
                  </a:lnTo>
                  <a:lnTo>
                    <a:pt x="8133649" y="1215225"/>
                  </a:lnTo>
                  <a:lnTo>
                    <a:pt x="8159141" y="1175113"/>
                  </a:lnTo>
                  <a:lnTo>
                    <a:pt x="8175384" y="1129650"/>
                  </a:lnTo>
                  <a:lnTo>
                    <a:pt x="8181085" y="1080134"/>
                  </a:lnTo>
                  <a:lnTo>
                    <a:pt x="8181085" y="216026"/>
                  </a:lnTo>
                  <a:lnTo>
                    <a:pt x="8175384" y="166511"/>
                  </a:lnTo>
                  <a:lnTo>
                    <a:pt x="8159141" y="121048"/>
                  </a:lnTo>
                  <a:lnTo>
                    <a:pt x="8133649" y="80936"/>
                  </a:lnTo>
                  <a:lnTo>
                    <a:pt x="8100202" y="47476"/>
                  </a:lnTo>
                  <a:lnTo>
                    <a:pt x="8060093" y="21966"/>
                  </a:lnTo>
                  <a:lnTo>
                    <a:pt x="8014614" y="5708"/>
                  </a:lnTo>
                  <a:lnTo>
                    <a:pt x="7965058" y="0"/>
                  </a:lnTo>
                  <a:close/>
                </a:path>
              </a:pathLst>
            </a:custGeom>
            <a:solidFill>
              <a:srgbClr val="B7DE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464" name="Google Shape;4464;p284"/>
            <p:cNvSpPr/>
            <p:nvPr/>
          </p:nvSpPr>
          <p:spPr>
            <a:xfrm>
              <a:off x="381000" y="2499741"/>
              <a:ext cx="8181340" cy="1296670"/>
            </a:xfrm>
            <a:custGeom>
              <a:rect b="b" l="l" r="r" t="t"/>
              <a:pathLst>
                <a:path extrusionOk="0" h="1296670" w="8181340">
                  <a:moveTo>
                    <a:pt x="0" y="216026"/>
                  </a:moveTo>
                  <a:lnTo>
                    <a:pt x="5705" y="166511"/>
                  </a:lnTo>
                  <a:lnTo>
                    <a:pt x="21955" y="121048"/>
                  </a:lnTo>
                  <a:lnTo>
                    <a:pt x="47456" y="80936"/>
                  </a:lnTo>
                  <a:lnTo>
                    <a:pt x="80909" y="47476"/>
                  </a:lnTo>
                  <a:lnTo>
                    <a:pt x="121020" y="21966"/>
                  </a:lnTo>
                  <a:lnTo>
                    <a:pt x="166491" y="5708"/>
                  </a:lnTo>
                  <a:lnTo>
                    <a:pt x="216026" y="0"/>
                  </a:lnTo>
                  <a:lnTo>
                    <a:pt x="7965058" y="0"/>
                  </a:lnTo>
                  <a:lnTo>
                    <a:pt x="8014614" y="5708"/>
                  </a:lnTo>
                  <a:lnTo>
                    <a:pt x="8060093" y="21966"/>
                  </a:lnTo>
                  <a:lnTo>
                    <a:pt x="8100202" y="47476"/>
                  </a:lnTo>
                  <a:lnTo>
                    <a:pt x="8133649" y="80936"/>
                  </a:lnTo>
                  <a:lnTo>
                    <a:pt x="8159141" y="121048"/>
                  </a:lnTo>
                  <a:lnTo>
                    <a:pt x="8175384" y="166511"/>
                  </a:lnTo>
                  <a:lnTo>
                    <a:pt x="8181085" y="216026"/>
                  </a:lnTo>
                  <a:lnTo>
                    <a:pt x="8181085" y="1080134"/>
                  </a:lnTo>
                  <a:lnTo>
                    <a:pt x="8175384" y="1129650"/>
                  </a:lnTo>
                  <a:lnTo>
                    <a:pt x="8159141" y="1175113"/>
                  </a:lnTo>
                  <a:lnTo>
                    <a:pt x="8133649" y="1215225"/>
                  </a:lnTo>
                  <a:lnTo>
                    <a:pt x="8100202" y="1248685"/>
                  </a:lnTo>
                  <a:lnTo>
                    <a:pt x="8060093" y="1274195"/>
                  </a:lnTo>
                  <a:lnTo>
                    <a:pt x="8014614" y="1290453"/>
                  </a:lnTo>
                  <a:lnTo>
                    <a:pt x="7965058" y="1296161"/>
                  </a:lnTo>
                  <a:lnTo>
                    <a:pt x="216026" y="1296161"/>
                  </a:lnTo>
                  <a:lnTo>
                    <a:pt x="166491" y="1290453"/>
                  </a:lnTo>
                  <a:lnTo>
                    <a:pt x="121020" y="1274195"/>
                  </a:lnTo>
                  <a:lnTo>
                    <a:pt x="80909" y="1248685"/>
                  </a:lnTo>
                  <a:lnTo>
                    <a:pt x="47456" y="1215225"/>
                  </a:lnTo>
                  <a:lnTo>
                    <a:pt x="21955" y="1175113"/>
                  </a:lnTo>
                  <a:lnTo>
                    <a:pt x="5705" y="1129650"/>
                  </a:lnTo>
                  <a:lnTo>
                    <a:pt x="0" y="1080134"/>
                  </a:lnTo>
                  <a:lnTo>
                    <a:pt x="0" y="21602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4465" name="Google Shape;4465;p284"/>
          <p:cNvSpPr txBox="1"/>
          <p:nvPr/>
        </p:nvSpPr>
        <p:spPr>
          <a:xfrm>
            <a:off x="514604" y="1492841"/>
            <a:ext cx="77007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Регион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это диапазон ключей: [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Start Key; Stop Key)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7654" lvl="0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Start Key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включается в регион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7654" lvl="0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Stop Key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 включается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20" lvl="0" marL="307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t/>
            </a:r>
            <a:endParaRPr sz="2000"/>
          </a:p>
          <a:p>
            <a:pPr indent="-261620" lvl="0" marL="307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t/>
            </a:r>
            <a:endParaRPr sz="2000"/>
          </a:p>
          <a:p>
            <a:pPr indent="-261620" lvl="0" marL="307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t/>
            </a:r>
            <a:endParaRPr sz="2000"/>
          </a:p>
          <a:p>
            <a:pPr indent="-261620" lvl="0" marL="307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По-умолчанию есть только один регион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20" lvl="0" marL="307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Можно предварительно задать количество регионов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20" lvl="0" marL="307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 превышении лимита, регион разбивается на 2 части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69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Google Shape;4470;p285"/>
          <p:cNvSpPr txBox="1"/>
          <p:nvPr>
            <p:ph type="title"/>
          </p:nvPr>
        </p:nvSpPr>
        <p:spPr>
          <a:xfrm>
            <a:off x="2345817" y="333349"/>
            <a:ext cx="4454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Hbase Regions Split</a:t>
            </a:r>
            <a:endParaRPr sz="2200"/>
          </a:p>
        </p:txBody>
      </p:sp>
      <p:sp>
        <p:nvSpPr>
          <p:cNvPr id="4471" name="Google Shape;4471;p285"/>
          <p:cNvSpPr/>
          <p:nvPr/>
        </p:nvSpPr>
        <p:spPr>
          <a:xfrm>
            <a:off x="547611" y="1723169"/>
            <a:ext cx="262890" cy="343530"/>
          </a:xfrm>
          <a:custGeom>
            <a:rect b="b" l="l" r="r" t="t"/>
            <a:pathLst>
              <a:path extrusionOk="0" h="257809" w="262890">
                <a:moveTo>
                  <a:pt x="262890" y="90411"/>
                </a:moveTo>
                <a:lnTo>
                  <a:pt x="172694" y="90411"/>
                </a:lnTo>
                <a:lnTo>
                  <a:pt x="172694" y="0"/>
                </a:lnTo>
                <a:lnTo>
                  <a:pt x="90182" y="0"/>
                </a:lnTo>
                <a:lnTo>
                  <a:pt x="90182" y="90411"/>
                </a:lnTo>
                <a:lnTo>
                  <a:pt x="0" y="90411"/>
                </a:lnTo>
                <a:lnTo>
                  <a:pt x="0" y="167017"/>
                </a:lnTo>
                <a:lnTo>
                  <a:pt x="90182" y="167017"/>
                </a:lnTo>
                <a:lnTo>
                  <a:pt x="90182" y="257429"/>
                </a:lnTo>
                <a:lnTo>
                  <a:pt x="172694" y="257429"/>
                </a:lnTo>
                <a:lnTo>
                  <a:pt x="172694" y="167017"/>
                </a:lnTo>
                <a:lnTo>
                  <a:pt x="262890" y="167017"/>
                </a:lnTo>
                <a:lnTo>
                  <a:pt x="262890" y="90411"/>
                </a:lnTo>
                <a:close/>
              </a:path>
            </a:pathLst>
          </a:custGeom>
          <a:solidFill>
            <a:srgbClr val="44A3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72" name="Google Shape;4472;p285"/>
          <p:cNvSpPr txBox="1"/>
          <p:nvPr/>
        </p:nvSpPr>
        <p:spPr>
          <a:xfrm>
            <a:off x="822450" y="1490125"/>
            <a:ext cx="8129400" cy="44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97790" marR="342265" rtl="0" algn="l">
              <a:lnSpc>
                <a:spcPct val="11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Регионы более сбалансированы по размеру 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97790" marR="342265" rtl="0" algn="l">
              <a:lnSpc>
                <a:spcPct val="11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Быстрое восстановление, если регион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повредился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97790" marR="2258060" rtl="0" algn="l">
              <a:lnSpc>
                <a:spcPct val="132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Баланс нагрузки на RegionServer  Split – это быстрая операция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85090" lvl="0" marL="12700" marR="5080" rtl="0" algn="l">
              <a:lnSpc>
                <a:spcPct val="108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85090" lvl="0" marL="12700" marR="5080" rtl="0" algn="l">
              <a:lnSpc>
                <a:spcPct val="108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85090" lvl="0" marL="12700" marR="5080" rtl="0" algn="l">
              <a:lnSpc>
                <a:spcPct val="108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85090" lvl="0" marL="12700" marR="5080" rtl="0" algn="l">
              <a:lnSpc>
                <a:spcPct val="108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85090" lvl="0" marL="12700" marR="5080" rtl="0" algn="l">
              <a:lnSpc>
                <a:spcPct val="108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 больших инсталляциях лучше производить  в ручную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3" name="Google Shape;4473;p285"/>
          <p:cNvSpPr/>
          <p:nvPr/>
        </p:nvSpPr>
        <p:spPr>
          <a:xfrm>
            <a:off x="547611" y="2393729"/>
            <a:ext cx="262890" cy="343532"/>
          </a:xfrm>
          <a:custGeom>
            <a:rect b="b" l="l" r="r" t="t"/>
            <a:pathLst>
              <a:path extrusionOk="0" h="257810" w="262890">
                <a:moveTo>
                  <a:pt x="262890" y="90411"/>
                </a:moveTo>
                <a:lnTo>
                  <a:pt x="172694" y="90411"/>
                </a:lnTo>
                <a:lnTo>
                  <a:pt x="172694" y="0"/>
                </a:lnTo>
                <a:lnTo>
                  <a:pt x="90182" y="0"/>
                </a:lnTo>
                <a:lnTo>
                  <a:pt x="90182" y="90411"/>
                </a:lnTo>
                <a:lnTo>
                  <a:pt x="0" y="90411"/>
                </a:lnTo>
                <a:lnTo>
                  <a:pt x="0" y="167017"/>
                </a:lnTo>
                <a:lnTo>
                  <a:pt x="90182" y="167017"/>
                </a:lnTo>
                <a:lnTo>
                  <a:pt x="90182" y="257429"/>
                </a:lnTo>
                <a:lnTo>
                  <a:pt x="172694" y="257429"/>
                </a:lnTo>
                <a:lnTo>
                  <a:pt x="172694" y="167017"/>
                </a:lnTo>
                <a:lnTo>
                  <a:pt x="262890" y="167017"/>
                </a:lnTo>
                <a:lnTo>
                  <a:pt x="262890" y="90411"/>
                </a:lnTo>
                <a:close/>
              </a:path>
            </a:pathLst>
          </a:custGeom>
          <a:solidFill>
            <a:srgbClr val="44A3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74" name="Google Shape;4474;p285"/>
          <p:cNvSpPr/>
          <p:nvPr/>
        </p:nvSpPr>
        <p:spPr>
          <a:xfrm>
            <a:off x="580827" y="5075620"/>
            <a:ext cx="202200" cy="110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78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p286"/>
          <p:cNvSpPr/>
          <p:nvPr/>
        </p:nvSpPr>
        <p:spPr>
          <a:xfrm>
            <a:off x="561427" y="238492"/>
            <a:ext cx="8429700" cy="5852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83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287"/>
          <p:cNvSpPr txBox="1"/>
          <p:nvPr>
            <p:ph type="title"/>
          </p:nvPr>
        </p:nvSpPr>
        <p:spPr>
          <a:xfrm>
            <a:off x="2980182" y="333349"/>
            <a:ext cx="3184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HBase Master</a:t>
            </a:r>
            <a:endParaRPr sz="2200"/>
          </a:p>
        </p:txBody>
      </p:sp>
      <p:sp>
        <p:nvSpPr>
          <p:cNvPr id="4485" name="Google Shape;4485;p287"/>
          <p:cNvSpPr txBox="1"/>
          <p:nvPr/>
        </p:nvSpPr>
        <p:spPr>
          <a:xfrm>
            <a:off x="535940" y="1527048"/>
            <a:ext cx="7904400" cy="4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111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Управляет регионами: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Назначает регион на RegionServer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Перебалансирует их для распределения нагрузки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Восстанавливает регион, если он становится недоступен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 хранит данные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Клиент взаимодействует напрямую с RS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Обычно не сильно нагружен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Отвечает за управление схемой таблиц и ее изменений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Добавляет/удаляет таблицы и CF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0" name="Google Shape;4490;p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00" y="111524"/>
            <a:ext cx="69342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1" name="Google Shape;4491;p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50" y="3369075"/>
            <a:ext cx="5484925" cy="34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95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p289"/>
          <p:cNvSpPr txBox="1"/>
          <p:nvPr>
            <p:ph type="title"/>
          </p:nvPr>
        </p:nvSpPr>
        <p:spPr>
          <a:xfrm>
            <a:off x="847750" y="333349"/>
            <a:ext cx="74460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Внесение изменений в данные</a:t>
            </a:r>
            <a:endParaRPr sz="2200"/>
          </a:p>
        </p:txBody>
      </p:sp>
      <p:sp>
        <p:nvSpPr>
          <p:cNvPr id="4497" name="Google Shape;4497;p289"/>
          <p:cNvSpPr txBox="1"/>
          <p:nvPr/>
        </p:nvSpPr>
        <p:spPr>
          <a:xfrm>
            <a:off x="548475" y="862075"/>
            <a:ext cx="8528700" cy="24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 HDFS нельзя внести изменения в файл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Нельзя удалить key-value из HFile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Со временем становится много HFile’ов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 удалении добавляется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delete marker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6219" lvl="1" marL="756285" marR="556895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Маркеры используются для фильтрации  удаленных записей в runtime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8" name="Google Shape;4498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500" y="3444378"/>
            <a:ext cx="5809024" cy="3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p290"/>
          <p:cNvSpPr txBox="1"/>
          <p:nvPr>
            <p:ph type="title"/>
          </p:nvPr>
        </p:nvSpPr>
        <p:spPr>
          <a:xfrm>
            <a:off x="1629536" y="333349"/>
            <a:ext cx="5887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Data Storage: compaction</a:t>
            </a:r>
            <a:endParaRPr sz="2200"/>
          </a:p>
        </p:txBody>
      </p:sp>
      <p:sp>
        <p:nvSpPr>
          <p:cNvPr id="4504" name="Google Shape;4504;p290"/>
          <p:cNvSpPr txBox="1"/>
          <p:nvPr/>
        </p:nvSpPr>
        <p:spPr>
          <a:xfrm>
            <a:off x="535940" y="1516887"/>
            <a:ext cx="7578000" cy="4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Minor Compaction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Маленькие HFile’ы объединяются в бОльшие файлы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Быстрая операция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Маркеры удаления не применяются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19814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Major Compaction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163830" rtl="0" algn="l">
              <a:lnSpc>
                <a:spcPct val="95833"/>
              </a:lnSpc>
              <a:spcBef>
                <a:spcPts val="5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Для каждого региона все файлы в рамках одной CF  объединяются в один файл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27940" rtl="0" algn="l">
              <a:lnSpc>
                <a:spcPct val="9625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Используются маркеры удаления для того, чтобы не  включать удаленные записи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08" name="Shape 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Google Shape;4509;p291"/>
          <p:cNvSpPr txBox="1"/>
          <p:nvPr>
            <p:ph type="title"/>
          </p:nvPr>
        </p:nvSpPr>
        <p:spPr>
          <a:xfrm>
            <a:off x="2769870" y="333349"/>
            <a:ext cx="3604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Доступ к HBase</a:t>
            </a:r>
            <a:endParaRPr sz="2200"/>
          </a:p>
        </p:txBody>
      </p:sp>
      <p:sp>
        <p:nvSpPr>
          <p:cNvPr id="4510" name="Google Shape;4510;p291"/>
          <p:cNvSpPr txBox="1"/>
          <p:nvPr/>
        </p:nvSpPr>
        <p:spPr>
          <a:xfrm>
            <a:off x="535950" y="1502670"/>
            <a:ext cx="3583200" cy="27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Основные способы: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HBase Shell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Native Java API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19666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Другие способы: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Avro Server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PyHBase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REST Server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Thrift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0"/>
          <p:cNvSpPr txBox="1"/>
          <p:nvPr>
            <p:ph type="title"/>
          </p:nvPr>
        </p:nvSpPr>
        <p:spPr>
          <a:xfrm>
            <a:off x="2977125" y="333350"/>
            <a:ext cx="3192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Блоки в HDFS</a:t>
            </a:r>
            <a:endParaRPr sz="2200"/>
          </a:p>
        </p:txBody>
      </p:sp>
      <p:sp>
        <p:nvSpPr>
          <p:cNvPr id="600" name="Google Shape;600;p40"/>
          <p:cNvSpPr txBox="1"/>
          <p:nvPr/>
        </p:nvSpPr>
        <p:spPr>
          <a:xfrm>
            <a:off x="598650" y="855780"/>
            <a:ext cx="78189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925">
            <a:noAutofit/>
          </a:bodyPr>
          <a:lstStyle/>
          <a:p>
            <a:pPr indent="-267335" lvl="0" marL="355600" marR="68199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Стандартный размер блоков 64Мб или  128Мб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14062"/>
              </a:lnSpc>
              <a:spcBef>
                <a:spcPts val="33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Основной мотив этого – снизить стоимость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967105" rtl="0" algn="l">
              <a:lnSpc>
                <a:spcPct val="108125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seek time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 сравнению со скоростью  передачи данных 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transfer rate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'Time to transfer' &gt; 'Time to seek'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Много мелких блоков , замедляют общее время!</a:t>
            </a:r>
            <a:endParaRPr sz="2000"/>
          </a:p>
        </p:txBody>
      </p:sp>
      <p:pic>
        <p:nvPicPr>
          <p:cNvPr id="601" name="Google Shape;6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75" y="3274255"/>
            <a:ext cx="766762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14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292"/>
          <p:cNvSpPr txBox="1"/>
          <p:nvPr>
            <p:ph type="title"/>
          </p:nvPr>
        </p:nvSpPr>
        <p:spPr>
          <a:xfrm>
            <a:off x="1671000" y="107675"/>
            <a:ext cx="5802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Запрос данных из HBase</a:t>
            </a:r>
            <a:endParaRPr sz="2200"/>
          </a:p>
        </p:txBody>
      </p:sp>
      <p:sp>
        <p:nvSpPr>
          <p:cNvPr id="4516" name="Google Shape;4516;p292"/>
          <p:cNvSpPr txBox="1"/>
          <p:nvPr/>
        </p:nvSpPr>
        <p:spPr>
          <a:xfrm>
            <a:off x="547350" y="521076"/>
            <a:ext cx="8049300" cy="6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048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По RowId или набору RowIds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26796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1900"/>
              <a:buFont typeface="Arial"/>
              <a:buChar char="–"/>
            </a:pPr>
            <a:r>
              <a:rPr b="0" i="0" lang="en-US" sz="1900" u="none" cap="none" strike="noStrike">
                <a:latin typeface="Arial"/>
                <a:ea typeface="Arial"/>
                <a:cs typeface="Arial"/>
                <a:sym typeface="Arial"/>
              </a:rPr>
              <a:t>Отдает только те строки, которые соответствуют заданным id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7969" lvl="1" marL="756285" marR="0" rtl="0" algn="l">
              <a:lnSpc>
                <a:spcPct val="107954"/>
              </a:lnSpc>
              <a:spcBef>
                <a:spcPts val="5"/>
              </a:spcBef>
              <a:spcAft>
                <a:spcPts val="0"/>
              </a:spcAft>
              <a:buSzPts val="1900"/>
              <a:buFont typeface="Arial"/>
              <a:buChar char="–"/>
            </a:pPr>
            <a:r>
              <a:rPr b="0" i="0" lang="en-US" sz="1900" u="none" cap="none" strike="noStrike">
                <a:latin typeface="Arial"/>
                <a:ea typeface="Arial"/>
                <a:cs typeface="Arial"/>
                <a:sym typeface="Arial"/>
              </a:rPr>
              <a:t>Если не заданы дополнительные критерии, то отдаются все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latin typeface="Trebuchet MS"/>
                <a:ea typeface="Trebuchet MS"/>
                <a:cs typeface="Trebuchet MS"/>
                <a:sym typeface="Trebuchet MS"/>
              </a:rPr>
              <a:t>cells 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из всех </a:t>
            </a:r>
            <a:r>
              <a:rPr i="1" lang="en-US" sz="1900">
                <a:latin typeface="Trebuchet MS"/>
                <a:ea typeface="Trebuchet MS"/>
                <a:cs typeface="Trebuchet MS"/>
                <a:sym typeface="Trebuchet MS"/>
              </a:rPr>
              <a:t>CF 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заданной таблицы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229235" lvl="2" marL="1155700" marR="0" rtl="0" algn="l">
              <a:lnSpc>
                <a:spcPct val="119473"/>
              </a:lnSpc>
              <a:spcBef>
                <a:spcPts val="1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0" i="0" lang="en-US" sz="1900" u="none" cap="none" strike="noStrike">
                <a:latin typeface="Arial"/>
                <a:ea typeface="Arial"/>
                <a:cs typeface="Arial"/>
                <a:sym typeface="Arial"/>
              </a:rPr>
              <a:t>Это означает слияние множества файлов из HDFS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4800" lvl="0" marL="355600" marR="0" rtl="0" algn="l">
              <a:lnSpc>
                <a:spcPct val="1196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По </a:t>
            </a:r>
            <a:r>
              <a:rPr i="1" lang="en-US" sz="1900">
                <a:latin typeface="Trebuchet MS"/>
                <a:ea typeface="Trebuchet MS"/>
                <a:cs typeface="Trebuchet MS"/>
                <a:sym typeface="Trebuchet MS"/>
              </a:rPr>
              <a:t>ColumnFamily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7969" lvl="1" marL="756285" marR="0" rtl="0" algn="l">
              <a:lnSpc>
                <a:spcPct val="119772"/>
              </a:lnSpc>
              <a:spcBef>
                <a:spcPts val="15"/>
              </a:spcBef>
              <a:spcAft>
                <a:spcPts val="0"/>
              </a:spcAft>
              <a:buSzPts val="1900"/>
              <a:buFont typeface="Arial"/>
              <a:buChar char="–"/>
            </a:pPr>
            <a:r>
              <a:rPr b="0" i="0" lang="en-US" sz="1900" u="none" cap="none" strike="noStrike">
                <a:latin typeface="Arial"/>
                <a:ea typeface="Arial"/>
                <a:cs typeface="Arial"/>
                <a:sym typeface="Arial"/>
              </a:rPr>
              <a:t>Уменьшает количество файлов для загрузки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480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По </a:t>
            </a:r>
            <a:r>
              <a:rPr i="1" lang="en-US" sz="1900">
                <a:latin typeface="Trebuchet MS"/>
                <a:ea typeface="Trebuchet MS"/>
                <a:cs typeface="Trebuchet MS"/>
                <a:sym typeface="Trebuchet MS"/>
              </a:rPr>
              <a:t>Timestamp/Version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7969" lvl="1" marL="756285" marR="0" rtl="0" algn="l">
              <a:lnSpc>
                <a:spcPct val="107954"/>
              </a:lnSpc>
              <a:spcBef>
                <a:spcPts val="15"/>
              </a:spcBef>
              <a:spcAft>
                <a:spcPts val="0"/>
              </a:spcAft>
              <a:buSzPts val="1900"/>
              <a:buFont typeface="Arial"/>
              <a:buChar char="–"/>
            </a:pPr>
            <a:r>
              <a:rPr b="0" i="0" lang="en-US" sz="1900" u="none" cap="none" strike="noStrike">
                <a:latin typeface="Arial"/>
                <a:ea typeface="Arial"/>
                <a:cs typeface="Arial"/>
                <a:sym typeface="Arial"/>
              </a:rPr>
              <a:t>Может пропускать полностью Hfile’ы, которые не содержат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данный диапазон timestamp’ов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2385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По </a:t>
            </a:r>
            <a:r>
              <a:rPr i="1" lang="en-US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Column Name/Qualifier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0669" lvl="1" marL="756285" rtl="0" algn="l">
              <a:lnSpc>
                <a:spcPct val="11975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>
                <a:solidFill>
                  <a:schemeClr val="dk1"/>
                </a:solidFill>
              </a:rPr>
              <a:t>Уменьшает объем передаваемых данных</a:t>
            </a:r>
            <a:endParaRPr sz="1900">
              <a:solidFill>
                <a:schemeClr val="dk1"/>
              </a:solidFill>
            </a:endParaRPr>
          </a:p>
          <a:p>
            <a:pPr indent="-323850" lvl="0" marL="35560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По </a:t>
            </a:r>
            <a:r>
              <a:rPr i="1" lang="en-US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Value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0669" lvl="1" marL="756285" rtl="0" algn="l"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>
                <a:solidFill>
                  <a:schemeClr val="dk1"/>
                </a:solidFill>
              </a:rPr>
              <a:t>Можно пропускать ячейки используя фильтры</a:t>
            </a:r>
            <a:endParaRPr sz="1900">
              <a:solidFill>
                <a:schemeClr val="dk1"/>
              </a:solidFill>
            </a:endParaRPr>
          </a:p>
          <a:p>
            <a:pPr indent="-280669" lvl="1" marL="75628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>
                <a:solidFill>
                  <a:schemeClr val="dk1"/>
                </a:solidFill>
              </a:rPr>
              <a:t>Самый медленный критерий выбора данных</a:t>
            </a:r>
            <a:endParaRPr sz="1900">
              <a:solidFill>
                <a:schemeClr val="dk1"/>
              </a:solidFill>
            </a:endParaRPr>
          </a:p>
          <a:p>
            <a:pPr indent="-280669" lvl="1" marL="756285" rtl="0" algn="l">
              <a:lnSpc>
                <a:spcPct val="119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>
                <a:solidFill>
                  <a:schemeClr val="dk1"/>
                </a:solidFill>
              </a:rPr>
              <a:t>Будет проверять каждую ячейку</a:t>
            </a:r>
            <a:endParaRPr sz="1900">
              <a:solidFill>
                <a:schemeClr val="dk1"/>
              </a:solidFill>
            </a:endParaRPr>
          </a:p>
          <a:p>
            <a:pPr indent="-323850" lvl="0" marL="35560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Фильтры могут применяться для каждого критерия выбора</a:t>
            </a:r>
            <a:endParaRPr sz="1900">
              <a:solidFill>
                <a:schemeClr val="dk1"/>
              </a:solidFill>
            </a:endParaRPr>
          </a:p>
          <a:p>
            <a:pPr indent="-280669" lvl="1" marL="756285" rtl="0" algn="l">
              <a:lnSpc>
                <a:spcPct val="119750"/>
              </a:lnSpc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i="1" lang="en-US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rows, families, columns, timestamps и values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35560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Можно использовать множественные критерии выбора данных</a:t>
            </a:r>
            <a:endParaRPr sz="1900">
              <a:solidFill>
                <a:schemeClr val="dk1"/>
              </a:solidFill>
            </a:endParaRPr>
          </a:p>
          <a:p>
            <a:pPr indent="0" lvl="0" marL="7562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20" name="Shape 4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1" name="Google Shape;4521;p293"/>
          <p:cNvSpPr/>
          <p:nvPr/>
        </p:nvSpPr>
        <p:spPr>
          <a:xfrm>
            <a:off x="1859247" y="676113"/>
            <a:ext cx="5286900" cy="465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25" name="Shape 4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" name="Google Shape;4526;p294"/>
          <p:cNvSpPr txBox="1"/>
          <p:nvPr>
            <p:ph type="title"/>
          </p:nvPr>
        </p:nvSpPr>
        <p:spPr>
          <a:xfrm>
            <a:off x="3402317" y="333350"/>
            <a:ext cx="23406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Cassandra</a:t>
            </a:r>
            <a:endParaRPr sz="2200"/>
          </a:p>
        </p:txBody>
      </p:sp>
      <p:sp>
        <p:nvSpPr>
          <p:cNvPr id="4527" name="Google Shape;4527;p294"/>
          <p:cNvSpPr txBox="1"/>
          <p:nvPr/>
        </p:nvSpPr>
        <p:spPr>
          <a:xfrm>
            <a:off x="402425" y="951967"/>
            <a:ext cx="67800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475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Разработана в Facebook (с 2008 года)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Следует модели Google BigTable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Open-source проект Apache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680085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http://cassandra.apache.org/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Написана на Java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 имеет единой точки отказа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8" name="Google Shape;4528;p294"/>
          <p:cNvSpPr txBox="1"/>
          <p:nvPr/>
        </p:nvSpPr>
        <p:spPr>
          <a:xfrm>
            <a:off x="402425" y="3855975"/>
            <a:ext cx="80298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Распределенная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Поддерживает репликацию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Маштабируема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Устойчива к сбоям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Консистентность в конечном счете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Поддержка MapReduce Hadoop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23850" lvl="0" marL="32321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	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SQL-подобный язык доступа к данным  (CQL– Cassandra Query Language)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32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p295"/>
          <p:cNvSpPr txBox="1"/>
          <p:nvPr>
            <p:ph type="title"/>
          </p:nvPr>
        </p:nvSpPr>
        <p:spPr>
          <a:xfrm>
            <a:off x="2114178" y="333350"/>
            <a:ext cx="49206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Типичный NoSQL API</a:t>
            </a:r>
            <a:endParaRPr sz="2000"/>
          </a:p>
        </p:txBody>
      </p:sp>
      <p:sp>
        <p:nvSpPr>
          <p:cNvPr id="4534" name="Google Shape;4534;p295"/>
          <p:cNvSpPr txBox="1"/>
          <p:nvPr/>
        </p:nvSpPr>
        <p:spPr>
          <a:xfrm>
            <a:off x="535950" y="1125902"/>
            <a:ext cx="6289800" cy="21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get(key)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put(key, value)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delete(key)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execute(key, operation, parameters)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35" name="Google Shape;4535;p295"/>
          <p:cNvSpPr txBox="1"/>
          <p:nvPr>
            <p:ph type="title"/>
          </p:nvPr>
        </p:nvSpPr>
        <p:spPr>
          <a:xfrm>
            <a:off x="3271417" y="3073799"/>
            <a:ext cx="2684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Data Model</a:t>
            </a:r>
            <a:endParaRPr sz="2200"/>
          </a:p>
        </p:txBody>
      </p:sp>
      <p:sp>
        <p:nvSpPr>
          <p:cNvPr id="4536" name="Google Shape;4536;p295"/>
          <p:cNvSpPr txBox="1"/>
          <p:nvPr/>
        </p:nvSpPr>
        <p:spPr>
          <a:xfrm>
            <a:off x="618575" y="3552952"/>
            <a:ext cx="7564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125">
            <a:noAutofit/>
          </a:bodyPr>
          <a:lstStyle/>
          <a:p>
            <a:pPr indent="-279400" lvl="0" marL="355600" marR="508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Column: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наименьший элемент данных, пара  имя и значение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14000"/>
              </a:lnSpc>
              <a:spcBef>
                <a:spcPts val="3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ColumnFamily:	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структура для группировки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Columns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Key: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постоянное имя записи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654685" rtl="0" algn="l">
              <a:lnSpc>
                <a:spcPct val="108000"/>
              </a:lnSpc>
              <a:spcBef>
                <a:spcPts val="7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Keyspace: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самый внешний уровень  организации данных (имя базы данных)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40" name="Shape 4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1" name="Google Shape;4541;p296"/>
          <p:cNvGrpSpPr/>
          <p:nvPr/>
        </p:nvGrpSpPr>
        <p:grpSpPr>
          <a:xfrm>
            <a:off x="251523" y="356606"/>
            <a:ext cx="8713470" cy="3744713"/>
            <a:chOff x="251523" y="267461"/>
            <a:chExt cx="8713470" cy="2808605"/>
          </a:xfrm>
        </p:grpSpPr>
        <p:sp>
          <p:nvSpPr>
            <p:cNvPr id="4542" name="Google Shape;4542;p296"/>
            <p:cNvSpPr/>
            <p:nvPr/>
          </p:nvSpPr>
          <p:spPr>
            <a:xfrm>
              <a:off x="251523" y="267461"/>
              <a:ext cx="8713470" cy="2808605"/>
            </a:xfrm>
            <a:custGeom>
              <a:rect b="b" l="l" r="r" t="t"/>
              <a:pathLst>
                <a:path extrusionOk="0" h="2808605" w="8713470">
                  <a:moveTo>
                    <a:pt x="8244903" y="0"/>
                  </a:moveTo>
                  <a:lnTo>
                    <a:pt x="468058" y="0"/>
                  </a:lnTo>
                  <a:lnTo>
                    <a:pt x="420201" y="2416"/>
                  </a:lnTo>
                  <a:lnTo>
                    <a:pt x="373726" y="9509"/>
                  </a:lnTo>
                  <a:lnTo>
                    <a:pt x="328869" y="21042"/>
                  </a:lnTo>
                  <a:lnTo>
                    <a:pt x="285866" y="36782"/>
                  </a:lnTo>
                  <a:lnTo>
                    <a:pt x="244950" y="56492"/>
                  </a:lnTo>
                  <a:lnTo>
                    <a:pt x="206359" y="79938"/>
                  </a:lnTo>
                  <a:lnTo>
                    <a:pt x="170326" y="106884"/>
                  </a:lnTo>
                  <a:lnTo>
                    <a:pt x="137088" y="137096"/>
                  </a:lnTo>
                  <a:lnTo>
                    <a:pt x="106879" y="170338"/>
                  </a:lnTo>
                  <a:lnTo>
                    <a:pt x="79935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9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0" y="2340229"/>
                  </a:lnTo>
                  <a:lnTo>
                    <a:pt x="2416" y="2388097"/>
                  </a:lnTo>
                  <a:lnTo>
                    <a:pt x="9509" y="2434582"/>
                  </a:lnTo>
                  <a:lnTo>
                    <a:pt x="21042" y="2479447"/>
                  </a:lnTo>
                  <a:lnTo>
                    <a:pt x="36781" y="2522458"/>
                  </a:lnTo>
                  <a:lnTo>
                    <a:pt x="56490" y="2563379"/>
                  </a:lnTo>
                  <a:lnTo>
                    <a:pt x="79935" y="2601976"/>
                  </a:lnTo>
                  <a:lnTo>
                    <a:pt x="106879" y="2638012"/>
                  </a:lnTo>
                  <a:lnTo>
                    <a:pt x="137088" y="2671254"/>
                  </a:lnTo>
                  <a:lnTo>
                    <a:pt x="170326" y="2701466"/>
                  </a:lnTo>
                  <a:lnTo>
                    <a:pt x="206359" y="2728412"/>
                  </a:lnTo>
                  <a:lnTo>
                    <a:pt x="244950" y="2751858"/>
                  </a:lnTo>
                  <a:lnTo>
                    <a:pt x="285866" y="2771568"/>
                  </a:lnTo>
                  <a:lnTo>
                    <a:pt x="328869" y="2787308"/>
                  </a:lnTo>
                  <a:lnTo>
                    <a:pt x="373726" y="2798841"/>
                  </a:lnTo>
                  <a:lnTo>
                    <a:pt x="420201" y="2805934"/>
                  </a:lnTo>
                  <a:lnTo>
                    <a:pt x="468058" y="2808351"/>
                  </a:lnTo>
                  <a:lnTo>
                    <a:pt x="8244903" y="2808351"/>
                  </a:lnTo>
                  <a:lnTo>
                    <a:pt x="8292751" y="2805934"/>
                  </a:lnTo>
                  <a:lnTo>
                    <a:pt x="8339220" y="2798841"/>
                  </a:lnTo>
                  <a:lnTo>
                    <a:pt x="8384074" y="2787308"/>
                  </a:lnTo>
                  <a:lnTo>
                    <a:pt x="8427079" y="2771568"/>
                  </a:lnTo>
                  <a:lnTo>
                    <a:pt x="8467997" y="2751858"/>
                  </a:lnTo>
                  <a:lnTo>
                    <a:pt x="8506594" y="2728412"/>
                  </a:lnTo>
                  <a:lnTo>
                    <a:pt x="8542634" y="2701466"/>
                  </a:lnTo>
                  <a:lnTo>
                    <a:pt x="8575881" y="2671254"/>
                  </a:lnTo>
                  <a:lnTo>
                    <a:pt x="8606099" y="2638012"/>
                  </a:lnTo>
                  <a:lnTo>
                    <a:pt x="8633053" y="2601976"/>
                  </a:lnTo>
                  <a:lnTo>
                    <a:pt x="8656507" y="2563379"/>
                  </a:lnTo>
                  <a:lnTo>
                    <a:pt x="8676225" y="2522458"/>
                  </a:lnTo>
                  <a:lnTo>
                    <a:pt x="8691971" y="2479447"/>
                  </a:lnTo>
                  <a:lnTo>
                    <a:pt x="8703511" y="2434582"/>
                  </a:lnTo>
                  <a:lnTo>
                    <a:pt x="8710607" y="2388097"/>
                  </a:lnTo>
                  <a:lnTo>
                    <a:pt x="8713025" y="2340229"/>
                  </a:lnTo>
                  <a:lnTo>
                    <a:pt x="8713025" y="468122"/>
                  </a:lnTo>
                  <a:lnTo>
                    <a:pt x="8710607" y="420253"/>
                  </a:lnTo>
                  <a:lnTo>
                    <a:pt x="8703511" y="373768"/>
                  </a:lnTo>
                  <a:lnTo>
                    <a:pt x="8691971" y="328903"/>
                  </a:lnTo>
                  <a:lnTo>
                    <a:pt x="8676225" y="285892"/>
                  </a:lnTo>
                  <a:lnTo>
                    <a:pt x="8656507" y="244971"/>
                  </a:lnTo>
                  <a:lnTo>
                    <a:pt x="8633053" y="206375"/>
                  </a:lnTo>
                  <a:lnTo>
                    <a:pt x="8606099" y="170338"/>
                  </a:lnTo>
                  <a:lnTo>
                    <a:pt x="8575881" y="137096"/>
                  </a:lnTo>
                  <a:lnTo>
                    <a:pt x="8542634" y="106884"/>
                  </a:lnTo>
                  <a:lnTo>
                    <a:pt x="8506594" y="79938"/>
                  </a:lnTo>
                  <a:lnTo>
                    <a:pt x="8467997" y="56492"/>
                  </a:lnTo>
                  <a:lnTo>
                    <a:pt x="8427079" y="36782"/>
                  </a:lnTo>
                  <a:lnTo>
                    <a:pt x="8384074" y="21042"/>
                  </a:lnTo>
                  <a:lnTo>
                    <a:pt x="8339220" y="9509"/>
                  </a:lnTo>
                  <a:lnTo>
                    <a:pt x="8292751" y="2416"/>
                  </a:lnTo>
                  <a:lnTo>
                    <a:pt x="8244903" y="0"/>
                  </a:lnTo>
                  <a:close/>
                </a:path>
              </a:pathLst>
            </a:custGeom>
            <a:solidFill>
              <a:srgbClr val="B7DE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543" name="Google Shape;4543;p296"/>
            <p:cNvSpPr/>
            <p:nvPr/>
          </p:nvSpPr>
          <p:spPr>
            <a:xfrm>
              <a:off x="251523" y="267461"/>
              <a:ext cx="8713470" cy="2808605"/>
            </a:xfrm>
            <a:custGeom>
              <a:rect b="b" l="l" r="r" t="t"/>
              <a:pathLst>
                <a:path extrusionOk="0" h="2808605" w="8713470">
                  <a:moveTo>
                    <a:pt x="0" y="468122"/>
                  </a:moveTo>
                  <a:lnTo>
                    <a:pt x="2416" y="420253"/>
                  </a:lnTo>
                  <a:lnTo>
                    <a:pt x="9509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5" y="206375"/>
                  </a:lnTo>
                  <a:lnTo>
                    <a:pt x="106879" y="170338"/>
                  </a:lnTo>
                  <a:lnTo>
                    <a:pt x="137088" y="137096"/>
                  </a:lnTo>
                  <a:lnTo>
                    <a:pt x="170326" y="106884"/>
                  </a:lnTo>
                  <a:lnTo>
                    <a:pt x="206359" y="79938"/>
                  </a:lnTo>
                  <a:lnTo>
                    <a:pt x="244950" y="56492"/>
                  </a:lnTo>
                  <a:lnTo>
                    <a:pt x="285866" y="36782"/>
                  </a:lnTo>
                  <a:lnTo>
                    <a:pt x="328869" y="21042"/>
                  </a:lnTo>
                  <a:lnTo>
                    <a:pt x="373726" y="9509"/>
                  </a:lnTo>
                  <a:lnTo>
                    <a:pt x="420201" y="2416"/>
                  </a:lnTo>
                  <a:lnTo>
                    <a:pt x="468058" y="0"/>
                  </a:lnTo>
                  <a:lnTo>
                    <a:pt x="8244903" y="0"/>
                  </a:lnTo>
                  <a:lnTo>
                    <a:pt x="8292751" y="2416"/>
                  </a:lnTo>
                  <a:lnTo>
                    <a:pt x="8339220" y="9509"/>
                  </a:lnTo>
                  <a:lnTo>
                    <a:pt x="8384074" y="21042"/>
                  </a:lnTo>
                  <a:lnTo>
                    <a:pt x="8427079" y="36782"/>
                  </a:lnTo>
                  <a:lnTo>
                    <a:pt x="8467997" y="56492"/>
                  </a:lnTo>
                  <a:lnTo>
                    <a:pt x="8506594" y="79938"/>
                  </a:lnTo>
                  <a:lnTo>
                    <a:pt x="8542634" y="106884"/>
                  </a:lnTo>
                  <a:lnTo>
                    <a:pt x="8575881" y="137096"/>
                  </a:lnTo>
                  <a:lnTo>
                    <a:pt x="8606099" y="170338"/>
                  </a:lnTo>
                  <a:lnTo>
                    <a:pt x="8633053" y="206375"/>
                  </a:lnTo>
                  <a:lnTo>
                    <a:pt x="8656507" y="244971"/>
                  </a:lnTo>
                  <a:lnTo>
                    <a:pt x="8676225" y="285892"/>
                  </a:lnTo>
                  <a:lnTo>
                    <a:pt x="8691971" y="328903"/>
                  </a:lnTo>
                  <a:lnTo>
                    <a:pt x="8703511" y="373768"/>
                  </a:lnTo>
                  <a:lnTo>
                    <a:pt x="8710607" y="420253"/>
                  </a:lnTo>
                  <a:lnTo>
                    <a:pt x="8713025" y="468122"/>
                  </a:lnTo>
                  <a:lnTo>
                    <a:pt x="8713025" y="2340229"/>
                  </a:lnTo>
                  <a:lnTo>
                    <a:pt x="8710607" y="2388097"/>
                  </a:lnTo>
                  <a:lnTo>
                    <a:pt x="8703511" y="2434582"/>
                  </a:lnTo>
                  <a:lnTo>
                    <a:pt x="8691971" y="2479447"/>
                  </a:lnTo>
                  <a:lnTo>
                    <a:pt x="8676225" y="2522458"/>
                  </a:lnTo>
                  <a:lnTo>
                    <a:pt x="8656507" y="2563379"/>
                  </a:lnTo>
                  <a:lnTo>
                    <a:pt x="8633053" y="2601976"/>
                  </a:lnTo>
                  <a:lnTo>
                    <a:pt x="8606099" y="2638012"/>
                  </a:lnTo>
                  <a:lnTo>
                    <a:pt x="8575881" y="2671254"/>
                  </a:lnTo>
                  <a:lnTo>
                    <a:pt x="8542634" y="2701466"/>
                  </a:lnTo>
                  <a:lnTo>
                    <a:pt x="8506594" y="2728412"/>
                  </a:lnTo>
                  <a:lnTo>
                    <a:pt x="8467997" y="2751858"/>
                  </a:lnTo>
                  <a:lnTo>
                    <a:pt x="8427079" y="2771568"/>
                  </a:lnTo>
                  <a:lnTo>
                    <a:pt x="8384074" y="2787308"/>
                  </a:lnTo>
                  <a:lnTo>
                    <a:pt x="8339220" y="2798841"/>
                  </a:lnTo>
                  <a:lnTo>
                    <a:pt x="8292751" y="2805934"/>
                  </a:lnTo>
                  <a:lnTo>
                    <a:pt x="8244903" y="2808351"/>
                  </a:lnTo>
                  <a:lnTo>
                    <a:pt x="468058" y="2808351"/>
                  </a:lnTo>
                  <a:lnTo>
                    <a:pt x="420201" y="2805934"/>
                  </a:lnTo>
                  <a:lnTo>
                    <a:pt x="373726" y="2798841"/>
                  </a:lnTo>
                  <a:lnTo>
                    <a:pt x="328869" y="2787308"/>
                  </a:lnTo>
                  <a:lnTo>
                    <a:pt x="285866" y="2771568"/>
                  </a:lnTo>
                  <a:lnTo>
                    <a:pt x="244950" y="2751858"/>
                  </a:lnTo>
                  <a:lnTo>
                    <a:pt x="206359" y="2728412"/>
                  </a:lnTo>
                  <a:lnTo>
                    <a:pt x="170326" y="2701466"/>
                  </a:lnTo>
                  <a:lnTo>
                    <a:pt x="137088" y="2671254"/>
                  </a:lnTo>
                  <a:lnTo>
                    <a:pt x="106879" y="2638012"/>
                  </a:lnTo>
                  <a:lnTo>
                    <a:pt x="79935" y="2601976"/>
                  </a:lnTo>
                  <a:lnTo>
                    <a:pt x="56490" y="2563379"/>
                  </a:lnTo>
                  <a:lnTo>
                    <a:pt x="36781" y="2522458"/>
                  </a:lnTo>
                  <a:lnTo>
                    <a:pt x="21042" y="2479447"/>
                  </a:lnTo>
                  <a:lnTo>
                    <a:pt x="9509" y="2434582"/>
                  </a:lnTo>
                  <a:lnTo>
                    <a:pt x="2416" y="2388097"/>
                  </a:lnTo>
                  <a:lnTo>
                    <a:pt x="0" y="2340229"/>
                  </a:lnTo>
                  <a:lnTo>
                    <a:pt x="0" y="46812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544" name="Google Shape;4544;p296"/>
          <p:cNvSpPr txBox="1"/>
          <p:nvPr/>
        </p:nvSpPr>
        <p:spPr>
          <a:xfrm>
            <a:off x="467359" y="623145"/>
            <a:ext cx="82308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KEYSPACE MyKeySpace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14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REPLICATION = { 'class' : 'SimpleStrategy', 'replication_factor' : 3 };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USE MyKeySpace;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76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COLUMNFAMILY MyColumns (id text, </a:t>
            </a:r>
            <a:r>
              <a:rPr b="1" lang="en-US" sz="1500">
                <a:latin typeface="Courier New"/>
                <a:ea typeface="Courier New"/>
                <a:cs typeface="Courier New"/>
                <a:sym typeface="Courier New"/>
              </a:rPr>
              <a:t>Last </a:t>
            </a: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text, </a:t>
            </a:r>
            <a:r>
              <a:rPr b="1" lang="en-US" sz="1500">
                <a:latin typeface="Courier New"/>
                <a:ea typeface="Courier New"/>
                <a:cs typeface="Courier New"/>
                <a:sym typeface="Courier New"/>
              </a:rPr>
              <a:t>First </a:t>
            </a: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text, </a:t>
            </a:r>
            <a:r>
              <a:rPr b="1" lang="en-US" sz="1500">
                <a:latin typeface="Courier New"/>
                <a:ea typeface="Courier New"/>
                <a:cs typeface="Courier New"/>
                <a:sym typeface="Courier New"/>
              </a:rPr>
              <a:t>PRIMARY  KEY</a:t>
            </a: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(id));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545" name="Google Shape;4545;p296"/>
          <p:cNvGraphicFramePr/>
          <p:nvPr/>
        </p:nvGraphicFramePr>
        <p:xfrm>
          <a:off x="448309" y="29525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724525"/>
                <a:gridCol w="2127250"/>
                <a:gridCol w="638800"/>
                <a:gridCol w="744850"/>
                <a:gridCol w="744850"/>
                <a:gridCol w="637550"/>
                <a:gridCol w="744850"/>
                <a:gridCol w="936000"/>
              </a:tblGrid>
              <a:tr h="421175"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0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INSERT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INTO </a:t>
                      </a: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MyColumns (id,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Last</a:t>
                      </a: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First</a:t>
                      </a: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VALUES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('1',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'Doe',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'John');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421175"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1260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 </a:t>
                      </a:r>
                      <a:r>
                        <a:rPr b="1"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</a:t>
                      </a: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MyColumns;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126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grpSp>
        <p:nvGrpSpPr>
          <p:cNvPr id="4546" name="Google Shape;4546;p296"/>
          <p:cNvGrpSpPr/>
          <p:nvPr/>
        </p:nvGrpSpPr>
        <p:grpSpPr>
          <a:xfrm>
            <a:off x="224688" y="4292999"/>
            <a:ext cx="8713470" cy="1920191"/>
            <a:chOff x="224688" y="3219830"/>
            <a:chExt cx="8713470" cy="1440179"/>
          </a:xfrm>
        </p:grpSpPr>
        <p:sp>
          <p:nvSpPr>
            <p:cNvPr id="4547" name="Google Shape;4547;p296"/>
            <p:cNvSpPr/>
            <p:nvPr/>
          </p:nvSpPr>
          <p:spPr>
            <a:xfrm>
              <a:off x="224688" y="3219830"/>
              <a:ext cx="8713470" cy="1440179"/>
            </a:xfrm>
            <a:custGeom>
              <a:rect b="b" l="l" r="r" t="t"/>
              <a:pathLst>
                <a:path extrusionOk="0" h="1440179" w="8713470">
                  <a:moveTo>
                    <a:pt x="8472906" y="0"/>
                  </a:moveTo>
                  <a:lnTo>
                    <a:pt x="240042" y="0"/>
                  </a:lnTo>
                  <a:lnTo>
                    <a:pt x="191664" y="4875"/>
                  </a:lnTo>
                  <a:lnTo>
                    <a:pt x="146605" y="18859"/>
                  </a:lnTo>
                  <a:lnTo>
                    <a:pt x="105831" y="40987"/>
                  </a:lnTo>
                  <a:lnTo>
                    <a:pt x="70305" y="70294"/>
                  </a:lnTo>
                  <a:lnTo>
                    <a:pt x="40994" y="105816"/>
                  </a:lnTo>
                  <a:lnTo>
                    <a:pt x="18863" y="146589"/>
                  </a:lnTo>
                  <a:lnTo>
                    <a:pt x="4876" y="191648"/>
                  </a:lnTo>
                  <a:lnTo>
                    <a:pt x="0" y="240030"/>
                  </a:lnTo>
                  <a:lnTo>
                    <a:pt x="0" y="1200124"/>
                  </a:lnTo>
                  <a:lnTo>
                    <a:pt x="4876" y="1248498"/>
                  </a:lnTo>
                  <a:lnTo>
                    <a:pt x="18863" y="1293554"/>
                  </a:lnTo>
                  <a:lnTo>
                    <a:pt x="40994" y="1334326"/>
                  </a:lnTo>
                  <a:lnTo>
                    <a:pt x="70305" y="1369850"/>
                  </a:lnTo>
                  <a:lnTo>
                    <a:pt x="105831" y="1399160"/>
                  </a:lnTo>
                  <a:lnTo>
                    <a:pt x="146605" y="1421291"/>
                  </a:lnTo>
                  <a:lnTo>
                    <a:pt x="191664" y="1435277"/>
                  </a:lnTo>
                  <a:lnTo>
                    <a:pt x="240042" y="1440154"/>
                  </a:lnTo>
                  <a:lnTo>
                    <a:pt x="8472906" y="1440154"/>
                  </a:lnTo>
                  <a:lnTo>
                    <a:pt x="8521287" y="1435277"/>
                  </a:lnTo>
                  <a:lnTo>
                    <a:pt x="8566346" y="1421291"/>
                  </a:lnTo>
                  <a:lnTo>
                    <a:pt x="8607119" y="1399160"/>
                  </a:lnTo>
                  <a:lnTo>
                    <a:pt x="8642642" y="1369850"/>
                  </a:lnTo>
                  <a:lnTo>
                    <a:pt x="8671949" y="1334326"/>
                  </a:lnTo>
                  <a:lnTo>
                    <a:pt x="8694077" y="1293554"/>
                  </a:lnTo>
                  <a:lnTo>
                    <a:pt x="8708060" y="1248498"/>
                  </a:lnTo>
                  <a:lnTo>
                    <a:pt x="8712936" y="1200124"/>
                  </a:lnTo>
                  <a:lnTo>
                    <a:pt x="8712936" y="240030"/>
                  </a:lnTo>
                  <a:lnTo>
                    <a:pt x="8708060" y="191648"/>
                  </a:lnTo>
                  <a:lnTo>
                    <a:pt x="8694077" y="146589"/>
                  </a:lnTo>
                  <a:lnTo>
                    <a:pt x="8671949" y="105816"/>
                  </a:lnTo>
                  <a:lnTo>
                    <a:pt x="8642642" y="70294"/>
                  </a:lnTo>
                  <a:lnTo>
                    <a:pt x="8607119" y="40987"/>
                  </a:lnTo>
                  <a:lnTo>
                    <a:pt x="8566346" y="18859"/>
                  </a:lnTo>
                  <a:lnTo>
                    <a:pt x="8521287" y="4875"/>
                  </a:lnTo>
                  <a:lnTo>
                    <a:pt x="8472906" y="0"/>
                  </a:lnTo>
                  <a:close/>
                </a:path>
              </a:pathLst>
            </a:custGeom>
            <a:solidFill>
              <a:srgbClr val="B7DE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548" name="Google Shape;4548;p296"/>
            <p:cNvSpPr/>
            <p:nvPr/>
          </p:nvSpPr>
          <p:spPr>
            <a:xfrm>
              <a:off x="224688" y="3219830"/>
              <a:ext cx="8713470" cy="1440179"/>
            </a:xfrm>
            <a:custGeom>
              <a:rect b="b" l="l" r="r" t="t"/>
              <a:pathLst>
                <a:path extrusionOk="0" h="1440179" w="8713470">
                  <a:moveTo>
                    <a:pt x="0" y="240030"/>
                  </a:moveTo>
                  <a:lnTo>
                    <a:pt x="4876" y="191648"/>
                  </a:lnTo>
                  <a:lnTo>
                    <a:pt x="18863" y="146589"/>
                  </a:lnTo>
                  <a:lnTo>
                    <a:pt x="40994" y="105816"/>
                  </a:lnTo>
                  <a:lnTo>
                    <a:pt x="70305" y="70294"/>
                  </a:lnTo>
                  <a:lnTo>
                    <a:pt x="105831" y="40987"/>
                  </a:lnTo>
                  <a:lnTo>
                    <a:pt x="146605" y="18859"/>
                  </a:lnTo>
                  <a:lnTo>
                    <a:pt x="191664" y="4875"/>
                  </a:lnTo>
                  <a:lnTo>
                    <a:pt x="240042" y="0"/>
                  </a:lnTo>
                  <a:lnTo>
                    <a:pt x="8472906" y="0"/>
                  </a:lnTo>
                  <a:lnTo>
                    <a:pt x="8521287" y="4875"/>
                  </a:lnTo>
                  <a:lnTo>
                    <a:pt x="8566346" y="18859"/>
                  </a:lnTo>
                  <a:lnTo>
                    <a:pt x="8607119" y="40987"/>
                  </a:lnTo>
                  <a:lnTo>
                    <a:pt x="8642642" y="70294"/>
                  </a:lnTo>
                  <a:lnTo>
                    <a:pt x="8671949" y="105816"/>
                  </a:lnTo>
                  <a:lnTo>
                    <a:pt x="8694077" y="146589"/>
                  </a:lnTo>
                  <a:lnTo>
                    <a:pt x="8708060" y="191648"/>
                  </a:lnTo>
                  <a:lnTo>
                    <a:pt x="8712936" y="240030"/>
                  </a:lnTo>
                  <a:lnTo>
                    <a:pt x="8712936" y="1200124"/>
                  </a:lnTo>
                  <a:lnTo>
                    <a:pt x="8708060" y="1248498"/>
                  </a:lnTo>
                  <a:lnTo>
                    <a:pt x="8694077" y="1293554"/>
                  </a:lnTo>
                  <a:lnTo>
                    <a:pt x="8671949" y="1334326"/>
                  </a:lnTo>
                  <a:lnTo>
                    <a:pt x="8642642" y="1369850"/>
                  </a:lnTo>
                  <a:lnTo>
                    <a:pt x="8607119" y="1399160"/>
                  </a:lnTo>
                  <a:lnTo>
                    <a:pt x="8566346" y="1421291"/>
                  </a:lnTo>
                  <a:lnTo>
                    <a:pt x="8521287" y="1435277"/>
                  </a:lnTo>
                  <a:lnTo>
                    <a:pt x="8472906" y="1440154"/>
                  </a:lnTo>
                  <a:lnTo>
                    <a:pt x="240042" y="1440154"/>
                  </a:lnTo>
                  <a:lnTo>
                    <a:pt x="191664" y="1435277"/>
                  </a:lnTo>
                  <a:lnTo>
                    <a:pt x="146605" y="1421291"/>
                  </a:lnTo>
                  <a:lnTo>
                    <a:pt x="105831" y="1399160"/>
                  </a:lnTo>
                  <a:lnTo>
                    <a:pt x="70305" y="1369850"/>
                  </a:lnTo>
                  <a:lnTo>
                    <a:pt x="40994" y="1334326"/>
                  </a:lnTo>
                  <a:lnTo>
                    <a:pt x="18863" y="1293554"/>
                  </a:lnTo>
                  <a:lnTo>
                    <a:pt x="4876" y="1248498"/>
                  </a:lnTo>
                  <a:lnTo>
                    <a:pt x="0" y="1200124"/>
                  </a:lnTo>
                  <a:lnTo>
                    <a:pt x="0" y="240030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549" name="Google Shape;4549;p296"/>
            <p:cNvSpPr/>
            <p:nvPr/>
          </p:nvSpPr>
          <p:spPr>
            <a:xfrm>
              <a:off x="386486" y="3803332"/>
              <a:ext cx="547369" cy="0"/>
            </a:xfrm>
            <a:custGeom>
              <a:rect b="b" l="l" r="r" t="t"/>
              <a:pathLst>
                <a:path extrusionOk="0" h="120000" w="547369">
                  <a:moveTo>
                    <a:pt x="0" y="0"/>
                  </a:moveTo>
                  <a:lnTo>
                    <a:pt x="547062" y="0"/>
                  </a:lnTo>
                </a:path>
              </a:pathLst>
            </a:custGeom>
            <a:noFill/>
            <a:ln cap="flat" cmpd="sng" w="1347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550" name="Google Shape;4550;p296"/>
          <p:cNvSpPr txBox="1"/>
          <p:nvPr/>
        </p:nvSpPr>
        <p:spPr>
          <a:xfrm>
            <a:off x="373786" y="4469316"/>
            <a:ext cx="2484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id	| first | last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 	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551" name="Google Shape;4551;p296"/>
          <p:cNvGrpSpPr/>
          <p:nvPr/>
        </p:nvGrpSpPr>
        <p:grpSpPr>
          <a:xfrm>
            <a:off x="1069238" y="5070983"/>
            <a:ext cx="1912849" cy="0"/>
            <a:chOff x="1069238" y="3803332"/>
            <a:chExt cx="1912849" cy="0"/>
          </a:xfrm>
        </p:grpSpPr>
        <p:sp>
          <p:nvSpPr>
            <p:cNvPr id="4552" name="Google Shape;4552;p296"/>
            <p:cNvSpPr/>
            <p:nvPr/>
          </p:nvSpPr>
          <p:spPr>
            <a:xfrm>
              <a:off x="1069238" y="3803332"/>
              <a:ext cx="955675" cy="0"/>
            </a:xfrm>
            <a:custGeom>
              <a:rect b="b" l="l" r="r" t="t"/>
              <a:pathLst>
                <a:path extrusionOk="0" h="120000" w="955675">
                  <a:moveTo>
                    <a:pt x="0" y="0"/>
                  </a:moveTo>
                  <a:lnTo>
                    <a:pt x="955341" y="0"/>
                  </a:lnTo>
                </a:path>
              </a:pathLst>
            </a:custGeom>
            <a:noFill/>
            <a:ln cap="flat" cmpd="sng" w="1347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4553" name="Google Shape;4553;p296"/>
            <p:cNvSpPr/>
            <p:nvPr/>
          </p:nvSpPr>
          <p:spPr>
            <a:xfrm>
              <a:off x="2162302" y="3803332"/>
              <a:ext cx="819785" cy="0"/>
            </a:xfrm>
            <a:custGeom>
              <a:rect b="b" l="l" r="r" t="t"/>
              <a:pathLst>
                <a:path extrusionOk="0" h="120000" w="819785">
                  <a:moveTo>
                    <a:pt x="0" y="0"/>
                  </a:moveTo>
                  <a:lnTo>
                    <a:pt x="819759" y="0"/>
                  </a:lnTo>
                </a:path>
              </a:pathLst>
            </a:custGeom>
            <a:noFill/>
            <a:ln cap="flat" cmpd="sng" w="1347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4554" name="Google Shape;4554;p296"/>
          <p:cNvSpPr txBox="1"/>
          <p:nvPr/>
        </p:nvSpPr>
        <p:spPr>
          <a:xfrm>
            <a:off x="920902" y="4835481"/>
            <a:ext cx="2203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+	+ 	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55" name="Google Shape;4555;p296"/>
          <p:cNvSpPr txBox="1"/>
          <p:nvPr/>
        </p:nvSpPr>
        <p:spPr>
          <a:xfrm>
            <a:off x="373786" y="5201243"/>
            <a:ext cx="2346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noAutofit/>
          </a:bodyPr>
          <a:lstStyle/>
          <a:p>
            <a:pPr indent="0" lvl="0" marL="12700" marR="5080" rtl="0" algn="l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1	| John	| Doe  (1 rows)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59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Google Shape;4560;p297"/>
          <p:cNvSpPr/>
          <p:nvPr/>
        </p:nvSpPr>
        <p:spPr>
          <a:xfrm>
            <a:off x="5148071" y="260569"/>
            <a:ext cx="3168300" cy="585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61" name="Google Shape;4561;p297"/>
          <p:cNvSpPr txBox="1"/>
          <p:nvPr>
            <p:ph type="title"/>
          </p:nvPr>
        </p:nvSpPr>
        <p:spPr>
          <a:xfrm>
            <a:off x="510031" y="1402689"/>
            <a:ext cx="4350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Column:	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key </a:t>
            </a:r>
            <a:r>
              <a:rPr lang="en-US" sz="2000"/>
              <a:t>-&gt;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string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SuperColumn: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key </a:t>
            </a:r>
            <a:r>
              <a:rPr lang="en-US" sz="2000"/>
              <a:t>-&gt;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columns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65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p298"/>
          <p:cNvSpPr txBox="1"/>
          <p:nvPr>
            <p:ph type="title"/>
          </p:nvPr>
        </p:nvSpPr>
        <p:spPr>
          <a:xfrm>
            <a:off x="1526100" y="77702"/>
            <a:ext cx="60918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Cassandra и Consistency</a:t>
            </a:r>
            <a:endParaRPr sz="2200"/>
          </a:p>
        </p:txBody>
      </p:sp>
      <p:sp>
        <p:nvSpPr>
          <p:cNvPr id="4567" name="Google Shape;4567;p298"/>
          <p:cNvSpPr txBox="1"/>
          <p:nvPr/>
        </p:nvSpPr>
        <p:spPr>
          <a:xfrm>
            <a:off x="491650" y="1545201"/>
            <a:ext cx="7851900" cy="18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One: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первая ответившая нода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Quorum:	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ждем пока ответит большинство нод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All: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ждем ответа от всех нод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8" name="Google Shape;4568;p298"/>
          <p:cNvSpPr txBox="1"/>
          <p:nvPr/>
        </p:nvSpPr>
        <p:spPr>
          <a:xfrm>
            <a:off x="563500" y="3236100"/>
            <a:ext cx="7708200" cy="27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919" lvl="0" marL="756285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Zero: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Ничего не гарантируется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0" marL="75628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Any: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Гарантируется запись на одну ноду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0" marL="75628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One: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Гарантируется запись, в один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commit log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 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memory table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919" lvl="0" marL="75628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Quorum: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Гарантируется запись на N/2 + 1 ноду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0" marL="75628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All: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Гарантируется, что запись дойдет до всех нод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9" name="Google Shape;4569;p298"/>
          <p:cNvSpPr txBox="1"/>
          <p:nvPr/>
        </p:nvSpPr>
        <p:spPr>
          <a:xfrm>
            <a:off x="440100" y="652200"/>
            <a:ext cx="82638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Eventual consistency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Cassandra имеет программируемый</a:t>
            </a:r>
            <a:r>
              <a:rPr lang="en-US" sz="2000"/>
              <a:t>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read/writable consistency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4" name="Google Shape;4574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3067050"/>
            <a:ext cx="571500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5" name="Google Shape;4575;p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575" y="308700"/>
            <a:ext cx="4803050" cy="28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79" name="Shape 4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0" name="Google Shape;4580;p300"/>
          <p:cNvSpPr/>
          <p:nvPr/>
        </p:nvSpPr>
        <p:spPr>
          <a:xfrm>
            <a:off x="1735152" y="1175550"/>
            <a:ext cx="5178000" cy="30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84" name="Shape 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5" name="Google Shape;4585;p301"/>
          <p:cNvSpPr txBox="1"/>
          <p:nvPr>
            <p:ph type="title"/>
          </p:nvPr>
        </p:nvSpPr>
        <p:spPr>
          <a:xfrm>
            <a:off x="2095890" y="333350"/>
            <a:ext cx="494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Преимущества Spark</a:t>
            </a:r>
            <a:endParaRPr sz="2200"/>
          </a:p>
        </p:txBody>
      </p:sp>
      <p:sp>
        <p:nvSpPr>
          <p:cNvPr id="4586" name="Google Shape;4586;p301"/>
          <p:cNvSpPr txBox="1"/>
          <p:nvPr/>
        </p:nvSpPr>
        <p:spPr>
          <a:xfrm>
            <a:off x="247875" y="1061200"/>
            <a:ext cx="8772000" cy="27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9908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Следующая ступень в обработке BigData: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Итеративные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задачи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19791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Интерактивная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аналитика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9085" lvl="0" marL="355600" marR="323850" rtl="0" algn="l">
              <a:lnSpc>
                <a:spcPct val="95925"/>
              </a:lnSpc>
              <a:spcBef>
                <a:spcPts val="6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Может работать с разными типами данных (текст,  графы, базы данных)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9085" lvl="0" marL="355600" marR="242570" rtl="0" algn="l">
              <a:lnSpc>
                <a:spcPct val="8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Может обрабатывать данные по частям (batch) и в  потоке (streaming)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9085" lvl="0" marL="355600" marR="5080" rtl="0" algn="l">
              <a:lnSpc>
                <a:spcPct val="80000"/>
              </a:lnSpc>
              <a:spcBef>
                <a:spcPts val="6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Имеет 80 высокоуровневых функций для обработки  данных (кроме map и reduce)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1"/>
          <p:cNvSpPr txBox="1"/>
          <p:nvPr>
            <p:ph type="title"/>
          </p:nvPr>
        </p:nvSpPr>
        <p:spPr>
          <a:xfrm>
            <a:off x="2240650" y="333350"/>
            <a:ext cx="4665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Репликация блоков</a:t>
            </a:r>
            <a:endParaRPr sz="2200"/>
          </a:p>
        </p:txBody>
      </p:sp>
      <p:sp>
        <p:nvSpPr>
          <p:cNvPr id="607" name="Google Shape;607;p41"/>
          <p:cNvSpPr txBox="1"/>
          <p:nvPr/>
        </p:nvSpPr>
        <p:spPr>
          <a:xfrm>
            <a:off x="162975" y="1481300"/>
            <a:ext cx="87888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Namenode определяет, где располагать блоки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1498771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Баланс между надежностью производит</a:t>
            </a:r>
            <a:r>
              <a:rPr lang="en-US" sz="2000"/>
              <a:t>ельностью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Попытка снизить нагрузку на сеть (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bandwidth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1835785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Попытка улучшить надежность путем  размещения реплик в разных стойках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Фактор репликации по умолчанию равен 3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1-я реплика на локальную машину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2-я реплика на другую машину из той же стойки</a:t>
            </a:r>
            <a:endParaRPr sz="2000">
              <a:solidFill>
                <a:schemeClr val="dk1"/>
              </a:solidFill>
            </a:endParaRPr>
          </a:p>
          <a:p>
            <a:pPr indent="-236219" lvl="0" marL="756285" rtl="0" algn="l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3-я реплика на машину из другой стойки</a:t>
            </a:r>
            <a:endParaRPr sz="2000">
              <a:solidFill>
                <a:schemeClr val="dk1"/>
              </a:solidFill>
            </a:endParaRPr>
          </a:p>
          <a:p>
            <a:pPr indent="0" lvl="0" marL="914400" marR="1835785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90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p302"/>
          <p:cNvSpPr txBox="1"/>
          <p:nvPr>
            <p:ph type="title"/>
          </p:nvPr>
        </p:nvSpPr>
        <p:spPr>
          <a:xfrm>
            <a:off x="1780425" y="333350"/>
            <a:ext cx="5421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Недостатки MapReduce</a:t>
            </a:r>
            <a:endParaRPr sz="2200"/>
          </a:p>
        </p:txBody>
      </p:sp>
      <p:sp>
        <p:nvSpPr>
          <p:cNvPr id="4592" name="Google Shape;4592;p302"/>
          <p:cNvSpPr txBox="1"/>
          <p:nvPr/>
        </p:nvSpPr>
        <p:spPr>
          <a:xfrm>
            <a:off x="624950" y="788148"/>
            <a:ext cx="7597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Нет	 эффективных примитивов для общих данных, в том числе для итеративных за</a:t>
            </a:r>
            <a:r>
              <a:rPr lang="en-US" sz="2000"/>
              <a:t>дач . Результат пишется в HDFS , что долго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3" name="Google Shape;4593;p302"/>
          <p:cNvSpPr/>
          <p:nvPr/>
        </p:nvSpPr>
        <p:spPr>
          <a:xfrm>
            <a:off x="117469" y="1884012"/>
            <a:ext cx="902400" cy="10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4" name="Google Shape;4594;p302"/>
          <p:cNvSpPr txBox="1"/>
          <p:nvPr/>
        </p:nvSpPr>
        <p:spPr>
          <a:xfrm>
            <a:off x="306591" y="2227148"/>
            <a:ext cx="5214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5" name="Google Shape;4595;p302"/>
          <p:cNvSpPr/>
          <p:nvPr/>
        </p:nvSpPr>
        <p:spPr>
          <a:xfrm>
            <a:off x="1902095" y="2032415"/>
            <a:ext cx="899100" cy="77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6" name="Google Shape;4596;p302"/>
          <p:cNvSpPr txBox="1"/>
          <p:nvPr/>
        </p:nvSpPr>
        <p:spPr>
          <a:xfrm>
            <a:off x="2090839" y="2165851"/>
            <a:ext cx="5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Iter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7" name="Google Shape;4597;p302"/>
          <p:cNvGrpSpPr/>
          <p:nvPr/>
        </p:nvGrpSpPr>
        <p:grpSpPr>
          <a:xfrm>
            <a:off x="943522" y="2203002"/>
            <a:ext cx="1144500" cy="416390"/>
            <a:chOff x="1261872" y="3005327"/>
            <a:chExt cx="1144500" cy="312300"/>
          </a:xfrm>
        </p:grpSpPr>
        <p:sp>
          <p:nvSpPr>
            <p:cNvPr id="4598" name="Google Shape;4598;p302"/>
            <p:cNvSpPr/>
            <p:nvPr/>
          </p:nvSpPr>
          <p:spPr>
            <a:xfrm>
              <a:off x="1261872" y="3005327"/>
              <a:ext cx="1144500" cy="312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302"/>
            <p:cNvSpPr/>
            <p:nvPr/>
          </p:nvSpPr>
          <p:spPr>
            <a:xfrm>
              <a:off x="1304544" y="3082416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96075" y="58991"/>
                  </a:moveTo>
                  <a:lnTo>
                    <a:pt x="838707" y="92456"/>
                  </a:lnTo>
                  <a:lnTo>
                    <a:pt x="832738" y="96012"/>
                  </a:lnTo>
                  <a:lnTo>
                    <a:pt x="830707" y="103758"/>
                  </a:lnTo>
                  <a:lnTo>
                    <a:pt x="834136" y="109855"/>
                  </a:lnTo>
                  <a:lnTo>
                    <a:pt x="837692" y="115950"/>
                  </a:lnTo>
                  <a:lnTo>
                    <a:pt x="845438" y="117982"/>
                  </a:lnTo>
                  <a:lnTo>
                    <a:pt x="924743" y="71755"/>
                  </a:lnTo>
                  <a:lnTo>
                    <a:pt x="921385" y="71755"/>
                  </a:lnTo>
                  <a:lnTo>
                    <a:pt x="921385" y="69976"/>
                  </a:lnTo>
                  <a:lnTo>
                    <a:pt x="914907" y="69976"/>
                  </a:lnTo>
                  <a:lnTo>
                    <a:pt x="896075" y="58991"/>
                  </a:lnTo>
                  <a:close/>
                </a:path>
                <a:path extrusionOk="0" h="118110" w="946785">
                  <a:moveTo>
                    <a:pt x="874413" y="46355"/>
                  </a:moveTo>
                  <a:lnTo>
                    <a:pt x="0" y="46355"/>
                  </a:lnTo>
                  <a:lnTo>
                    <a:pt x="0" y="71755"/>
                  </a:lnTo>
                  <a:lnTo>
                    <a:pt x="874195" y="71755"/>
                  </a:lnTo>
                  <a:lnTo>
                    <a:pt x="896075" y="58991"/>
                  </a:lnTo>
                  <a:lnTo>
                    <a:pt x="874413" y="46355"/>
                  </a:lnTo>
                  <a:close/>
                </a:path>
                <a:path extrusionOk="0" h="118110" w="946785">
                  <a:moveTo>
                    <a:pt x="924792" y="46355"/>
                  </a:moveTo>
                  <a:lnTo>
                    <a:pt x="921385" y="46355"/>
                  </a:lnTo>
                  <a:lnTo>
                    <a:pt x="921385" y="71755"/>
                  </a:lnTo>
                  <a:lnTo>
                    <a:pt x="924743" y="71755"/>
                  </a:lnTo>
                  <a:lnTo>
                    <a:pt x="946531" y="59055"/>
                  </a:lnTo>
                  <a:lnTo>
                    <a:pt x="924792" y="46355"/>
                  </a:lnTo>
                  <a:close/>
                </a:path>
                <a:path extrusionOk="0" h="118110" w="946785">
                  <a:moveTo>
                    <a:pt x="914907" y="48006"/>
                  </a:moveTo>
                  <a:lnTo>
                    <a:pt x="896075" y="58991"/>
                  </a:lnTo>
                  <a:lnTo>
                    <a:pt x="914907" y="69976"/>
                  </a:lnTo>
                  <a:lnTo>
                    <a:pt x="914907" y="48006"/>
                  </a:lnTo>
                  <a:close/>
                </a:path>
                <a:path extrusionOk="0" h="118110" w="946785">
                  <a:moveTo>
                    <a:pt x="921385" y="48006"/>
                  </a:moveTo>
                  <a:lnTo>
                    <a:pt x="914907" y="48006"/>
                  </a:lnTo>
                  <a:lnTo>
                    <a:pt x="914907" y="69976"/>
                  </a:lnTo>
                  <a:lnTo>
                    <a:pt x="921385" y="69976"/>
                  </a:lnTo>
                  <a:lnTo>
                    <a:pt x="921385" y="48006"/>
                  </a:lnTo>
                  <a:close/>
                </a:path>
                <a:path extrusionOk="0" h="118110" w="946785">
                  <a:moveTo>
                    <a:pt x="845438" y="0"/>
                  </a:moveTo>
                  <a:lnTo>
                    <a:pt x="837692" y="2158"/>
                  </a:lnTo>
                  <a:lnTo>
                    <a:pt x="834136" y="8127"/>
                  </a:lnTo>
                  <a:lnTo>
                    <a:pt x="830707" y="14224"/>
                  </a:lnTo>
                  <a:lnTo>
                    <a:pt x="832738" y="21970"/>
                  </a:lnTo>
                  <a:lnTo>
                    <a:pt x="838707" y="25526"/>
                  </a:lnTo>
                  <a:lnTo>
                    <a:pt x="896075" y="58991"/>
                  </a:lnTo>
                  <a:lnTo>
                    <a:pt x="914907" y="48006"/>
                  </a:lnTo>
                  <a:lnTo>
                    <a:pt x="921385" y="48006"/>
                  </a:lnTo>
                  <a:lnTo>
                    <a:pt x="921385" y="46355"/>
                  </a:lnTo>
                  <a:lnTo>
                    <a:pt x="924792" y="46355"/>
                  </a:lnTo>
                  <a:lnTo>
                    <a:pt x="84543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0" name="Google Shape;4600;p302"/>
          <p:cNvSpPr txBox="1"/>
          <p:nvPr/>
        </p:nvSpPr>
        <p:spPr>
          <a:xfrm>
            <a:off x="1209713" y="1553880"/>
            <a:ext cx="5151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Read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1" name="Google Shape;4601;p302"/>
          <p:cNvGrpSpPr/>
          <p:nvPr/>
        </p:nvGrpSpPr>
        <p:grpSpPr>
          <a:xfrm>
            <a:off x="2740317" y="2209100"/>
            <a:ext cx="1144500" cy="416390"/>
            <a:chOff x="3058667" y="3009900"/>
            <a:chExt cx="1144500" cy="312300"/>
          </a:xfrm>
        </p:grpSpPr>
        <p:sp>
          <p:nvSpPr>
            <p:cNvPr id="4602" name="Google Shape;4602;p302"/>
            <p:cNvSpPr/>
            <p:nvPr/>
          </p:nvSpPr>
          <p:spPr>
            <a:xfrm>
              <a:off x="3058667" y="3009900"/>
              <a:ext cx="1144500" cy="31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302"/>
            <p:cNvSpPr/>
            <p:nvPr/>
          </p:nvSpPr>
          <p:spPr>
            <a:xfrm>
              <a:off x="3101212" y="3087115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96202" y="58991"/>
                  </a:moveTo>
                  <a:lnTo>
                    <a:pt x="832738" y="96011"/>
                  </a:lnTo>
                  <a:lnTo>
                    <a:pt x="830707" y="103758"/>
                  </a:lnTo>
                  <a:lnTo>
                    <a:pt x="834263" y="109854"/>
                  </a:lnTo>
                  <a:lnTo>
                    <a:pt x="837819" y="115823"/>
                  </a:lnTo>
                  <a:lnTo>
                    <a:pt x="845565" y="117856"/>
                  </a:lnTo>
                  <a:lnTo>
                    <a:pt x="924890" y="71627"/>
                  </a:lnTo>
                  <a:lnTo>
                    <a:pt x="921385" y="71627"/>
                  </a:lnTo>
                  <a:lnTo>
                    <a:pt x="921385" y="69976"/>
                  </a:lnTo>
                  <a:lnTo>
                    <a:pt x="915035" y="69976"/>
                  </a:lnTo>
                  <a:lnTo>
                    <a:pt x="896202" y="58991"/>
                  </a:lnTo>
                  <a:close/>
                </a:path>
                <a:path extrusionOk="0" h="118110" w="946785">
                  <a:moveTo>
                    <a:pt x="874322" y="46227"/>
                  </a:moveTo>
                  <a:lnTo>
                    <a:pt x="0" y="46227"/>
                  </a:lnTo>
                  <a:lnTo>
                    <a:pt x="0" y="71627"/>
                  </a:lnTo>
                  <a:lnTo>
                    <a:pt x="874540" y="71627"/>
                  </a:lnTo>
                  <a:lnTo>
                    <a:pt x="896202" y="58991"/>
                  </a:lnTo>
                  <a:lnTo>
                    <a:pt x="874322" y="46227"/>
                  </a:lnTo>
                  <a:close/>
                </a:path>
                <a:path extrusionOk="0" h="118110" w="946785">
                  <a:moveTo>
                    <a:pt x="924840" y="46227"/>
                  </a:moveTo>
                  <a:lnTo>
                    <a:pt x="921385" y="46227"/>
                  </a:lnTo>
                  <a:lnTo>
                    <a:pt x="921385" y="71627"/>
                  </a:lnTo>
                  <a:lnTo>
                    <a:pt x="924890" y="71627"/>
                  </a:lnTo>
                  <a:lnTo>
                    <a:pt x="946658" y="58927"/>
                  </a:lnTo>
                  <a:lnTo>
                    <a:pt x="924840" y="46227"/>
                  </a:lnTo>
                  <a:close/>
                </a:path>
                <a:path extrusionOk="0" h="118110" w="946785">
                  <a:moveTo>
                    <a:pt x="915035" y="48006"/>
                  </a:moveTo>
                  <a:lnTo>
                    <a:pt x="896202" y="58991"/>
                  </a:lnTo>
                  <a:lnTo>
                    <a:pt x="915035" y="69976"/>
                  </a:lnTo>
                  <a:lnTo>
                    <a:pt x="915035" y="48006"/>
                  </a:lnTo>
                  <a:close/>
                </a:path>
                <a:path extrusionOk="0" h="118110" w="946785">
                  <a:moveTo>
                    <a:pt x="921385" y="48006"/>
                  </a:moveTo>
                  <a:lnTo>
                    <a:pt x="915035" y="48006"/>
                  </a:lnTo>
                  <a:lnTo>
                    <a:pt x="915035" y="69976"/>
                  </a:lnTo>
                  <a:lnTo>
                    <a:pt x="921385" y="69976"/>
                  </a:lnTo>
                  <a:lnTo>
                    <a:pt x="921385" y="48006"/>
                  </a:lnTo>
                  <a:close/>
                </a:path>
                <a:path extrusionOk="0" h="118110" w="946785">
                  <a:moveTo>
                    <a:pt x="845565" y="0"/>
                  </a:moveTo>
                  <a:lnTo>
                    <a:pt x="837819" y="2031"/>
                  </a:lnTo>
                  <a:lnTo>
                    <a:pt x="830707" y="14223"/>
                  </a:lnTo>
                  <a:lnTo>
                    <a:pt x="832738" y="21970"/>
                  </a:lnTo>
                  <a:lnTo>
                    <a:pt x="896202" y="58991"/>
                  </a:lnTo>
                  <a:lnTo>
                    <a:pt x="915035" y="48006"/>
                  </a:lnTo>
                  <a:lnTo>
                    <a:pt x="921385" y="48006"/>
                  </a:lnTo>
                  <a:lnTo>
                    <a:pt x="921385" y="46227"/>
                  </a:lnTo>
                  <a:lnTo>
                    <a:pt x="924840" y="46227"/>
                  </a:lnTo>
                  <a:lnTo>
                    <a:pt x="851535" y="3556"/>
                  </a:lnTo>
                  <a:lnTo>
                    <a:pt x="845565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4" name="Google Shape;4604;p302"/>
          <p:cNvSpPr txBox="1"/>
          <p:nvPr/>
        </p:nvSpPr>
        <p:spPr>
          <a:xfrm>
            <a:off x="2878239" y="1553880"/>
            <a:ext cx="540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5" name="Google Shape;4605;p302"/>
          <p:cNvGrpSpPr/>
          <p:nvPr/>
        </p:nvGrpSpPr>
        <p:grpSpPr>
          <a:xfrm>
            <a:off x="3685197" y="1865700"/>
            <a:ext cx="2371564" cy="1099173"/>
            <a:chOff x="4003547" y="2752344"/>
            <a:chExt cx="2371564" cy="824400"/>
          </a:xfrm>
        </p:grpSpPr>
        <p:sp>
          <p:nvSpPr>
            <p:cNvPr id="4606" name="Google Shape;4606;p302"/>
            <p:cNvSpPr/>
            <p:nvPr/>
          </p:nvSpPr>
          <p:spPr>
            <a:xfrm>
              <a:off x="4003547" y="2752344"/>
              <a:ext cx="729900" cy="8244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302"/>
            <p:cNvSpPr/>
            <p:nvPr/>
          </p:nvSpPr>
          <p:spPr>
            <a:xfrm>
              <a:off x="5477211" y="2877312"/>
              <a:ext cx="897900" cy="580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8" name="Google Shape;4608;p302"/>
          <p:cNvSpPr txBox="1"/>
          <p:nvPr/>
        </p:nvSpPr>
        <p:spPr>
          <a:xfrm>
            <a:off x="5348009" y="2165851"/>
            <a:ext cx="5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Iter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9" name="Google Shape;4609;p302"/>
          <p:cNvGrpSpPr/>
          <p:nvPr/>
        </p:nvGrpSpPr>
        <p:grpSpPr>
          <a:xfrm>
            <a:off x="4328326" y="2203002"/>
            <a:ext cx="1016400" cy="416390"/>
            <a:chOff x="4646676" y="3005327"/>
            <a:chExt cx="1016400" cy="312300"/>
          </a:xfrm>
        </p:grpSpPr>
        <p:sp>
          <p:nvSpPr>
            <p:cNvPr id="4610" name="Google Shape;4610;p302"/>
            <p:cNvSpPr/>
            <p:nvPr/>
          </p:nvSpPr>
          <p:spPr>
            <a:xfrm>
              <a:off x="4646676" y="3005327"/>
              <a:ext cx="1016400" cy="312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302"/>
            <p:cNvSpPr/>
            <p:nvPr/>
          </p:nvSpPr>
          <p:spPr>
            <a:xfrm>
              <a:off x="4689475" y="3082416"/>
              <a:ext cx="818514" cy="118110"/>
            </a:xfrm>
            <a:custGeom>
              <a:rect b="b" l="l" r="r" t="t"/>
              <a:pathLst>
                <a:path extrusionOk="0" h="118110" w="818514">
                  <a:moveTo>
                    <a:pt x="767678" y="58991"/>
                  </a:moveTo>
                  <a:lnTo>
                    <a:pt x="710311" y="92456"/>
                  </a:lnTo>
                  <a:lnTo>
                    <a:pt x="704341" y="96012"/>
                  </a:lnTo>
                  <a:lnTo>
                    <a:pt x="702310" y="103758"/>
                  </a:lnTo>
                  <a:lnTo>
                    <a:pt x="705738" y="109855"/>
                  </a:lnTo>
                  <a:lnTo>
                    <a:pt x="709295" y="115950"/>
                  </a:lnTo>
                  <a:lnTo>
                    <a:pt x="717169" y="117982"/>
                  </a:lnTo>
                  <a:lnTo>
                    <a:pt x="723138" y="114426"/>
                  </a:lnTo>
                  <a:lnTo>
                    <a:pt x="796345" y="71755"/>
                  </a:lnTo>
                  <a:lnTo>
                    <a:pt x="792988" y="71755"/>
                  </a:lnTo>
                  <a:lnTo>
                    <a:pt x="792988" y="69976"/>
                  </a:lnTo>
                  <a:lnTo>
                    <a:pt x="786511" y="69976"/>
                  </a:lnTo>
                  <a:lnTo>
                    <a:pt x="767678" y="58991"/>
                  </a:lnTo>
                  <a:close/>
                </a:path>
                <a:path extrusionOk="0" h="118110" w="818514">
                  <a:moveTo>
                    <a:pt x="746016" y="46355"/>
                  </a:moveTo>
                  <a:lnTo>
                    <a:pt x="0" y="46355"/>
                  </a:lnTo>
                  <a:lnTo>
                    <a:pt x="0" y="71755"/>
                  </a:lnTo>
                  <a:lnTo>
                    <a:pt x="745798" y="71755"/>
                  </a:lnTo>
                  <a:lnTo>
                    <a:pt x="767678" y="58991"/>
                  </a:lnTo>
                  <a:lnTo>
                    <a:pt x="746016" y="46355"/>
                  </a:lnTo>
                  <a:close/>
                </a:path>
                <a:path extrusionOk="0" h="118110" w="818514">
                  <a:moveTo>
                    <a:pt x="796395" y="46355"/>
                  </a:moveTo>
                  <a:lnTo>
                    <a:pt x="792988" y="46355"/>
                  </a:lnTo>
                  <a:lnTo>
                    <a:pt x="792988" y="71755"/>
                  </a:lnTo>
                  <a:lnTo>
                    <a:pt x="796345" y="71755"/>
                  </a:lnTo>
                  <a:lnTo>
                    <a:pt x="818134" y="59055"/>
                  </a:lnTo>
                  <a:lnTo>
                    <a:pt x="796395" y="46355"/>
                  </a:lnTo>
                  <a:close/>
                </a:path>
                <a:path extrusionOk="0" h="118110" w="818514">
                  <a:moveTo>
                    <a:pt x="786511" y="48006"/>
                  </a:moveTo>
                  <a:lnTo>
                    <a:pt x="767678" y="58991"/>
                  </a:lnTo>
                  <a:lnTo>
                    <a:pt x="786511" y="69976"/>
                  </a:lnTo>
                  <a:lnTo>
                    <a:pt x="786511" y="48006"/>
                  </a:lnTo>
                  <a:close/>
                </a:path>
                <a:path extrusionOk="0" h="118110" w="818514">
                  <a:moveTo>
                    <a:pt x="792988" y="48006"/>
                  </a:moveTo>
                  <a:lnTo>
                    <a:pt x="786511" y="48006"/>
                  </a:lnTo>
                  <a:lnTo>
                    <a:pt x="786511" y="69976"/>
                  </a:lnTo>
                  <a:lnTo>
                    <a:pt x="792988" y="69976"/>
                  </a:lnTo>
                  <a:lnTo>
                    <a:pt x="792988" y="48006"/>
                  </a:lnTo>
                  <a:close/>
                </a:path>
                <a:path extrusionOk="0" h="118110" w="818514">
                  <a:moveTo>
                    <a:pt x="717169" y="0"/>
                  </a:moveTo>
                  <a:lnTo>
                    <a:pt x="709295" y="2158"/>
                  </a:lnTo>
                  <a:lnTo>
                    <a:pt x="705738" y="8127"/>
                  </a:lnTo>
                  <a:lnTo>
                    <a:pt x="702310" y="14224"/>
                  </a:lnTo>
                  <a:lnTo>
                    <a:pt x="704341" y="21970"/>
                  </a:lnTo>
                  <a:lnTo>
                    <a:pt x="710311" y="25526"/>
                  </a:lnTo>
                  <a:lnTo>
                    <a:pt x="767678" y="58991"/>
                  </a:lnTo>
                  <a:lnTo>
                    <a:pt x="786511" y="48006"/>
                  </a:lnTo>
                  <a:lnTo>
                    <a:pt x="792988" y="48006"/>
                  </a:lnTo>
                  <a:lnTo>
                    <a:pt x="792988" y="46355"/>
                  </a:lnTo>
                  <a:lnTo>
                    <a:pt x="796395" y="46355"/>
                  </a:lnTo>
                  <a:lnTo>
                    <a:pt x="723138" y="3556"/>
                  </a:lnTo>
                  <a:lnTo>
                    <a:pt x="717169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2" name="Google Shape;4612;p302"/>
          <p:cNvSpPr txBox="1"/>
          <p:nvPr/>
        </p:nvSpPr>
        <p:spPr>
          <a:xfrm>
            <a:off x="4466755" y="1553880"/>
            <a:ext cx="5151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Read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3" name="Google Shape;4613;p302"/>
          <p:cNvGrpSpPr/>
          <p:nvPr/>
        </p:nvGrpSpPr>
        <p:grpSpPr>
          <a:xfrm>
            <a:off x="5997105" y="2209100"/>
            <a:ext cx="1144500" cy="416390"/>
            <a:chOff x="6315455" y="3009900"/>
            <a:chExt cx="1144500" cy="312300"/>
          </a:xfrm>
        </p:grpSpPr>
        <p:sp>
          <p:nvSpPr>
            <p:cNvPr id="4614" name="Google Shape;4614;p302"/>
            <p:cNvSpPr/>
            <p:nvPr/>
          </p:nvSpPr>
          <p:spPr>
            <a:xfrm>
              <a:off x="6315455" y="3009900"/>
              <a:ext cx="1144500" cy="312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302"/>
            <p:cNvSpPr/>
            <p:nvPr/>
          </p:nvSpPr>
          <p:spPr>
            <a:xfrm>
              <a:off x="6357873" y="3087115"/>
              <a:ext cx="946784" cy="118110"/>
            </a:xfrm>
            <a:custGeom>
              <a:rect b="b" l="l" r="r" t="t"/>
              <a:pathLst>
                <a:path extrusionOk="0" h="118110" w="946784">
                  <a:moveTo>
                    <a:pt x="896075" y="58991"/>
                  </a:moveTo>
                  <a:lnTo>
                    <a:pt x="832611" y="96011"/>
                  </a:lnTo>
                  <a:lnTo>
                    <a:pt x="830579" y="103758"/>
                  </a:lnTo>
                  <a:lnTo>
                    <a:pt x="834135" y="109854"/>
                  </a:lnTo>
                  <a:lnTo>
                    <a:pt x="837692" y="115823"/>
                  </a:lnTo>
                  <a:lnTo>
                    <a:pt x="845439" y="117856"/>
                  </a:lnTo>
                  <a:lnTo>
                    <a:pt x="851534" y="114426"/>
                  </a:lnTo>
                  <a:lnTo>
                    <a:pt x="924792" y="71627"/>
                  </a:lnTo>
                  <a:lnTo>
                    <a:pt x="921257" y="71627"/>
                  </a:lnTo>
                  <a:lnTo>
                    <a:pt x="921257" y="69976"/>
                  </a:lnTo>
                  <a:lnTo>
                    <a:pt x="914907" y="69976"/>
                  </a:lnTo>
                  <a:lnTo>
                    <a:pt x="896075" y="58991"/>
                  </a:lnTo>
                  <a:close/>
                </a:path>
                <a:path extrusionOk="0" h="118110" w="946784">
                  <a:moveTo>
                    <a:pt x="874195" y="46227"/>
                  </a:moveTo>
                  <a:lnTo>
                    <a:pt x="0" y="46227"/>
                  </a:lnTo>
                  <a:lnTo>
                    <a:pt x="0" y="71627"/>
                  </a:lnTo>
                  <a:lnTo>
                    <a:pt x="874413" y="71627"/>
                  </a:lnTo>
                  <a:lnTo>
                    <a:pt x="896075" y="58991"/>
                  </a:lnTo>
                  <a:lnTo>
                    <a:pt x="874195" y="46227"/>
                  </a:lnTo>
                  <a:close/>
                </a:path>
                <a:path extrusionOk="0" h="118110" w="946784">
                  <a:moveTo>
                    <a:pt x="924742" y="46227"/>
                  </a:moveTo>
                  <a:lnTo>
                    <a:pt x="921257" y="46227"/>
                  </a:lnTo>
                  <a:lnTo>
                    <a:pt x="921257" y="71627"/>
                  </a:lnTo>
                  <a:lnTo>
                    <a:pt x="924792" y="71627"/>
                  </a:lnTo>
                  <a:lnTo>
                    <a:pt x="946530" y="58927"/>
                  </a:lnTo>
                  <a:lnTo>
                    <a:pt x="924742" y="46227"/>
                  </a:lnTo>
                  <a:close/>
                </a:path>
                <a:path extrusionOk="0" h="118110" w="946784">
                  <a:moveTo>
                    <a:pt x="914907" y="48006"/>
                  </a:moveTo>
                  <a:lnTo>
                    <a:pt x="896075" y="58991"/>
                  </a:lnTo>
                  <a:lnTo>
                    <a:pt x="914907" y="69976"/>
                  </a:lnTo>
                  <a:lnTo>
                    <a:pt x="914907" y="48006"/>
                  </a:lnTo>
                  <a:close/>
                </a:path>
                <a:path extrusionOk="0" h="118110" w="946784">
                  <a:moveTo>
                    <a:pt x="921257" y="48006"/>
                  </a:moveTo>
                  <a:lnTo>
                    <a:pt x="914907" y="48006"/>
                  </a:lnTo>
                  <a:lnTo>
                    <a:pt x="914907" y="69976"/>
                  </a:lnTo>
                  <a:lnTo>
                    <a:pt x="921257" y="69976"/>
                  </a:lnTo>
                  <a:lnTo>
                    <a:pt x="921257" y="48006"/>
                  </a:lnTo>
                  <a:close/>
                </a:path>
                <a:path extrusionOk="0" h="118110" w="946784">
                  <a:moveTo>
                    <a:pt x="845439" y="0"/>
                  </a:moveTo>
                  <a:lnTo>
                    <a:pt x="837692" y="2031"/>
                  </a:lnTo>
                  <a:lnTo>
                    <a:pt x="830579" y="14223"/>
                  </a:lnTo>
                  <a:lnTo>
                    <a:pt x="832611" y="21970"/>
                  </a:lnTo>
                  <a:lnTo>
                    <a:pt x="896075" y="58991"/>
                  </a:lnTo>
                  <a:lnTo>
                    <a:pt x="914907" y="48006"/>
                  </a:lnTo>
                  <a:lnTo>
                    <a:pt x="921257" y="48006"/>
                  </a:lnTo>
                  <a:lnTo>
                    <a:pt x="921257" y="46227"/>
                  </a:lnTo>
                  <a:lnTo>
                    <a:pt x="924742" y="46227"/>
                  </a:lnTo>
                  <a:lnTo>
                    <a:pt x="845439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6" name="Google Shape;4616;p302"/>
          <p:cNvSpPr txBox="1"/>
          <p:nvPr/>
        </p:nvSpPr>
        <p:spPr>
          <a:xfrm>
            <a:off x="6135535" y="1553880"/>
            <a:ext cx="540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7" name="Google Shape;4617;p302"/>
          <p:cNvGrpSpPr/>
          <p:nvPr/>
        </p:nvGrpSpPr>
        <p:grpSpPr>
          <a:xfrm>
            <a:off x="6909981" y="1865700"/>
            <a:ext cx="1819632" cy="1099173"/>
            <a:chOff x="7228331" y="2752344"/>
            <a:chExt cx="1819632" cy="824400"/>
          </a:xfrm>
        </p:grpSpPr>
        <p:sp>
          <p:nvSpPr>
            <p:cNvPr id="4618" name="Google Shape;4618;p302"/>
            <p:cNvSpPr/>
            <p:nvPr/>
          </p:nvSpPr>
          <p:spPr>
            <a:xfrm>
              <a:off x="7228331" y="2752344"/>
              <a:ext cx="762000" cy="8244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302"/>
            <p:cNvSpPr/>
            <p:nvPr/>
          </p:nvSpPr>
          <p:spPr>
            <a:xfrm>
              <a:off x="7903463" y="3005328"/>
              <a:ext cx="1144500" cy="312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302"/>
            <p:cNvSpPr/>
            <p:nvPr/>
          </p:nvSpPr>
          <p:spPr>
            <a:xfrm>
              <a:off x="7946008" y="3082417"/>
              <a:ext cx="946784" cy="118110"/>
            </a:xfrm>
            <a:custGeom>
              <a:rect b="b" l="l" r="r" t="t"/>
              <a:pathLst>
                <a:path extrusionOk="0" h="118110" w="946784">
                  <a:moveTo>
                    <a:pt x="896075" y="58991"/>
                  </a:moveTo>
                  <a:lnTo>
                    <a:pt x="832612" y="96012"/>
                  </a:lnTo>
                  <a:lnTo>
                    <a:pt x="830580" y="103758"/>
                  </a:lnTo>
                  <a:lnTo>
                    <a:pt x="837692" y="115950"/>
                  </a:lnTo>
                  <a:lnTo>
                    <a:pt x="845439" y="117982"/>
                  </a:lnTo>
                  <a:lnTo>
                    <a:pt x="924743" y="71755"/>
                  </a:lnTo>
                  <a:lnTo>
                    <a:pt x="921385" y="71755"/>
                  </a:lnTo>
                  <a:lnTo>
                    <a:pt x="921385" y="69976"/>
                  </a:lnTo>
                  <a:lnTo>
                    <a:pt x="914908" y="69976"/>
                  </a:lnTo>
                  <a:lnTo>
                    <a:pt x="896075" y="58991"/>
                  </a:lnTo>
                  <a:close/>
                </a:path>
                <a:path extrusionOk="0" h="118110" w="946784">
                  <a:moveTo>
                    <a:pt x="874413" y="46355"/>
                  </a:moveTo>
                  <a:lnTo>
                    <a:pt x="0" y="46355"/>
                  </a:lnTo>
                  <a:lnTo>
                    <a:pt x="0" y="71755"/>
                  </a:lnTo>
                  <a:lnTo>
                    <a:pt x="874195" y="71755"/>
                  </a:lnTo>
                  <a:lnTo>
                    <a:pt x="896075" y="58991"/>
                  </a:lnTo>
                  <a:lnTo>
                    <a:pt x="874413" y="46355"/>
                  </a:lnTo>
                  <a:close/>
                </a:path>
                <a:path extrusionOk="0" h="118110" w="946784">
                  <a:moveTo>
                    <a:pt x="924792" y="46355"/>
                  </a:moveTo>
                  <a:lnTo>
                    <a:pt x="921385" y="46355"/>
                  </a:lnTo>
                  <a:lnTo>
                    <a:pt x="921385" y="71755"/>
                  </a:lnTo>
                  <a:lnTo>
                    <a:pt x="924743" y="71755"/>
                  </a:lnTo>
                  <a:lnTo>
                    <a:pt x="946531" y="59055"/>
                  </a:lnTo>
                  <a:lnTo>
                    <a:pt x="924792" y="46355"/>
                  </a:lnTo>
                  <a:close/>
                </a:path>
                <a:path extrusionOk="0" h="118110" w="946784">
                  <a:moveTo>
                    <a:pt x="914908" y="48006"/>
                  </a:moveTo>
                  <a:lnTo>
                    <a:pt x="896075" y="58991"/>
                  </a:lnTo>
                  <a:lnTo>
                    <a:pt x="914908" y="69976"/>
                  </a:lnTo>
                  <a:lnTo>
                    <a:pt x="914908" y="48006"/>
                  </a:lnTo>
                  <a:close/>
                </a:path>
                <a:path extrusionOk="0" h="118110" w="946784">
                  <a:moveTo>
                    <a:pt x="921385" y="48006"/>
                  </a:moveTo>
                  <a:lnTo>
                    <a:pt x="914908" y="48006"/>
                  </a:lnTo>
                  <a:lnTo>
                    <a:pt x="914908" y="69976"/>
                  </a:lnTo>
                  <a:lnTo>
                    <a:pt x="921385" y="69976"/>
                  </a:lnTo>
                  <a:lnTo>
                    <a:pt x="921385" y="48006"/>
                  </a:lnTo>
                  <a:close/>
                </a:path>
                <a:path extrusionOk="0" h="118110" w="946784">
                  <a:moveTo>
                    <a:pt x="845439" y="0"/>
                  </a:moveTo>
                  <a:lnTo>
                    <a:pt x="837692" y="2158"/>
                  </a:lnTo>
                  <a:lnTo>
                    <a:pt x="834136" y="8127"/>
                  </a:lnTo>
                  <a:lnTo>
                    <a:pt x="830580" y="14224"/>
                  </a:lnTo>
                  <a:lnTo>
                    <a:pt x="832612" y="21970"/>
                  </a:lnTo>
                  <a:lnTo>
                    <a:pt x="896075" y="58991"/>
                  </a:lnTo>
                  <a:lnTo>
                    <a:pt x="914908" y="48006"/>
                  </a:lnTo>
                  <a:lnTo>
                    <a:pt x="921385" y="48006"/>
                  </a:lnTo>
                  <a:lnTo>
                    <a:pt x="921385" y="46355"/>
                  </a:lnTo>
                  <a:lnTo>
                    <a:pt x="924792" y="46355"/>
                  </a:lnTo>
                  <a:lnTo>
                    <a:pt x="845439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1" name="Google Shape;4621;p302"/>
          <p:cNvSpPr txBox="1"/>
          <p:nvPr/>
        </p:nvSpPr>
        <p:spPr>
          <a:xfrm>
            <a:off x="7820191" y="1553880"/>
            <a:ext cx="5151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Read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2" name="Google Shape;4622;p302"/>
          <p:cNvSpPr txBox="1"/>
          <p:nvPr/>
        </p:nvSpPr>
        <p:spPr>
          <a:xfrm>
            <a:off x="365750" y="3340450"/>
            <a:ext cx="8717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Необходимость применять шаблон MapReduce, когда нужно сделать несколько reduce  подряд . Это мо</a:t>
            </a:r>
            <a:r>
              <a:rPr lang="en-US" sz="2000"/>
              <a:t>жно только если ввести ряд  map , которые фактически ничего не делают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3" name="Google Shape;4623;p302"/>
          <p:cNvGrpSpPr/>
          <p:nvPr/>
        </p:nvGrpSpPr>
        <p:grpSpPr>
          <a:xfrm>
            <a:off x="1764459" y="4338309"/>
            <a:ext cx="762287" cy="685323"/>
            <a:chOff x="1763648" y="1923669"/>
            <a:chExt cx="792480" cy="576580"/>
          </a:xfrm>
        </p:grpSpPr>
        <p:sp>
          <p:nvSpPr>
            <p:cNvPr id="4624" name="Google Shape;4624;p302"/>
            <p:cNvSpPr/>
            <p:nvPr/>
          </p:nvSpPr>
          <p:spPr>
            <a:xfrm>
              <a:off x="1763648" y="1923669"/>
              <a:ext cx="792480" cy="576580"/>
            </a:xfrm>
            <a:custGeom>
              <a:rect b="b" l="l" r="r" t="t"/>
              <a:pathLst>
                <a:path extrusionOk="0" h="576580" w="792480">
                  <a:moveTo>
                    <a:pt x="696087" y="0"/>
                  </a:moveTo>
                  <a:lnTo>
                    <a:pt x="96012" y="0"/>
                  </a:lnTo>
                  <a:lnTo>
                    <a:pt x="58668" y="7554"/>
                  </a:lnTo>
                  <a:lnTo>
                    <a:pt x="28146" y="28146"/>
                  </a:lnTo>
                  <a:lnTo>
                    <a:pt x="7554" y="58668"/>
                  </a:lnTo>
                  <a:lnTo>
                    <a:pt x="0" y="96012"/>
                  </a:lnTo>
                  <a:lnTo>
                    <a:pt x="0" y="480060"/>
                  </a:lnTo>
                  <a:lnTo>
                    <a:pt x="7554" y="517457"/>
                  </a:lnTo>
                  <a:lnTo>
                    <a:pt x="28146" y="547973"/>
                  </a:lnTo>
                  <a:lnTo>
                    <a:pt x="58668" y="568535"/>
                  </a:lnTo>
                  <a:lnTo>
                    <a:pt x="96012" y="576072"/>
                  </a:lnTo>
                  <a:lnTo>
                    <a:pt x="696087" y="576072"/>
                  </a:lnTo>
                  <a:lnTo>
                    <a:pt x="733484" y="568535"/>
                  </a:lnTo>
                  <a:lnTo>
                    <a:pt x="764000" y="547973"/>
                  </a:lnTo>
                  <a:lnTo>
                    <a:pt x="784562" y="517457"/>
                  </a:lnTo>
                  <a:lnTo>
                    <a:pt x="792099" y="480060"/>
                  </a:lnTo>
                  <a:lnTo>
                    <a:pt x="792099" y="96012"/>
                  </a:lnTo>
                  <a:lnTo>
                    <a:pt x="784562" y="58668"/>
                  </a:lnTo>
                  <a:lnTo>
                    <a:pt x="764000" y="28146"/>
                  </a:lnTo>
                  <a:lnTo>
                    <a:pt x="733484" y="7554"/>
                  </a:lnTo>
                  <a:lnTo>
                    <a:pt x="696087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302"/>
            <p:cNvSpPr/>
            <p:nvPr/>
          </p:nvSpPr>
          <p:spPr>
            <a:xfrm>
              <a:off x="1763648" y="1923669"/>
              <a:ext cx="792480" cy="576580"/>
            </a:xfrm>
            <a:custGeom>
              <a:rect b="b" l="l" r="r" t="t"/>
              <a:pathLst>
                <a:path extrusionOk="0" h="576580" w="792480">
                  <a:moveTo>
                    <a:pt x="0" y="96012"/>
                  </a:moveTo>
                  <a:lnTo>
                    <a:pt x="7554" y="58668"/>
                  </a:lnTo>
                  <a:lnTo>
                    <a:pt x="28146" y="28146"/>
                  </a:lnTo>
                  <a:lnTo>
                    <a:pt x="58668" y="7554"/>
                  </a:lnTo>
                  <a:lnTo>
                    <a:pt x="96012" y="0"/>
                  </a:lnTo>
                  <a:lnTo>
                    <a:pt x="696087" y="0"/>
                  </a:lnTo>
                  <a:lnTo>
                    <a:pt x="733484" y="7554"/>
                  </a:lnTo>
                  <a:lnTo>
                    <a:pt x="764000" y="28146"/>
                  </a:lnTo>
                  <a:lnTo>
                    <a:pt x="784562" y="58668"/>
                  </a:lnTo>
                  <a:lnTo>
                    <a:pt x="792099" y="96012"/>
                  </a:lnTo>
                  <a:lnTo>
                    <a:pt x="792099" y="480060"/>
                  </a:lnTo>
                  <a:lnTo>
                    <a:pt x="784562" y="517457"/>
                  </a:lnTo>
                  <a:lnTo>
                    <a:pt x="764000" y="547973"/>
                  </a:lnTo>
                  <a:lnTo>
                    <a:pt x="733484" y="568535"/>
                  </a:lnTo>
                  <a:lnTo>
                    <a:pt x="696087" y="576072"/>
                  </a:lnTo>
                  <a:lnTo>
                    <a:pt x="96012" y="576072"/>
                  </a:lnTo>
                  <a:lnTo>
                    <a:pt x="58668" y="568535"/>
                  </a:lnTo>
                  <a:lnTo>
                    <a:pt x="28146" y="547973"/>
                  </a:lnTo>
                  <a:lnTo>
                    <a:pt x="7554" y="517457"/>
                  </a:lnTo>
                  <a:lnTo>
                    <a:pt x="0" y="480060"/>
                  </a:lnTo>
                  <a:lnTo>
                    <a:pt x="0" y="9601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6" name="Google Shape;4626;p302"/>
          <p:cNvSpPr txBox="1"/>
          <p:nvPr/>
        </p:nvSpPr>
        <p:spPr>
          <a:xfrm>
            <a:off x="1923667" y="4485243"/>
            <a:ext cx="443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7" name="Google Shape;4627;p302"/>
          <p:cNvGrpSpPr/>
          <p:nvPr/>
        </p:nvGrpSpPr>
        <p:grpSpPr>
          <a:xfrm>
            <a:off x="3098338" y="4338309"/>
            <a:ext cx="900940" cy="685323"/>
            <a:chOff x="3150361" y="1923669"/>
            <a:chExt cx="936625" cy="576580"/>
          </a:xfrm>
        </p:grpSpPr>
        <p:sp>
          <p:nvSpPr>
            <p:cNvPr id="4628" name="Google Shape;4628;p302"/>
            <p:cNvSpPr/>
            <p:nvPr/>
          </p:nvSpPr>
          <p:spPr>
            <a:xfrm>
              <a:off x="3150361" y="1923669"/>
              <a:ext cx="936625" cy="576580"/>
            </a:xfrm>
            <a:custGeom>
              <a:rect b="b" l="l" r="r" t="t"/>
              <a:pathLst>
                <a:path extrusionOk="0" h="576580" w="936625">
                  <a:moveTo>
                    <a:pt x="840104" y="0"/>
                  </a:moveTo>
                  <a:lnTo>
                    <a:pt x="96012" y="0"/>
                  </a:lnTo>
                  <a:lnTo>
                    <a:pt x="58614" y="7554"/>
                  </a:lnTo>
                  <a:lnTo>
                    <a:pt x="28098" y="28146"/>
                  </a:lnTo>
                  <a:lnTo>
                    <a:pt x="7536" y="58668"/>
                  </a:lnTo>
                  <a:lnTo>
                    <a:pt x="0" y="96012"/>
                  </a:lnTo>
                  <a:lnTo>
                    <a:pt x="0" y="480060"/>
                  </a:lnTo>
                  <a:lnTo>
                    <a:pt x="7536" y="517457"/>
                  </a:lnTo>
                  <a:lnTo>
                    <a:pt x="28098" y="547973"/>
                  </a:lnTo>
                  <a:lnTo>
                    <a:pt x="58614" y="568535"/>
                  </a:lnTo>
                  <a:lnTo>
                    <a:pt x="96012" y="576072"/>
                  </a:lnTo>
                  <a:lnTo>
                    <a:pt x="840104" y="576072"/>
                  </a:lnTo>
                  <a:lnTo>
                    <a:pt x="877448" y="568535"/>
                  </a:lnTo>
                  <a:lnTo>
                    <a:pt x="907970" y="547973"/>
                  </a:lnTo>
                  <a:lnTo>
                    <a:pt x="928562" y="517457"/>
                  </a:lnTo>
                  <a:lnTo>
                    <a:pt x="936116" y="480060"/>
                  </a:lnTo>
                  <a:lnTo>
                    <a:pt x="936116" y="96012"/>
                  </a:lnTo>
                  <a:lnTo>
                    <a:pt x="928562" y="58668"/>
                  </a:lnTo>
                  <a:lnTo>
                    <a:pt x="907970" y="28146"/>
                  </a:lnTo>
                  <a:lnTo>
                    <a:pt x="877448" y="7554"/>
                  </a:lnTo>
                  <a:lnTo>
                    <a:pt x="840104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302"/>
            <p:cNvSpPr/>
            <p:nvPr/>
          </p:nvSpPr>
          <p:spPr>
            <a:xfrm>
              <a:off x="3150361" y="1923669"/>
              <a:ext cx="936625" cy="576580"/>
            </a:xfrm>
            <a:custGeom>
              <a:rect b="b" l="l" r="r" t="t"/>
              <a:pathLst>
                <a:path extrusionOk="0" h="576580" w="936625">
                  <a:moveTo>
                    <a:pt x="0" y="96012"/>
                  </a:moveTo>
                  <a:lnTo>
                    <a:pt x="7536" y="58668"/>
                  </a:lnTo>
                  <a:lnTo>
                    <a:pt x="28098" y="28146"/>
                  </a:lnTo>
                  <a:lnTo>
                    <a:pt x="58614" y="7554"/>
                  </a:lnTo>
                  <a:lnTo>
                    <a:pt x="96012" y="0"/>
                  </a:lnTo>
                  <a:lnTo>
                    <a:pt x="840104" y="0"/>
                  </a:lnTo>
                  <a:lnTo>
                    <a:pt x="877448" y="7554"/>
                  </a:lnTo>
                  <a:lnTo>
                    <a:pt x="907970" y="28146"/>
                  </a:lnTo>
                  <a:lnTo>
                    <a:pt x="928562" y="58668"/>
                  </a:lnTo>
                  <a:lnTo>
                    <a:pt x="936116" y="96012"/>
                  </a:lnTo>
                  <a:lnTo>
                    <a:pt x="936116" y="480060"/>
                  </a:lnTo>
                  <a:lnTo>
                    <a:pt x="928562" y="517457"/>
                  </a:lnTo>
                  <a:lnTo>
                    <a:pt x="907970" y="547973"/>
                  </a:lnTo>
                  <a:lnTo>
                    <a:pt x="877448" y="568535"/>
                  </a:lnTo>
                  <a:lnTo>
                    <a:pt x="840104" y="576072"/>
                  </a:lnTo>
                  <a:lnTo>
                    <a:pt x="96012" y="576072"/>
                  </a:lnTo>
                  <a:lnTo>
                    <a:pt x="58614" y="568535"/>
                  </a:lnTo>
                  <a:lnTo>
                    <a:pt x="28098" y="547973"/>
                  </a:lnTo>
                  <a:lnTo>
                    <a:pt x="7536" y="517457"/>
                  </a:lnTo>
                  <a:lnTo>
                    <a:pt x="0" y="480060"/>
                  </a:lnTo>
                  <a:lnTo>
                    <a:pt x="0" y="9601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0" name="Google Shape;4630;p302"/>
          <p:cNvSpPr txBox="1"/>
          <p:nvPr/>
        </p:nvSpPr>
        <p:spPr>
          <a:xfrm>
            <a:off x="3201741" y="4485243"/>
            <a:ext cx="696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1" name="Google Shape;4631;p302"/>
          <p:cNvGrpSpPr/>
          <p:nvPr/>
        </p:nvGrpSpPr>
        <p:grpSpPr>
          <a:xfrm>
            <a:off x="4535079" y="4337404"/>
            <a:ext cx="900940" cy="685323"/>
            <a:chOff x="4644009" y="1922907"/>
            <a:chExt cx="936625" cy="576580"/>
          </a:xfrm>
        </p:grpSpPr>
        <p:sp>
          <p:nvSpPr>
            <p:cNvPr id="4632" name="Google Shape;4632;p302"/>
            <p:cNvSpPr/>
            <p:nvPr/>
          </p:nvSpPr>
          <p:spPr>
            <a:xfrm>
              <a:off x="4644009" y="1922907"/>
              <a:ext cx="936625" cy="576580"/>
            </a:xfrm>
            <a:custGeom>
              <a:rect b="b" l="l" r="r" t="t"/>
              <a:pathLst>
                <a:path extrusionOk="0" h="576580" w="936625">
                  <a:moveTo>
                    <a:pt x="840104" y="0"/>
                  </a:moveTo>
                  <a:lnTo>
                    <a:pt x="96012" y="0"/>
                  </a:lnTo>
                  <a:lnTo>
                    <a:pt x="58614" y="7554"/>
                  </a:lnTo>
                  <a:lnTo>
                    <a:pt x="28098" y="28146"/>
                  </a:lnTo>
                  <a:lnTo>
                    <a:pt x="7536" y="58668"/>
                  </a:lnTo>
                  <a:lnTo>
                    <a:pt x="0" y="96012"/>
                  </a:lnTo>
                  <a:lnTo>
                    <a:pt x="0" y="480060"/>
                  </a:lnTo>
                  <a:lnTo>
                    <a:pt x="7536" y="517457"/>
                  </a:lnTo>
                  <a:lnTo>
                    <a:pt x="28098" y="547973"/>
                  </a:lnTo>
                  <a:lnTo>
                    <a:pt x="58614" y="568535"/>
                  </a:lnTo>
                  <a:lnTo>
                    <a:pt x="96012" y="576072"/>
                  </a:lnTo>
                  <a:lnTo>
                    <a:pt x="840104" y="576072"/>
                  </a:lnTo>
                  <a:lnTo>
                    <a:pt x="877448" y="568535"/>
                  </a:lnTo>
                  <a:lnTo>
                    <a:pt x="907970" y="547973"/>
                  </a:lnTo>
                  <a:lnTo>
                    <a:pt x="928562" y="517457"/>
                  </a:lnTo>
                  <a:lnTo>
                    <a:pt x="936116" y="480060"/>
                  </a:lnTo>
                  <a:lnTo>
                    <a:pt x="936116" y="96012"/>
                  </a:lnTo>
                  <a:lnTo>
                    <a:pt x="928562" y="58668"/>
                  </a:lnTo>
                  <a:lnTo>
                    <a:pt x="907970" y="28146"/>
                  </a:lnTo>
                  <a:lnTo>
                    <a:pt x="877448" y="7554"/>
                  </a:lnTo>
                  <a:lnTo>
                    <a:pt x="840104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302"/>
            <p:cNvSpPr/>
            <p:nvPr/>
          </p:nvSpPr>
          <p:spPr>
            <a:xfrm>
              <a:off x="4644009" y="1922907"/>
              <a:ext cx="936625" cy="576580"/>
            </a:xfrm>
            <a:custGeom>
              <a:rect b="b" l="l" r="r" t="t"/>
              <a:pathLst>
                <a:path extrusionOk="0" h="576580" w="936625">
                  <a:moveTo>
                    <a:pt x="0" y="96012"/>
                  </a:moveTo>
                  <a:lnTo>
                    <a:pt x="7536" y="58668"/>
                  </a:lnTo>
                  <a:lnTo>
                    <a:pt x="28098" y="28146"/>
                  </a:lnTo>
                  <a:lnTo>
                    <a:pt x="58614" y="7554"/>
                  </a:lnTo>
                  <a:lnTo>
                    <a:pt x="96012" y="0"/>
                  </a:lnTo>
                  <a:lnTo>
                    <a:pt x="840104" y="0"/>
                  </a:lnTo>
                  <a:lnTo>
                    <a:pt x="877448" y="7554"/>
                  </a:lnTo>
                  <a:lnTo>
                    <a:pt x="907970" y="28146"/>
                  </a:lnTo>
                  <a:lnTo>
                    <a:pt x="928562" y="58668"/>
                  </a:lnTo>
                  <a:lnTo>
                    <a:pt x="936116" y="96012"/>
                  </a:lnTo>
                  <a:lnTo>
                    <a:pt x="936116" y="480060"/>
                  </a:lnTo>
                  <a:lnTo>
                    <a:pt x="928562" y="517457"/>
                  </a:lnTo>
                  <a:lnTo>
                    <a:pt x="907970" y="547973"/>
                  </a:lnTo>
                  <a:lnTo>
                    <a:pt x="877448" y="568535"/>
                  </a:lnTo>
                  <a:lnTo>
                    <a:pt x="840104" y="576072"/>
                  </a:lnTo>
                  <a:lnTo>
                    <a:pt x="96012" y="576072"/>
                  </a:lnTo>
                  <a:lnTo>
                    <a:pt x="58614" y="568535"/>
                  </a:lnTo>
                  <a:lnTo>
                    <a:pt x="28098" y="547973"/>
                  </a:lnTo>
                  <a:lnTo>
                    <a:pt x="7536" y="517457"/>
                  </a:lnTo>
                  <a:lnTo>
                    <a:pt x="0" y="480060"/>
                  </a:lnTo>
                  <a:lnTo>
                    <a:pt x="0" y="9601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4" name="Google Shape;4634;p302"/>
          <p:cNvSpPr txBox="1"/>
          <p:nvPr/>
        </p:nvSpPr>
        <p:spPr>
          <a:xfrm>
            <a:off x="4638628" y="4484397"/>
            <a:ext cx="695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5" name="Google Shape;4635;p302"/>
          <p:cNvGrpSpPr/>
          <p:nvPr/>
        </p:nvGrpSpPr>
        <p:grpSpPr>
          <a:xfrm>
            <a:off x="5962777" y="4337404"/>
            <a:ext cx="900940" cy="685323"/>
            <a:chOff x="6128258" y="1922907"/>
            <a:chExt cx="936625" cy="576580"/>
          </a:xfrm>
        </p:grpSpPr>
        <p:sp>
          <p:nvSpPr>
            <p:cNvPr id="4636" name="Google Shape;4636;p302"/>
            <p:cNvSpPr/>
            <p:nvPr/>
          </p:nvSpPr>
          <p:spPr>
            <a:xfrm>
              <a:off x="6128258" y="1922907"/>
              <a:ext cx="936625" cy="576580"/>
            </a:xfrm>
            <a:custGeom>
              <a:rect b="b" l="l" r="r" t="t"/>
              <a:pathLst>
                <a:path extrusionOk="0" h="576580" w="936625">
                  <a:moveTo>
                    <a:pt x="840105" y="0"/>
                  </a:moveTo>
                  <a:lnTo>
                    <a:pt x="96012" y="0"/>
                  </a:lnTo>
                  <a:lnTo>
                    <a:pt x="58668" y="7554"/>
                  </a:lnTo>
                  <a:lnTo>
                    <a:pt x="28146" y="28146"/>
                  </a:lnTo>
                  <a:lnTo>
                    <a:pt x="7554" y="58668"/>
                  </a:lnTo>
                  <a:lnTo>
                    <a:pt x="0" y="96012"/>
                  </a:lnTo>
                  <a:lnTo>
                    <a:pt x="0" y="480060"/>
                  </a:lnTo>
                  <a:lnTo>
                    <a:pt x="7554" y="517457"/>
                  </a:lnTo>
                  <a:lnTo>
                    <a:pt x="28146" y="547973"/>
                  </a:lnTo>
                  <a:lnTo>
                    <a:pt x="58668" y="568535"/>
                  </a:lnTo>
                  <a:lnTo>
                    <a:pt x="96012" y="576072"/>
                  </a:lnTo>
                  <a:lnTo>
                    <a:pt x="840105" y="576072"/>
                  </a:lnTo>
                  <a:lnTo>
                    <a:pt x="877502" y="568535"/>
                  </a:lnTo>
                  <a:lnTo>
                    <a:pt x="908018" y="547973"/>
                  </a:lnTo>
                  <a:lnTo>
                    <a:pt x="928580" y="517457"/>
                  </a:lnTo>
                  <a:lnTo>
                    <a:pt x="936116" y="480060"/>
                  </a:lnTo>
                  <a:lnTo>
                    <a:pt x="936116" y="96012"/>
                  </a:lnTo>
                  <a:lnTo>
                    <a:pt x="928580" y="58668"/>
                  </a:lnTo>
                  <a:lnTo>
                    <a:pt x="908018" y="28146"/>
                  </a:lnTo>
                  <a:lnTo>
                    <a:pt x="877502" y="7554"/>
                  </a:lnTo>
                  <a:lnTo>
                    <a:pt x="840105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302"/>
            <p:cNvSpPr/>
            <p:nvPr/>
          </p:nvSpPr>
          <p:spPr>
            <a:xfrm>
              <a:off x="6128258" y="1922907"/>
              <a:ext cx="936625" cy="576580"/>
            </a:xfrm>
            <a:custGeom>
              <a:rect b="b" l="l" r="r" t="t"/>
              <a:pathLst>
                <a:path extrusionOk="0" h="576580" w="936625">
                  <a:moveTo>
                    <a:pt x="0" y="96012"/>
                  </a:moveTo>
                  <a:lnTo>
                    <a:pt x="7554" y="58668"/>
                  </a:lnTo>
                  <a:lnTo>
                    <a:pt x="28146" y="28146"/>
                  </a:lnTo>
                  <a:lnTo>
                    <a:pt x="58668" y="7554"/>
                  </a:lnTo>
                  <a:lnTo>
                    <a:pt x="96012" y="0"/>
                  </a:lnTo>
                  <a:lnTo>
                    <a:pt x="840105" y="0"/>
                  </a:lnTo>
                  <a:lnTo>
                    <a:pt x="877502" y="7554"/>
                  </a:lnTo>
                  <a:lnTo>
                    <a:pt x="908018" y="28146"/>
                  </a:lnTo>
                  <a:lnTo>
                    <a:pt x="928580" y="58668"/>
                  </a:lnTo>
                  <a:lnTo>
                    <a:pt x="936116" y="96012"/>
                  </a:lnTo>
                  <a:lnTo>
                    <a:pt x="936116" y="480060"/>
                  </a:lnTo>
                  <a:lnTo>
                    <a:pt x="928580" y="517457"/>
                  </a:lnTo>
                  <a:lnTo>
                    <a:pt x="908018" y="547973"/>
                  </a:lnTo>
                  <a:lnTo>
                    <a:pt x="877502" y="568535"/>
                  </a:lnTo>
                  <a:lnTo>
                    <a:pt x="840105" y="576072"/>
                  </a:lnTo>
                  <a:lnTo>
                    <a:pt x="96012" y="576072"/>
                  </a:lnTo>
                  <a:lnTo>
                    <a:pt x="58668" y="568535"/>
                  </a:lnTo>
                  <a:lnTo>
                    <a:pt x="28146" y="547973"/>
                  </a:lnTo>
                  <a:lnTo>
                    <a:pt x="7554" y="517457"/>
                  </a:lnTo>
                  <a:lnTo>
                    <a:pt x="0" y="480060"/>
                  </a:lnTo>
                  <a:lnTo>
                    <a:pt x="0" y="9601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8" name="Google Shape;4638;p302"/>
          <p:cNvSpPr txBox="1"/>
          <p:nvPr/>
        </p:nvSpPr>
        <p:spPr>
          <a:xfrm>
            <a:off x="6066839" y="4484397"/>
            <a:ext cx="695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9" name="Google Shape;4639;p302"/>
          <p:cNvGrpSpPr/>
          <p:nvPr/>
        </p:nvGrpSpPr>
        <p:grpSpPr>
          <a:xfrm>
            <a:off x="400089" y="4316571"/>
            <a:ext cx="879561" cy="728344"/>
            <a:chOff x="345236" y="1905380"/>
            <a:chExt cx="914400" cy="612775"/>
          </a:xfrm>
        </p:grpSpPr>
        <p:sp>
          <p:nvSpPr>
            <p:cNvPr id="4640" name="Google Shape;4640;p302"/>
            <p:cNvSpPr/>
            <p:nvPr/>
          </p:nvSpPr>
          <p:spPr>
            <a:xfrm>
              <a:off x="345236" y="1905380"/>
              <a:ext cx="914400" cy="612775"/>
            </a:xfrm>
            <a:custGeom>
              <a:rect b="b" l="l" r="r" t="t"/>
              <a:pathLst>
                <a:path extrusionOk="0" h="612775" w="914400">
                  <a:moveTo>
                    <a:pt x="457200" y="0"/>
                  </a:moveTo>
                  <a:lnTo>
                    <a:pt x="383037" y="1336"/>
                  </a:lnTo>
                  <a:lnTo>
                    <a:pt x="312685" y="5205"/>
                  </a:lnTo>
                  <a:lnTo>
                    <a:pt x="247086" y="11397"/>
                  </a:lnTo>
                  <a:lnTo>
                    <a:pt x="187179" y="19702"/>
                  </a:lnTo>
                  <a:lnTo>
                    <a:pt x="133907" y="29908"/>
                  </a:lnTo>
                  <a:lnTo>
                    <a:pt x="88210" y="41806"/>
                  </a:lnTo>
                  <a:lnTo>
                    <a:pt x="51030" y="55185"/>
                  </a:lnTo>
                  <a:lnTo>
                    <a:pt x="5983" y="85546"/>
                  </a:lnTo>
                  <a:lnTo>
                    <a:pt x="0" y="102107"/>
                  </a:lnTo>
                  <a:lnTo>
                    <a:pt x="0" y="510539"/>
                  </a:lnTo>
                  <a:lnTo>
                    <a:pt x="23307" y="542812"/>
                  </a:lnTo>
                  <a:lnTo>
                    <a:pt x="88210" y="570841"/>
                  </a:lnTo>
                  <a:lnTo>
                    <a:pt x="133907" y="582739"/>
                  </a:lnTo>
                  <a:lnTo>
                    <a:pt x="187179" y="592945"/>
                  </a:lnTo>
                  <a:lnTo>
                    <a:pt x="247086" y="601250"/>
                  </a:lnTo>
                  <a:lnTo>
                    <a:pt x="312685" y="607442"/>
                  </a:lnTo>
                  <a:lnTo>
                    <a:pt x="383037" y="611311"/>
                  </a:lnTo>
                  <a:lnTo>
                    <a:pt x="457200" y="612648"/>
                  </a:lnTo>
                  <a:lnTo>
                    <a:pt x="531359" y="611311"/>
                  </a:lnTo>
                  <a:lnTo>
                    <a:pt x="601709" y="607442"/>
                  </a:lnTo>
                  <a:lnTo>
                    <a:pt x="667308" y="601250"/>
                  </a:lnTo>
                  <a:lnTo>
                    <a:pt x="727215" y="592945"/>
                  </a:lnTo>
                  <a:lnTo>
                    <a:pt x="780488" y="582739"/>
                  </a:lnTo>
                  <a:lnTo>
                    <a:pt x="826186" y="570841"/>
                  </a:lnTo>
                  <a:lnTo>
                    <a:pt x="863367" y="557462"/>
                  </a:lnTo>
                  <a:lnTo>
                    <a:pt x="908415" y="527101"/>
                  </a:lnTo>
                  <a:lnTo>
                    <a:pt x="914400" y="510539"/>
                  </a:lnTo>
                  <a:lnTo>
                    <a:pt x="914400" y="102107"/>
                  </a:lnTo>
                  <a:lnTo>
                    <a:pt x="891091" y="69835"/>
                  </a:lnTo>
                  <a:lnTo>
                    <a:pt x="826186" y="41806"/>
                  </a:lnTo>
                  <a:lnTo>
                    <a:pt x="780488" y="29908"/>
                  </a:lnTo>
                  <a:lnTo>
                    <a:pt x="727215" y="19702"/>
                  </a:lnTo>
                  <a:lnTo>
                    <a:pt x="667308" y="11397"/>
                  </a:lnTo>
                  <a:lnTo>
                    <a:pt x="601709" y="5205"/>
                  </a:lnTo>
                  <a:lnTo>
                    <a:pt x="531359" y="1336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BD4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302"/>
            <p:cNvSpPr/>
            <p:nvPr/>
          </p:nvSpPr>
          <p:spPr>
            <a:xfrm>
              <a:off x="345236" y="1905380"/>
              <a:ext cx="914400" cy="612775"/>
            </a:xfrm>
            <a:custGeom>
              <a:rect b="b" l="l" r="r" t="t"/>
              <a:pathLst>
                <a:path extrusionOk="0" h="612775" w="914400">
                  <a:moveTo>
                    <a:pt x="914400" y="102107"/>
                  </a:moveTo>
                  <a:lnTo>
                    <a:pt x="891091" y="134380"/>
                  </a:lnTo>
                  <a:lnTo>
                    <a:pt x="826186" y="162409"/>
                  </a:lnTo>
                  <a:lnTo>
                    <a:pt x="780488" y="174307"/>
                  </a:lnTo>
                  <a:lnTo>
                    <a:pt x="727215" y="184513"/>
                  </a:lnTo>
                  <a:lnTo>
                    <a:pt x="667308" y="192818"/>
                  </a:lnTo>
                  <a:lnTo>
                    <a:pt x="601709" y="199010"/>
                  </a:lnTo>
                  <a:lnTo>
                    <a:pt x="531359" y="202879"/>
                  </a:lnTo>
                  <a:lnTo>
                    <a:pt x="457200" y="204216"/>
                  </a:lnTo>
                  <a:lnTo>
                    <a:pt x="383037" y="202879"/>
                  </a:lnTo>
                  <a:lnTo>
                    <a:pt x="312685" y="199010"/>
                  </a:lnTo>
                  <a:lnTo>
                    <a:pt x="247086" y="192818"/>
                  </a:lnTo>
                  <a:lnTo>
                    <a:pt x="187179" y="184513"/>
                  </a:lnTo>
                  <a:lnTo>
                    <a:pt x="133907" y="174307"/>
                  </a:lnTo>
                  <a:lnTo>
                    <a:pt x="88210" y="162409"/>
                  </a:lnTo>
                  <a:lnTo>
                    <a:pt x="51030" y="149030"/>
                  </a:lnTo>
                  <a:lnTo>
                    <a:pt x="5983" y="118669"/>
                  </a:lnTo>
                  <a:lnTo>
                    <a:pt x="0" y="102107"/>
                  </a:lnTo>
                </a:path>
                <a:path extrusionOk="0" h="612775" w="914400">
                  <a:moveTo>
                    <a:pt x="0" y="102107"/>
                  </a:moveTo>
                  <a:lnTo>
                    <a:pt x="23307" y="69835"/>
                  </a:lnTo>
                  <a:lnTo>
                    <a:pt x="88210" y="41806"/>
                  </a:lnTo>
                  <a:lnTo>
                    <a:pt x="133907" y="29908"/>
                  </a:lnTo>
                  <a:lnTo>
                    <a:pt x="187179" y="19702"/>
                  </a:lnTo>
                  <a:lnTo>
                    <a:pt x="247086" y="11397"/>
                  </a:lnTo>
                  <a:lnTo>
                    <a:pt x="312685" y="5205"/>
                  </a:lnTo>
                  <a:lnTo>
                    <a:pt x="383037" y="1336"/>
                  </a:lnTo>
                  <a:lnTo>
                    <a:pt x="457200" y="0"/>
                  </a:lnTo>
                  <a:lnTo>
                    <a:pt x="531359" y="1336"/>
                  </a:lnTo>
                  <a:lnTo>
                    <a:pt x="601709" y="5205"/>
                  </a:lnTo>
                  <a:lnTo>
                    <a:pt x="667308" y="11397"/>
                  </a:lnTo>
                  <a:lnTo>
                    <a:pt x="727215" y="19702"/>
                  </a:lnTo>
                  <a:lnTo>
                    <a:pt x="780488" y="29908"/>
                  </a:lnTo>
                  <a:lnTo>
                    <a:pt x="826186" y="41806"/>
                  </a:lnTo>
                  <a:lnTo>
                    <a:pt x="863367" y="55185"/>
                  </a:lnTo>
                  <a:lnTo>
                    <a:pt x="908415" y="85546"/>
                  </a:lnTo>
                  <a:lnTo>
                    <a:pt x="914400" y="102107"/>
                  </a:lnTo>
                  <a:lnTo>
                    <a:pt x="914400" y="510539"/>
                  </a:lnTo>
                  <a:lnTo>
                    <a:pt x="891091" y="542812"/>
                  </a:lnTo>
                  <a:lnTo>
                    <a:pt x="826186" y="570841"/>
                  </a:lnTo>
                  <a:lnTo>
                    <a:pt x="780488" y="582739"/>
                  </a:lnTo>
                  <a:lnTo>
                    <a:pt x="727215" y="592945"/>
                  </a:lnTo>
                  <a:lnTo>
                    <a:pt x="667308" y="601250"/>
                  </a:lnTo>
                  <a:lnTo>
                    <a:pt x="601709" y="607442"/>
                  </a:lnTo>
                  <a:lnTo>
                    <a:pt x="531359" y="611311"/>
                  </a:lnTo>
                  <a:lnTo>
                    <a:pt x="457200" y="612648"/>
                  </a:lnTo>
                  <a:lnTo>
                    <a:pt x="383037" y="611311"/>
                  </a:lnTo>
                  <a:lnTo>
                    <a:pt x="312685" y="607442"/>
                  </a:lnTo>
                  <a:lnTo>
                    <a:pt x="247086" y="601250"/>
                  </a:lnTo>
                  <a:lnTo>
                    <a:pt x="187179" y="592945"/>
                  </a:lnTo>
                  <a:lnTo>
                    <a:pt x="133907" y="582739"/>
                  </a:lnTo>
                  <a:lnTo>
                    <a:pt x="88210" y="570841"/>
                  </a:lnTo>
                  <a:lnTo>
                    <a:pt x="51030" y="557462"/>
                  </a:lnTo>
                  <a:lnTo>
                    <a:pt x="5983" y="527101"/>
                  </a:lnTo>
                  <a:lnTo>
                    <a:pt x="0" y="510539"/>
                  </a:lnTo>
                  <a:lnTo>
                    <a:pt x="0" y="10210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2" name="Google Shape;4642;p302"/>
          <p:cNvSpPr txBox="1"/>
          <p:nvPr/>
        </p:nvSpPr>
        <p:spPr>
          <a:xfrm>
            <a:off x="582070" y="4545989"/>
            <a:ext cx="515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3" name="Google Shape;4643;p302"/>
          <p:cNvGrpSpPr/>
          <p:nvPr/>
        </p:nvGrpSpPr>
        <p:grpSpPr>
          <a:xfrm>
            <a:off x="7374962" y="4317024"/>
            <a:ext cx="879561" cy="728344"/>
            <a:chOff x="7596378" y="1905761"/>
            <a:chExt cx="914400" cy="612775"/>
          </a:xfrm>
        </p:grpSpPr>
        <p:sp>
          <p:nvSpPr>
            <p:cNvPr id="4644" name="Google Shape;4644;p302"/>
            <p:cNvSpPr/>
            <p:nvPr/>
          </p:nvSpPr>
          <p:spPr>
            <a:xfrm>
              <a:off x="7596378" y="1905761"/>
              <a:ext cx="914400" cy="612775"/>
            </a:xfrm>
            <a:custGeom>
              <a:rect b="b" l="l" r="r" t="t"/>
              <a:pathLst>
                <a:path extrusionOk="0" h="612775" w="914400">
                  <a:moveTo>
                    <a:pt x="457200" y="0"/>
                  </a:moveTo>
                  <a:lnTo>
                    <a:pt x="383015" y="1336"/>
                  </a:lnTo>
                  <a:lnTo>
                    <a:pt x="312651" y="5205"/>
                  </a:lnTo>
                  <a:lnTo>
                    <a:pt x="247046" y="11397"/>
                  </a:lnTo>
                  <a:lnTo>
                    <a:pt x="187141" y="19702"/>
                  </a:lnTo>
                  <a:lnTo>
                    <a:pt x="133873" y="29908"/>
                  </a:lnTo>
                  <a:lnTo>
                    <a:pt x="88184" y="41806"/>
                  </a:lnTo>
                  <a:lnTo>
                    <a:pt x="51013" y="55185"/>
                  </a:lnTo>
                  <a:lnTo>
                    <a:pt x="5981" y="85546"/>
                  </a:lnTo>
                  <a:lnTo>
                    <a:pt x="0" y="102107"/>
                  </a:lnTo>
                  <a:lnTo>
                    <a:pt x="0" y="510539"/>
                  </a:lnTo>
                  <a:lnTo>
                    <a:pt x="23298" y="542812"/>
                  </a:lnTo>
                  <a:lnTo>
                    <a:pt x="88184" y="570841"/>
                  </a:lnTo>
                  <a:lnTo>
                    <a:pt x="133873" y="582739"/>
                  </a:lnTo>
                  <a:lnTo>
                    <a:pt x="187141" y="592945"/>
                  </a:lnTo>
                  <a:lnTo>
                    <a:pt x="247046" y="601250"/>
                  </a:lnTo>
                  <a:lnTo>
                    <a:pt x="312651" y="607442"/>
                  </a:lnTo>
                  <a:lnTo>
                    <a:pt x="383015" y="611311"/>
                  </a:lnTo>
                  <a:lnTo>
                    <a:pt x="457200" y="612648"/>
                  </a:lnTo>
                  <a:lnTo>
                    <a:pt x="531353" y="611311"/>
                  </a:lnTo>
                  <a:lnTo>
                    <a:pt x="601699" y="607442"/>
                  </a:lnTo>
                  <a:lnTo>
                    <a:pt x="667297" y="601250"/>
                  </a:lnTo>
                  <a:lnTo>
                    <a:pt x="727204" y="592945"/>
                  </a:lnTo>
                  <a:lnTo>
                    <a:pt x="780478" y="582739"/>
                  </a:lnTo>
                  <a:lnTo>
                    <a:pt x="826178" y="570841"/>
                  </a:lnTo>
                  <a:lnTo>
                    <a:pt x="863362" y="557462"/>
                  </a:lnTo>
                  <a:lnTo>
                    <a:pt x="908415" y="527101"/>
                  </a:lnTo>
                  <a:lnTo>
                    <a:pt x="914400" y="510539"/>
                  </a:lnTo>
                  <a:lnTo>
                    <a:pt x="914400" y="102107"/>
                  </a:lnTo>
                  <a:lnTo>
                    <a:pt x="891088" y="69835"/>
                  </a:lnTo>
                  <a:lnTo>
                    <a:pt x="826178" y="41806"/>
                  </a:lnTo>
                  <a:lnTo>
                    <a:pt x="780478" y="29908"/>
                  </a:lnTo>
                  <a:lnTo>
                    <a:pt x="727204" y="19702"/>
                  </a:lnTo>
                  <a:lnTo>
                    <a:pt x="667297" y="11397"/>
                  </a:lnTo>
                  <a:lnTo>
                    <a:pt x="601699" y="5205"/>
                  </a:lnTo>
                  <a:lnTo>
                    <a:pt x="531353" y="1336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BD4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302"/>
            <p:cNvSpPr/>
            <p:nvPr/>
          </p:nvSpPr>
          <p:spPr>
            <a:xfrm>
              <a:off x="7596378" y="1905761"/>
              <a:ext cx="914400" cy="612775"/>
            </a:xfrm>
            <a:custGeom>
              <a:rect b="b" l="l" r="r" t="t"/>
              <a:pathLst>
                <a:path extrusionOk="0" h="612775" w="914400">
                  <a:moveTo>
                    <a:pt x="914400" y="102107"/>
                  </a:moveTo>
                  <a:lnTo>
                    <a:pt x="891088" y="134380"/>
                  </a:lnTo>
                  <a:lnTo>
                    <a:pt x="826178" y="162409"/>
                  </a:lnTo>
                  <a:lnTo>
                    <a:pt x="780478" y="174307"/>
                  </a:lnTo>
                  <a:lnTo>
                    <a:pt x="727204" y="184513"/>
                  </a:lnTo>
                  <a:lnTo>
                    <a:pt x="667297" y="192818"/>
                  </a:lnTo>
                  <a:lnTo>
                    <a:pt x="601699" y="199010"/>
                  </a:lnTo>
                  <a:lnTo>
                    <a:pt x="531353" y="202879"/>
                  </a:lnTo>
                  <a:lnTo>
                    <a:pt x="457200" y="204215"/>
                  </a:lnTo>
                  <a:lnTo>
                    <a:pt x="383015" y="202879"/>
                  </a:lnTo>
                  <a:lnTo>
                    <a:pt x="312651" y="199010"/>
                  </a:lnTo>
                  <a:lnTo>
                    <a:pt x="247046" y="192818"/>
                  </a:lnTo>
                  <a:lnTo>
                    <a:pt x="187141" y="184513"/>
                  </a:lnTo>
                  <a:lnTo>
                    <a:pt x="133873" y="174307"/>
                  </a:lnTo>
                  <a:lnTo>
                    <a:pt x="88184" y="162409"/>
                  </a:lnTo>
                  <a:lnTo>
                    <a:pt x="51013" y="149030"/>
                  </a:lnTo>
                  <a:lnTo>
                    <a:pt x="5981" y="118669"/>
                  </a:lnTo>
                  <a:lnTo>
                    <a:pt x="0" y="102107"/>
                  </a:lnTo>
                </a:path>
                <a:path extrusionOk="0" h="612775" w="914400">
                  <a:moveTo>
                    <a:pt x="0" y="102107"/>
                  </a:moveTo>
                  <a:lnTo>
                    <a:pt x="23298" y="69835"/>
                  </a:lnTo>
                  <a:lnTo>
                    <a:pt x="88184" y="41806"/>
                  </a:lnTo>
                  <a:lnTo>
                    <a:pt x="133873" y="29908"/>
                  </a:lnTo>
                  <a:lnTo>
                    <a:pt x="187141" y="19702"/>
                  </a:lnTo>
                  <a:lnTo>
                    <a:pt x="247046" y="11397"/>
                  </a:lnTo>
                  <a:lnTo>
                    <a:pt x="312651" y="5205"/>
                  </a:lnTo>
                  <a:lnTo>
                    <a:pt x="383015" y="1336"/>
                  </a:lnTo>
                  <a:lnTo>
                    <a:pt x="457200" y="0"/>
                  </a:lnTo>
                  <a:lnTo>
                    <a:pt x="531353" y="1336"/>
                  </a:lnTo>
                  <a:lnTo>
                    <a:pt x="601699" y="5205"/>
                  </a:lnTo>
                  <a:lnTo>
                    <a:pt x="667297" y="11397"/>
                  </a:lnTo>
                  <a:lnTo>
                    <a:pt x="727204" y="19702"/>
                  </a:lnTo>
                  <a:lnTo>
                    <a:pt x="780478" y="29908"/>
                  </a:lnTo>
                  <a:lnTo>
                    <a:pt x="826178" y="41806"/>
                  </a:lnTo>
                  <a:lnTo>
                    <a:pt x="863362" y="55185"/>
                  </a:lnTo>
                  <a:lnTo>
                    <a:pt x="908415" y="85546"/>
                  </a:lnTo>
                  <a:lnTo>
                    <a:pt x="914400" y="102107"/>
                  </a:lnTo>
                  <a:lnTo>
                    <a:pt x="914400" y="510539"/>
                  </a:lnTo>
                  <a:lnTo>
                    <a:pt x="891088" y="542812"/>
                  </a:lnTo>
                  <a:lnTo>
                    <a:pt x="826178" y="570841"/>
                  </a:lnTo>
                  <a:lnTo>
                    <a:pt x="780478" y="582739"/>
                  </a:lnTo>
                  <a:lnTo>
                    <a:pt x="727204" y="592945"/>
                  </a:lnTo>
                  <a:lnTo>
                    <a:pt x="667297" y="601250"/>
                  </a:lnTo>
                  <a:lnTo>
                    <a:pt x="601699" y="607442"/>
                  </a:lnTo>
                  <a:lnTo>
                    <a:pt x="531353" y="611311"/>
                  </a:lnTo>
                  <a:lnTo>
                    <a:pt x="457200" y="612648"/>
                  </a:lnTo>
                  <a:lnTo>
                    <a:pt x="383015" y="611311"/>
                  </a:lnTo>
                  <a:lnTo>
                    <a:pt x="312651" y="607442"/>
                  </a:lnTo>
                  <a:lnTo>
                    <a:pt x="247046" y="601250"/>
                  </a:lnTo>
                  <a:lnTo>
                    <a:pt x="187141" y="592945"/>
                  </a:lnTo>
                  <a:lnTo>
                    <a:pt x="133873" y="582739"/>
                  </a:lnTo>
                  <a:lnTo>
                    <a:pt x="88184" y="570841"/>
                  </a:lnTo>
                  <a:lnTo>
                    <a:pt x="51013" y="557462"/>
                  </a:lnTo>
                  <a:lnTo>
                    <a:pt x="5981" y="527101"/>
                  </a:lnTo>
                  <a:lnTo>
                    <a:pt x="0" y="510539"/>
                  </a:lnTo>
                  <a:lnTo>
                    <a:pt x="0" y="10210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6" name="Google Shape;4646;p302"/>
          <p:cNvSpPr txBox="1"/>
          <p:nvPr/>
        </p:nvSpPr>
        <p:spPr>
          <a:xfrm>
            <a:off x="7474773" y="4546442"/>
            <a:ext cx="680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7" name="Google Shape;4647;p302"/>
          <p:cNvSpPr/>
          <p:nvPr/>
        </p:nvSpPr>
        <p:spPr>
          <a:xfrm>
            <a:off x="1279671" y="4614071"/>
            <a:ext cx="6099651" cy="132715"/>
          </a:xfrm>
          <a:custGeom>
            <a:rect b="b" l="l" r="r" t="t"/>
            <a:pathLst>
              <a:path extrusionOk="0" h="111760" w="6337300">
                <a:moveTo>
                  <a:pt x="504139" y="56134"/>
                </a:moveTo>
                <a:lnTo>
                  <a:pt x="487819" y="46609"/>
                </a:lnTo>
                <a:lnTo>
                  <a:pt x="409270" y="762"/>
                </a:lnTo>
                <a:lnTo>
                  <a:pt x="403415" y="2286"/>
                </a:lnTo>
                <a:lnTo>
                  <a:pt x="398094" y="11430"/>
                </a:lnTo>
                <a:lnTo>
                  <a:pt x="399618" y="17272"/>
                </a:lnTo>
                <a:lnTo>
                  <a:pt x="449897" y="46609"/>
                </a:lnTo>
                <a:lnTo>
                  <a:pt x="0" y="46609"/>
                </a:lnTo>
                <a:lnTo>
                  <a:pt x="0" y="65659"/>
                </a:lnTo>
                <a:lnTo>
                  <a:pt x="449897" y="65659"/>
                </a:lnTo>
                <a:lnTo>
                  <a:pt x="399618" y="94996"/>
                </a:lnTo>
                <a:lnTo>
                  <a:pt x="398094" y="100838"/>
                </a:lnTo>
                <a:lnTo>
                  <a:pt x="403415" y="109982"/>
                </a:lnTo>
                <a:lnTo>
                  <a:pt x="409270" y="111506"/>
                </a:lnTo>
                <a:lnTo>
                  <a:pt x="487819" y="65659"/>
                </a:lnTo>
                <a:lnTo>
                  <a:pt x="504139" y="56134"/>
                </a:lnTo>
                <a:close/>
              </a:path>
              <a:path extrusionOk="0" h="111760" w="6337300">
                <a:moveTo>
                  <a:pt x="1890725" y="56134"/>
                </a:moveTo>
                <a:lnTo>
                  <a:pt x="1874405" y="46609"/>
                </a:lnTo>
                <a:lnTo>
                  <a:pt x="1795856" y="762"/>
                </a:lnTo>
                <a:lnTo>
                  <a:pt x="1790014" y="2286"/>
                </a:lnTo>
                <a:lnTo>
                  <a:pt x="1787347" y="6858"/>
                </a:lnTo>
                <a:lnTo>
                  <a:pt x="1784807" y="11430"/>
                </a:lnTo>
                <a:lnTo>
                  <a:pt x="1786331" y="17272"/>
                </a:lnTo>
                <a:lnTo>
                  <a:pt x="1790776" y="19939"/>
                </a:lnTo>
                <a:lnTo>
                  <a:pt x="1836483" y="46609"/>
                </a:lnTo>
                <a:lnTo>
                  <a:pt x="1296111" y="46609"/>
                </a:lnTo>
                <a:lnTo>
                  <a:pt x="1296111" y="65659"/>
                </a:lnTo>
                <a:lnTo>
                  <a:pt x="1836483" y="65659"/>
                </a:lnTo>
                <a:lnTo>
                  <a:pt x="1790776" y="92329"/>
                </a:lnTo>
                <a:lnTo>
                  <a:pt x="1786331" y="94996"/>
                </a:lnTo>
                <a:lnTo>
                  <a:pt x="1784807" y="100838"/>
                </a:lnTo>
                <a:lnTo>
                  <a:pt x="1787347" y="105410"/>
                </a:lnTo>
                <a:lnTo>
                  <a:pt x="1790014" y="109982"/>
                </a:lnTo>
                <a:lnTo>
                  <a:pt x="1795856" y="111506"/>
                </a:lnTo>
                <a:lnTo>
                  <a:pt x="1874405" y="65659"/>
                </a:lnTo>
                <a:lnTo>
                  <a:pt x="1890725" y="56134"/>
                </a:lnTo>
                <a:close/>
              </a:path>
              <a:path extrusionOk="0" h="111760" w="6337300">
                <a:moveTo>
                  <a:pt x="3384372" y="55372"/>
                </a:moveTo>
                <a:lnTo>
                  <a:pt x="3368014" y="45847"/>
                </a:lnTo>
                <a:lnTo>
                  <a:pt x="3289503" y="127"/>
                </a:lnTo>
                <a:lnTo>
                  <a:pt x="3283661" y="1778"/>
                </a:lnTo>
                <a:lnTo>
                  <a:pt x="3280994" y="6223"/>
                </a:lnTo>
                <a:lnTo>
                  <a:pt x="3278327" y="10795"/>
                </a:lnTo>
                <a:lnTo>
                  <a:pt x="3279851" y="16637"/>
                </a:lnTo>
                <a:lnTo>
                  <a:pt x="3330219" y="45897"/>
                </a:lnTo>
                <a:lnTo>
                  <a:pt x="2826842" y="46609"/>
                </a:lnTo>
                <a:lnTo>
                  <a:pt x="2826842" y="65659"/>
                </a:lnTo>
                <a:lnTo>
                  <a:pt x="3330397" y="64947"/>
                </a:lnTo>
                <a:lnTo>
                  <a:pt x="3279978" y="94361"/>
                </a:lnTo>
                <a:lnTo>
                  <a:pt x="3278454" y="100203"/>
                </a:lnTo>
                <a:lnTo>
                  <a:pt x="3283788" y="109347"/>
                </a:lnTo>
                <a:lnTo>
                  <a:pt x="3289630" y="110871"/>
                </a:lnTo>
                <a:lnTo>
                  <a:pt x="3384372" y="55372"/>
                </a:lnTo>
                <a:close/>
              </a:path>
              <a:path extrusionOk="0" h="111760" w="6337300">
                <a:moveTo>
                  <a:pt x="4868748" y="55372"/>
                </a:moveTo>
                <a:lnTo>
                  <a:pt x="4852428" y="45847"/>
                </a:lnTo>
                <a:lnTo>
                  <a:pt x="4773879" y="0"/>
                </a:lnTo>
                <a:lnTo>
                  <a:pt x="4768037" y="1651"/>
                </a:lnTo>
                <a:lnTo>
                  <a:pt x="4765370" y="6096"/>
                </a:lnTo>
                <a:lnTo>
                  <a:pt x="4762703" y="10668"/>
                </a:lnTo>
                <a:lnTo>
                  <a:pt x="4764227" y="16510"/>
                </a:lnTo>
                <a:lnTo>
                  <a:pt x="4814506" y="45847"/>
                </a:lnTo>
                <a:lnTo>
                  <a:pt x="4320489" y="45847"/>
                </a:lnTo>
                <a:lnTo>
                  <a:pt x="4320489" y="64897"/>
                </a:lnTo>
                <a:lnTo>
                  <a:pt x="4814506" y="64897"/>
                </a:lnTo>
                <a:lnTo>
                  <a:pt x="4764227" y="94234"/>
                </a:lnTo>
                <a:lnTo>
                  <a:pt x="4762703" y="100076"/>
                </a:lnTo>
                <a:lnTo>
                  <a:pt x="4768037" y="109220"/>
                </a:lnTo>
                <a:lnTo>
                  <a:pt x="4773879" y="110744"/>
                </a:lnTo>
                <a:lnTo>
                  <a:pt x="4852428" y="64897"/>
                </a:lnTo>
                <a:lnTo>
                  <a:pt x="4868748" y="55372"/>
                </a:lnTo>
                <a:close/>
              </a:path>
              <a:path extrusionOk="0" h="111760" w="6337300">
                <a:moveTo>
                  <a:pt x="6336741" y="56515"/>
                </a:moveTo>
                <a:lnTo>
                  <a:pt x="6241999" y="1016"/>
                </a:lnTo>
                <a:lnTo>
                  <a:pt x="6236157" y="2540"/>
                </a:lnTo>
                <a:lnTo>
                  <a:pt x="6233490" y="7112"/>
                </a:lnTo>
                <a:lnTo>
                  <a:pt x="6230823" y="11557"/>
                </a:lnTo>
                <a:lnTo>
                  <a:pt x="6232347" y="17399"/>
                </a:lnTo>
                <a:lnTo>
                  <a:pt x="6282715" y="46913"/>
                </a:lnTo>
                <a:lnTo>
                  <a:pt x="5804865" y="45847"/>
                </a:lnTo>
                <a:lnTo>
                  <a:pt x="5804738" y="64897"/>
                </a:lnTo>
                <a:lnTo>
                  <a:pt x="6282550" y="65963"/>
                </a:lnTo>
                <a:lnTo>
                  <a:pt x="6236792" y="92583"/>
                </a:lnTo>
                <a:lnTo>
                  <a:pt x="6232220" y="95123"/>
                </a:lnTo>
                <a:lnTo>
                  <a:pt x="6230696" y="100965"/>
                </a:lnTo>
                <a:lnTo>
                  <a:pt x="6233363" y="105537"/>
                </a:lnTo>
                <a:lnTo>
                  <a:pt x="6235903" y="110109"/>
                </a:lnTo>
                <a:lnTo>
                  <a:pt x="6241745" y="111633"/>
                </a:lnTo>
                <a:lnTo>
                  <a:pt x="6320320" y="66040"/>
                </a:lnTo>
                <a:lnTo>
                  <a:pt x="6336741" y="56515"/>
                </a:lnTo>
                <a:close/>
              </a:path>
            </a:pathLst>
          </a:custGeom>
          <a:solidFill>
            <a:srgbClr val="497D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8" name="Google Shape;4648;p302"/>
          <p:cNvGrpSpPr/>
          <p:nvPr/>
        </p:nvGrpSpPr>
        <p:grpSpPr>
          <a:xfrm>
            <a:off x="1432176" y="6034324"/>
            <a:ext cx="762287" cy="685322"/>
            <a:chOff x="1403603" y="3526154"/>
            <a:chExt cx="792480" cy="576579"/>
          </a:xfrm>
        </p:grpSpPr>
        <p:sp>
          <p:nvSpPr>
            <p:cNvPr id="4649" name="Google Shape;4649;p302"/>
            <p:cNvSpPr/>
            <p:nvPr/>
          </p:nvSpPr>
          <p:spPr>
            <a:xfrm>
              <a:off x="1403603" y="3526154"/>
              <a:ext cx="792480" cy="576579"/>
            </a:xfrm>
            <a:custGeom>
              <a:rect b="b" l="l" r="r" t="t"/>
              <a:pathLst>
                <a:path extrusionOk="0" h="576579" w="792480">
                  <a:moveTo>
                    <a:pt x="696087" y="0"/>
                  </a:moveTo>
                  <a:lnTo>
                    <a:pt x="96012" y="0"/>
                  </a:lnTo>
                  <a:lnTo>
                    <a:pt x="58668" y="7536"/>
                  </a:lnTo>
                  <a:lnTo>
                    <a:pt x="28146" y="28098"/>
                  </a:lnTo>
                  <a:lnTo>
                    <a:pt x="7554" y="58614"/>
                  </a:lnTo>
                  <a:lnTo>
                    <a:pt x="0" y="96012"/>
                  </a:lnTo>
                  <a:lnTo>
                    <a:pt x="0" y="480047"/>
                  </a:lnTo>
                  <a:lnTo>
                    <a:pt x="7554" y="517418"/>
                  </a:lnTo>
                  <a:lnTo>
                    <a:pt x="28146" y="547936"/>
                  </a:lnTo>
                  <a:lnTo>
                    <a:pt x="58668" y="568513"/>
                  </a:lnTo>
                  <a:lnTo>
                    <a:pt x="96012" y="576059"/>
                  </a:lnTo>
                  <a:lnTo>
                    <a:pt x="696087" y="576059"/>
                  </a:lnTo>
                  <a:lnTo>
                    <a:pt x="733484" y="568513"/>
                  </a:lnTo>
                  <a:lnTo>
                    <a:pt x="764000" y="547936"/>
                  </a:lnTo>
                  <a:lnTo>
                    <a:pt x="784562" y="517418"/>
                  </a:lnTo>
                  <a:lnTo>
                    <a:pt x="792098" y="480047"/>
                  </a:lnTo>
                  <a:lnTo>
                    <a:pt x="792098" y="96012"/>
                  </a:lnTo>
                  <a:lnTo>
                    <a:pt x="784562" y="58614"/>
                  </a:lnTo>
                  <a:lnTo>
                    <a:pt x="764000" y="28098"/>
                  </a:lnTo>
                  <a:lnTo>
                    <a:pt x="733484" y="7536"/>
                  </a:lnTo>
                  <a:lnTo>
                    <a:pt x="696087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302"/>
            <p:cNvSpPr/>
            <p:nvPr/>
          </p:nvSpPr>
          <p:spPr>
            <a:xfrm>
              <a:off x="1403603" y="3526154"/>
              <a:ext cx="792480" cy="576579"/>
            </a:xfrm>
            <a:custGeom>
              <a:rect b="b" l="l" r="r" t="t"/>
              <a:pathLst>
                <a:path extrusionOk="0" h="576579" w="792480">
                  <a:moveTo>
                    <a:pt x="0" y="96012"/>
                  </a:moveTo>
                  <a:lnTo>
                    <a:pt x="7554" y="58614"/>
                  </a:lnTo>
                  <a:lnTo>
                    <a:pt x="28146" y="28098"/>
                  </a:lnTo>
                  <a:lnTo>
                    <a:pt x="58668" y="7536"/>
                  </a:lnTo>
                  <a:lnTo>
                    <a:pt x="96012" y="0"/>
                  </a:lnTo>
                  <a:lnTo>
                    <a:pt x="696087" y="0"/>
                  </a:lnTo>
                  <a:lnTo>
                    <a:pt x="733484" y="7536"/>
                  </a:lnTo>
                  <a:lnTo>
                    <a:pt x="764000" y="28098"/>
                  </a:lnTo>
                  <a:lnTo>
                    <a:pt x="784562" y="58614"/>
                  </a:lnTo>
                  <a:lnTo>
                    <a:pt x="792098" y="96012"/>
                  </a:lnTo>
                  <a:lnTo>
                    <a:pt x="792098" y="480047"/>
                  </a:lnTo>
                  <a:lnTo>
                    <a:pt x="784562" y="517418"/>
                  </a:lnTo>
                  <a:lnTo>
                    <a:pt x="764000" y="547936"/>
                  </a:lnTo>
                  <a:lnTo>
                    <a:pt x="733484" y="568513"/>
                  </a:lnTo>
                  <a:lnTo>
                    <a:pt x="696087" y="576059"/>
                  </a:lnTo>
                  <a:lnTo>
                    <a:pt x="96012" y="576059"/>
                  </a:lnTo>
                  <a:lnTo>
                    <a:pt x="58668" y="568513"/>
                  </a:lnTo>
                  <a:lnTo>
                    <a:pt x="28146" y="547936"/>
                  </a:lnTo>
                  <a:lnTo>
                    <a:pt x="7554" y="517418"/>
                  </a:lnTo>
                  <a:lnTo>
                    <a:pt x="0" y="480047"/>
                  </a:lnTo>
                  <a:lnTo>
                    <a:pt x="0" y="9601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1" name="Google Shape;4651;p302"/>
          <p:cNvSpPr txBox="1"/>
          <p:nvPr/>
        </p:nvSpPr>
        <p:spPr>
          <a:xfrm>
            <a:off x="1591257" y="6181834"/>
            <a:ext cx="443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52" name="Google Shape;4652;p302"/>
          <p:cNvGrpSpPr/>
          <p:nvPr/>
        </p:nvGrpSpPr>
        <p:grpSpPr>
          <a:xfrm>
            <a:off x="2401892" y="6034324"/>
            <a:ext cx="900940" cy="685322"/>
            <a:chOff x="2411729" y="3526154"/>
            <a:chExt cx="936625" cy="576579"/>
          </a:xfrm>
        </p:grpSpPr>
        <p:sp>
          <p:nvSpPr>
            <p:cNvPr id="4653" name="Google Shape;4653;p302"/>
            <p:cNvSpPr/>
            <p:nvPr/>
          </p:nvSpPr>
          <p:spPr>
            <a:xfrm>
              <a:off x="2411729" y="3526154"/>
              <a:ext cx="936625" cy="576579"/>
            </a:xfrm>
            <a:custGeom>
              <a:rect b="b" l="l" r="r" t="t"/>
              <a:pathLst>
                <a:path extrusionOk="0" h="576579" w="936625">
                  <a:moveTo>
                    <a:pt x="840105" y="0"/>
                  </a:moveTo>
                  <a:lnTo>
                    <a:pt x="96012" y="0"/>
                  </a:lnTo>
                  <a:lnTo>
                    <a:pt x="58668" y="7536"/>
                  </a:lnTo>
                  <a:lnTo>
                    <a:pt x="28146" y="28098"/>
                  </a:lnTo>
                  <a:lnTo>
                    <a:pt x="7554" y="58614"/>
                  </a:lnTo>
                  <a:lnTo>
                    <a:pt x="0" y="96012"/>
                  </a:lnTo>
                  <a:lnTo>
                    <a:pt x="0" y="480047"/>
                  </a:lnTo>
                  <a:lnTo>
                    <a:pt x="7554" y="517418"/>
                  </a:lnTo>
                  <a:lnTo>
                    <a:pt x="28146" y="547936"/>
                  </a:lnTo>
                  <a:lnTo>
                    <a:pt x="58668" y="568513"/>
                  </a:lnTo>
                  <a:lnTo>
                    <a:pt x="96012" y="576059"/>
                  </a:lnTo>
                  <a:lnTo>
                    <a:pt x="840105" y="576059"/>
                  </a:lnTo>
                  <a:lnTo>
                    <a:pt x="877502" y="568513"/>
                  </a:lnTo>
                  <a:lnTo>
                    <a:pt x="908018" y="547936"/>
                  </a:lnTo>
                  <a:lnTo>
                    <a:pt x="928580" y="517418"/>
                  </a:lnTo>
                  <a:lnTo>
                    <a:pt x="936117" y="480047"/>
                  </a:lnTo>
                  <a:lnTo>
                    <a:pt x="936117" y="96012"/>
                  </a:lnTo>
                  <a:lnTo>
                    <a:pt x="928580" y="58614"/>
                  </a:lnTo>
                  <a:lnTo>
                    <a:pt x="908018" y="28098"/>
                  </a:lnTo>
                  <a:lnTo>
                    <a:pt x="877502" y="7536"/>
                  </a:lnTo>
                  <a:lnTo>
                    <a:pt x="840105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302"/>
            <p:cNvSpPr/>
            <p:nvPr/>
          </p:nvSpPr>
          <p:spPr>
            <a:xfrm>
              <a:off x="2411729" y="3526154"/>
              <a:ext cx="936625" cy="576579"/>
            </a:xfrm>
            <a:custGeom>
              <a:rect b="b" l="l" r="r" t="t"/>
              <a:pathLst>
                <a:path extrusionOk="0" h="576579" w="936625">
                  <a:moveTo>
                    <a:pt x="0" y="96012"/>
                  </a:moveTo>
                  <a:lnTo>
                    <a:pt x="7554" y="58614"/>
                  </a:lnTo>
                  <a:lnTo>
                    <a:pt x="28146" y="28098"/>
                  </a:lnTo>
                  <a:lnTo>
                    <a:pt x="58668" y="7536"/>
                  </a:lnTo>
                  <a:lnTo>
                    <a:pt x="96012" y="0"/>
                  </a:lnTo>
                  <a:lnTo>
                    <a:pt x="840105" y="0"/>
                  </a:lnTo>
                  <a:lnTo>
                    <a:pt x="877502" y="7536"/>
                  </a:lnTo>
                  <a:lnTo>
                    <a:pt x="908018" y="28098"/>
                  </a:lnTo>
                  <a:lnTo>
                    <a:pt x="928580" y="58614"/>
                  </a:lnTo>
                  <a:lnTo>
                    <a:pt x="936117" y="96012"/>
                  </a:lnTo>
                  <a:lnTo>
                    <a:pt x="936117" y="480047"/>
                  </a:lnTo>
                  <a:lnTo>
                    <a:pt x="928580" y="517418"/>
                  </a:lnTo>
                  <a:lnTo>
                    <a:pt x="908018" y="547936"/>
                  </a:lnTo>
                  <a:lnTo>
                    <a:pt x="877502" y="568513"/>
                  </a:lnTo>
                  <a:lnTo>
                    <a:pt x="840105" y="576059"/>
                  </a:lnTo>
                  <a:lnTo>
                    <a:pt x="96012" y="576059"/>
                  </a:lnTo>
                  <a:lnTo>
                    <a:pt x="58668" y="568513"/>
                  </a:lnTo>
                  <a:lnTo>
                    <a:pt x="28146" y="547936"/>
                  </a:lnTo>
                  <a:lnTo>
                    <a:pt x="7554" y="517418"/>
                  </a:lnTo>
                  <a:lnTo>
                    <a:pt x="0" y="480047"/>
                  </a:lnTo>
                  <a:lnTo>
                    <a:pt x="0" y="9601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5" name="Google Shape;4655;p302"/>
          <p:cNvSpPr txBox="1"/>
          <p:nvPr/>
        </p:nvSpPr>
        <p:spPr>
          <a:xfrm>
            <a:off x="2505038" y="6181834"/>
            <a:ext cx="696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56" name="Google Shape;4656;p302"/>
          <p:cNvGrpSpPr/>
          <p:nvPr/>
        </p:nvGrpSpPr>
        <p:grpSpPr>
          <a:xfrm>
            <a:off x="4479857" y="6033419"/>
            <a:ext cx="900940" cy="685322"/>
            <a:chOff x="4572000" y="3525392"/>
            <a:chExt cx="936625" cy="576579"/>
          </a:xfrm>
        </p:grpSpPr>
        <p:sp>
          <p:nvSpPr>
            <p:cNvPr id="4657" name="Google Shape;4657;p302"/>
            <p:cNvSpPr/>
            <p:nvPr/>
          </p:nvSpPr>
          <p:spPr>
            <a:xfrm>
              <a:off x="4572000" y="3525392"/>
              <a:ext cx="936625" cy="576579"/>
            </a:xfrm>
            <a:custGeom>
              <a:rect b="b" l="l" r="r" t="t"/>
              <a:pathLst>
                <a:path extrusionOk="0" h="576579" w="936625">
                  <a:moveTo>
                    <a:pt x="840104" y="0"/>
                  </a:moveTo>
                  <a:lnTo>
                    <a:pt x="96012" y="0"/>
                  </a:lnTo>
                  <a:lnTo>
                    <a:pt x="58614" y="7536"/>
                  </a:lnTo>
                  <a:lnTo>
                    <a:pt x="28098" y="28098"/>
                  </a:lnTo>
                  <a:lnTo>
                    <a:pt x="7536" y="58614"/>
                  </a:lnTo>
                  <a:lnTo>
                    <a:pt x="0" y="96011"/>
                  </a:lnTo>
                  <a:lnTo>
                    <a:pt x="0" y="480047"/>
                  </a:lnTo>
                  <a:lnTo>
                    <a:pt x="7536" y="517418"/>
                  </a:lnTo>
                  <a:lnTo>
                    <a:pt x="28098" y="547936"/>
                  </a:lnTo>
                  <a:lnTo>
                    <a:pt x="58614" y="568513"/>
                  </a:lnTo>
                  <a:lnTo>
                    <a:pt x="96012" y="576059"/>
                  </a:lnTo>
                  <a:lnTo>
                    <a:pt x="840104" y="576059"/>
                  </a:lnTo>
                  <a:lnTo>
                    <a:pt x="877448" y="568513"/>
                  </a:lnTo>
                  <a:lnTo>
                    <a:pt x="907970" y="547936"/>
                  </a:lnTo>
                  <a:lnTo>
                    <a:pt x="928562" y="517418"/>
                  </a:lnTo>
                  <a:lnTo>
                    <a:pt x="936116" y="480047"/>
                  </a:lnTo>
                  <a:lnTo>
                    <a:pt x="936116" y="96011"/>
                  </a:lnTo>
                  <a:lnTo>
                    <a:pt x="928562" y="58614"/>
                  </a:lnTo>
                  <a:lnTo>
                    <a:pt x="907970" y="28098"/>
                  </a:lnTo>
                  <a:lnTo>
                    <a:pt x="877448" y="7536"/>
                  </a:lnTo>
                  <a:lnTo>
                    <a:pt x="840104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302"/>
            <p:cNvSpPr/>
            <p:nvPr/>
          </p:nvSpPr>
          <p:spPr>
            <a:xfrm>
              <a:off x="4572000" y="3525392"/>
              <a:ext cx="936625" cy="576579"/>
            </a:xfrm>
            <a:custGeom>
              <a:rect b="b" l="l" r="r" t="t"/>
              <a:pathLst>
                <a:path extrusionOk="0" h="576579" w="936625">
                  <a:moveTo>
                    <a:pt x="0" y="96011"/>
                  </a:moveTo>
                  <a:lnTo>
                    <a:pt x="7536" y="58614"/>
                  </a:lnTo>
                  <a:lnTo>
                    <a:pt x="28098" y="28098"/>
                  </a:lnTo>
                  <a:lnTo>
                    <a:pt x="58614" y="7536"/>
                  </a:lnTo>
                  <a:lnTo>
                    <a:pt x="96012" y="0"/>
                  </a:lnTo>
                  <a:lnTo>
                    <a:pt x="840104" y="0"/>
                  </a:lnTo>
                  <a:lnTo>
                    <a:pt x="877448" y="7536"/>
                  </a:lnTo>
                  <a:lnTo>
                    <a:pt x="907970" y="28098"/>
                  </a:lnTo>
                  <a:lnTo>
                    <a:pt x="928562" y="58614"/>
                  </a:lnTo>
                  <a:lnTo>
                    <a:pt x="936116" y="96011"/>
                  </a:lnTo>
                  <a:lnTo>
                    <a:pt x="936116" y="480047"/>
                  </a:lnTo>
                  <a:lnTo>
                    <a:pt x="928562" y="517418"/>
                  </a:lnTo>
                  <a:lnTo>
                    <a:pt x="907970" y="547936"/>
                  </a:lnTo>
                  <a:lnTo>
                    <a:pt x="877448" y="568513"/>
                  </a:lnTo>
                  <a:lnTo>
                    <a:pt x="840104" y="576059"/>
                  </a:lnTo>
                  <a:lnTo>
                    <a:pt x="96012" y="576059"/>
                  </a:lnTo>
                  <a:lnTo>
                    <a:pt x="58614" y="568513"/>
                  </a:lnTo>
                  <a:lnTo>
                    <a:pt x="28098" y="547936"/>
                  </a:lnTo>
                  <a:lnTo>
                    <a:pt x="7536" y="517418"/>
                  </a:lnTo>
                  <a:lnTo>
                    <a:pt x="0" y="480047"/>
                  </a:lnTo>
                  <a:lnTo>
                    <a:pt x="0" y="9601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9" name="Google Shape;4659;p302"/>
          <p:cNvSpPr txBox="1"/>
          <p:nvPr/>
        </p:nvSpPr>
        <p:spPr>
          <a:xfrm>
            <a:off x="4583527" y="6181109"/>
            <a:ext cx="695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0" name="Google Shape;4660;p302"/>
          <p:cNvGrpSpPr/>
          <p:nvPr/>
        </p:nvGrpSpPr>
        <p:grpSpPr>
          <a:xfrm>
            <a:off x="6557820" y="6033419"/>
            <a:ext cx="900940" cy="685322"/>
            <a:chOff x="6732269" y="3525392"/>
            <a:chExt cx="936625" cy="576579"/>
          </a:xfrm>
        </p:grpSpPr>
        <p:sp>
          <p:nvSpPr>
            <p:cNvPr id="4661" name="Google Shape;4661;p302"/>
            <p:cNvSpPr/>
            <p:nvPr/>
          </p:nvSpPr>
          <p:spPr>
            <a:xfrm>
              <a:off x="6732269" y="3525392"/>
              <a:ext cx="936625" cy="576579"/>
            </a:xfrm>
            <a:custGeom>
              <a:rect b="b" l="l" r="r" t="t"/>
              <a:pathLst>
                <a:path extrusionOk="0" h="576579" w="936625">
                  <a:moveTo>
                    <a:pt x="840104" y="0"/>
                  </a:moveTo>
                  <a:lnTo>
                    <a:pt x="96011" y="0"/>
                  </a:lnTo>
                  <a:lnTo>
                    <a:pt x="58614" y="7536"/>
                  </a:lnTo>
                  <a:lnTo>
                    <a:pt x="28098" y="28098"/>
                  </a:lnTo>
                  <a:lnTo>
                    <a:pt x="7536" y="58614"/>
                  </a:lnTo>
                  <a:lnTo>
                    <a:pt x="0" y="96011"/>
                  </a:lnTo>
                  <a:lnTo>
                    <a:pt x="0" y="480047"/>
                  </a:lnTo>
                  <a:lnTo>
                    <a:pt x="7536" y="517418"/>
                  </a:lnTo>
                  <a:lnTo>
                    <a:pt x="28098" y="547936"/>
                  </a:lnTo>
                  <a:lnTo>
                    <a:pt x="58614" y="568513"/>
                  </a:lnTo>
                  <a:lnTo>
                    <a:pt x="96011" y="576059"/>
                  </a:lnTo>
                  <a:lnTo>
                    <a:pt x="840104" y="576059"/>
                  </a:lnTo>
                  <a:lnTo>
                    <a:pt x="877448" y="568513"/>
                  </a:lnTo>
                  <a:lnTo>
                    <a:pt x="907970" y="547936"/>
                  </a:lnTo>
                  <a:lnTo>
                    <a:pt x="928562" y="517418"/>
                  </a:lnTo>
                  <a:lnTo>
                    <a:pt x="936116" y="480047"/>
                  </a:lnTo>
                  <a:lnTo>
                    <a:pt x="936116" y="96011"/>
                  </a:lnTo>
                  <a:lnTo>
                    <a:pt x="928562" y="58614"/>
                  </a:lnTo>
                  <a:lnTo>
                    <a:pt x="907970" y="28098"/>
                  </a:lnTo>
                  <a:lnTo>
                    <a:pt x="877448" y="7536"/>
                  </a:lnTo>
                  <a:lnTo>
                    <a:pt x="840104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302"/>
            <p:cNvSpPr/>
            <p:nvPr/>
          </p:nvSpPr>
          <p:spPr>
            <a:xfrm>
              <a:off x="6732269" y="3525392"/>
              <a:ext cx="936625" cy="576579"/>
            </a:xfrm>
            <a:custGeom>
              <a:rect b="b" l="l" r="r" t="t"/>
              <a:pathLst>
                <a:path extrusionOk="0" h="576579" w="936625">
                  <a:moveTo>
                    <a:pt x="0" y="96011"/>
                  </a:moveTo>
                  <a:lnTo>
                    <a:pt x="7536" y="58614"/>
                  </a:lnTo>
                  <a:lnTo>
                    <a:pt x="28098" y="28098"/>
                  </a:lnTo>
                  <a:lnTo>
                    <a:pt x="58614" y="7536"/>
                  </a:lnTo>
                  <a:lnTo>
                    <a:pt x="96011" y="0"/>
                  </a:lnTo>
                  <a:lnTo>
                    <a:pt x="840104" y="0"/>
                  </a:lnTo>
                  <a:lnTo>
                    <a:pt x="877448" y="7536"/>
                  </a:lnTo>
                  <a:lnTo>
                    <a:pt x="907970" y="28098"/>
                  </a:lnTo>
                  <a:lnTo>
                    <a:pt x="928562" y="58614"/>
                  </a:lnTo>
                  <a:lnTo>
                    <a:pt x="936116" y="96011"/>
                  </a:lnTo>
                  <a:lnTo>
                    <a:pt x="936116" y="480047"/>
                  </a:lnTo>
                  <a:lnTo>
                    <a:pt x="928562" y="517418"/>
                  </a:lnTo>
                  <a:lnTo>
                    <a:pt x="907970" y="547936"/>
                  </a:lnTo>
                  <a:lnTo>
                    <a:pt x="877448" y="568513"/>
                  </a:lnTo>
                  <a:lnTo>
                    <a:pt x="840104" y="576059"/>
                  </a:lnTo>
                  <a:lnTo>
                    <a:pt x="96011" y="576059"/>
                  </a:lnTo>
                  <a:lnTo>
                    <a:pt x="58614" y="568513"/>
                  </a:lnTo>
                  <a:lnTo>
                    <a:pt x="28098" y="547936"/>
                  </a:lnTo>
                  <a:lnTo>
                    <a:pt x="7536" y="517418"/>
                  </a:lnTo>
                  <a:lnTo>
                    <a:pt x="0" y="480047"/>
                  </a:lnTo>
                  <a:lnTo>
                    <a:pt x="0" y="9601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3" name="Google Shape;4663;p302"/>
          <p:cNvSpPr txBox="1"/>
          <p:nvPr/>
        </p:nvSpPr>
        <p:spPr>
          <a:xfrm>
            <a:off x="6661649" y="6181109"/>
            <a:ext cx="695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4" name="Google Shape;4664;p302"/>
          <p:cNvGrpSpPr/>
          <p:nvPr/>
        </p:nvGrpSpPr>
        <p:grpSpPr>
          <a:xfrm>
            <a:off x="365745" y="6012587"/>
            <a:ext cx="879561" cy="728344"/>
            <a:chOff x="294932" y="3507866"/>
            <a:chExt cx="914400" cy="612775"/>
          </a:xfrm>
        </p:grpSpPr>
        <p:sp>
          <p:nvSpPr>
            <p:cNvPr id="4665" name="Google Shape;4665;p302"/>
            <p:cNvSpPr/>
            <p:nvPr/>
          </p:nvSpPr>
          <p:spPr>
            <a:xfrm>
              <a:off x="294932" y="3507866"/>
              <a:ext cx="914400" cy="612775"/>
            </a:xfrm>
            <a:custGeom>
              <a:rect b="b" l="l" r="r" t="t"/>
              <a:pathLst>
                <a:path extrusionOk="0" h="612775" w="914400">
                  <a:moveTo>
                    <a:pt x="457200" y="0"/>
                  </a:moveTo>
                  <a:lnTo>
                    <a:pt x="383037" y="1336"/>
                  </a:lnTo>
                  <a:lnTo>
                    <a:pt x="312685" y="5205"/>
                  </a:lnTo>
                  <a:lnTo>
                    <a:pt x="247086" y="11397"/>
                  </a:lnTo>
                  <a:lnTo>
                    <a:pt x="187179" y="19702"/>
                  </a:lnTo>
                  <a:lnTo>
                    <a:pt x="133907" y="29908"/>
                  </a:lnTo>
                  <a:lnTo>
                    <a:pt x="88210" y="41806"/>
                  </a:lnTo>
                  <a:lnTo>
                    <a:pt x="51030" y="55185"/>
                  </a:lnTo>
                  <a:lnTo>
                    <a:pt x="5983" y="85546"/>
                  </a:lnTo>
                  <a:lnTo>
                    <a:pt x="0" y="102107"/>
                  </a:lnTo>
                  <a:lnTo>
                    <a:pt x="0" y="510527"/>
                  </a:lnTo>
                  <a:lnTo>
                    <a:pt x="23307" y="542799"/>
                  </a:lnTo>
                  <a:lnTo>
                    <a:pt x="88210" y="570828"/>
                  </a:lnTo>
                  <a:lnTo>
                    <a:pt x="133907" y="582726"/>
                  </a:lnTo>
                  <a:lnTo>
                    <a:pt x="187179" y="592933"/>
                  </a:lnTo>
                  <a:lnTo>
                    <a:pt x="247086" y="601237"/>
                  </a:lnTo>
                  <a:lnTo>
                    <a:pt x="312685" y="607429"/>
                  </a:lnTo>
                  <a:lnTo>
                    <a:pt x="383037" y="611298"/>
                  </a:lnTo>
                  <a:lnTo>
                    <a:pt x="457200" y="612635"/>
                  </a:lnTo>
                  <a:lnTo>
                    <a:pt x="531359" y="611298"/>
                  </a:lnTo>
                  <a:lnTo>
                    <a:pt x="601709" y="607429"/>
                  </a:lnTo>
                  <a:lnTo>
                    <a:pt x="667308" y="601237"/>
                  </a:lnTo>
                  <a:lnTo>
                    <a:pt x="727215" y="592933"/>
                  </a:lnTo>
                  <a:lnTo>
                    <a:pt x="780488" y="582726"/>
                  </a:lnTo>
                  <a:lnTo>
                    <a:pt x="826186" y="570828"/>
                  </a:lnTo>
                  <a:lnTo>
                    <a:pt x="863367" y="557449"/>
                  </a:lnTo>
                  <a:lnTo>
                    <a:pt x="908415" y="527088"/>
                  </a:lnTo>
                  <a:lnTo>
                    <a:pt x="914400" y="510527"/>
                  </a:lnTo>
                  <a:lnTo>
                    <a:pt x="914400" y="102107"/>
                  </a:lnTo>
                  <a:lnTo>
                    <a:pt x="891091" y="69835"/>
                  </a:lnTo>
                  <a:lnTo>
                    <a:pt x="826186" y="41806"/>
                  </a:lnTo>
                  <a:lnTo>
                    <a:pt x="780488" y="29908"/>
                  </a:lnTo>
                  <a:lnTo>
                    <a:pt x="727215" y="19702"/>
                  </a:lnTo>
                  <a:lnTo>
                    <a:pt x="667308" y="11397"/>
                  </a:lnTo>
                  <a:lnTo>
                    <a:pt x="601709" y="5205"/>
                  </a:lnTo>
                  <a:lnTo>
                    <a:pt x="531359" y="1336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BD4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302"/>
            <p:cNvSpPr/>
            <p:nvPr/>
          </p:nvSpPr>
          <p:spPr>
            <a:xfrm>
              <a:off x="294932" y="3507866"/>
              <a:ext cx="914400" cy="612775"/>
            </a:xfrm>
            <a:custGeom>
              <a:rect b="b" l="l" r="r" t="t"/>
              <a:pathLst>
                <a:path extrusionOk="0" h="612775" w="914400">
                  <a:moveTo>
                    <a:pt x="914400" y="102107"/>
                  </a:moveTo>
                  <a:lnTo>
                    <a:pt x="891091" y="134380"/>
                  </a:lnTo>
                  <a:lnTo>
                    <a:pt x="826186" y="162409"/>
                  </a:lnTo>
                  <a:lnTo>
                    <a:pt x="780488" y="174307"/>
                  </a:lnTo>
                  <a:lnTo>
                    <a:pt x="727215" y="184513"/>
                  </a:lnTo>
                  <a:lnTo>
                    <a:pt x="667308" y="192818"/>
                  </a:lnTo>
                  <a:lnTo>
                    <a:pt x="601709" y="199010"/>
                  </a:lnTo>
                  <a:lnTo>
                    <a:pt x="531359" y="202879"/>
                  </a:lnTo>
                  <a:lnTo>
                    <a:pt x="457200" y="204215"/>
                  </a:lnTo>
                  <a:lnTo>
                    <a:pt x="383037" y="202879"/>
                  </a:lnTo>
                  <a:lnTo>
                    <a:pt x="312685" y="199010"/>
                  </a:lnTo>
                  <a:lnTo>
                    <a:pt x="247086" y="192818"/>
                  </a:lnTo>
                  <a:lnTo>
                    <a:pt x="187179" y="184513"/>
                  </a:lnTo>
                  <a:lnTo>
                    <a:pt x="133907" y="174307"/>
                  </a:lnTo>
                  <a:lnTo>
                    <a:pt x="88210" y="162409"/>
                  </a:lnTo>
                  <a:lnTo>
                    <a:pt x="51030" y="149030"/>
                  </a:lnTo>
                  <a:lnTo>
                    <a:pt x="5983" y="118669"/>
                  </a:lnTo>
                  <a:lnTo>
                    <a:pt x="0" y="102107"/>
                  </a:lnTo>
                </a:path>
                <a:path extrusionOk="0" h="612775" w="914400">
                  <a:moveTo>
                    <a:pt x="0" y="102107"/>
                  </a:moveTo>
                  <a:lnTo>
                    <a:pt x="23307" y="69835"/>
                  </a:lnTo>
                  <a:lnTo>
                    <a:pt x="88210" y="41806"/>
                  </a:lnTo>
                  <a:lnTo>
                    <a:pt x="133907" y="29908"/>
                  </a:lnTo>
                  <a:lnTo>
                    <a:pt x="187179" y="19702"/>
                  </a:lnTo>
                  <a:lnTo>
                    <a:pt x="247086" y="11397"/>
                  </a:lnTo>
                  <a:lnTo>
                    <a:pt x="312685" y="5205"/>
                  </a:lnTo>
                  <a:lnTo>
                    <a:pt x="383037" y="1336"/>
                  </a:lnTo>
                  <a:lnTo>
                    <a:pt x="457200" y="0"/>
                  </a:lnTo>
                  <a:lnTo>
                    <a:pt x="531359" y="1336"/>
                  </a:lnTo>
                  <a:lnTo>
                    <a:pt x="601709" y="5205"/>
                  </a:lnTo>
                  <a:lnTo>
                    <a:pt x="667308" y="11397"/>
                  </a:lnTo>
                  <a:lnTo>
                    <a:pt x="727215" y="19702"/>
                  </a:lnTo>
                  <a:lnTo>
                    <a:pt x="780488" y="29908"/>
                  </a:lnTo>
                  <a:lnTo>
                    <a:pt x="826186" y="41806"/>
                  </a:lnTo>
                  <a:lnTo>
                    <a:pt x="863367" y="55185"/>
                  </a:lnTo>
                  <a:lnTo>
                    <a:pt x="908415" y="85546"/>
                  </a:lnTo>
                  <a:lnTo>
                    <a:pt x="914400" y="102107"/>
                  </a:lnTo>
                  <a:lnTo>
                    <a:pt x="914400" y="510527"/>
                  </a:lnTo>
                  <a:lnTo>
                    <a:pt x="891091" y="542799"/>
                  </a:lnTo>
                  <a:lnTo>
                    <a:pt x="826186" y="570828"/>
                  </a:lnTo>
                  <a:lnTo>
                    <a:pt x="780488" y="582726"/>
                  </a:lnTo>
                  <a:lnTo>
                    <a:pt x="727215" y="592933"/>
                  </a:lnTo>
                  <a:lnTo>
                    <a:pt x="667308" y="601237"/>
                  </a:lnTo>
                  <a:lnTo>
                    <a:pt x="601709" y="607429"/>
                  </a:lnTo>
                  <a:lnTo>
                    <a:pt x="531359" y="611298"/>
                  </a:lnTo>
                  <a:lnTo>
                    <a:pt x="457200" y="612635"/>
                  </a:lnTo>
                  <a:lnTo>
                    <a:pt x="383037" y="611298"/>
                  </a:lnTo>
                  <a:lnTo>
                    <a:pt x="312685" y="607429"/>
                  </a:lnTo>
                  <a:lnTo>
                    <a:pt x="247086" y="601237"/>
                  </a:lnTo>
                  <a:lnTo>
                    <a:pt x="187179" y="592933"/>
                  </a:lnTo>
                  <a:lnTo>
                    <a:pt x="133907" y="582726"/>
                  </a:lnTo>
                  <a:lnTo>
                    <a:pt x="88210" y="570828"/>
                  </a:lnTo>
                  <a:lnTo>
                    <a:pt x="51030" y="557449"/>
                  </a:lnTo>
                  <a:lnTo>
                    <a:pt x="5983" y="527088"/>
                  </a:lnTo>
                  <a:lnTo>
                    <a:pt x="0" y="510527"/>
                  </a:lnTo>
                  <a:lnTo>
                    <a:pt x="0" y="10210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7" name="Google Shape;4667;p302"/>
          <p:cNvSpPr txBox="1"/>
          <p:nvPr/>
        </p:nvSpPr>
        <p:spPr>
          <a:xfrm>
            <a:off x="547736" y="6242702"/>
            <a:ext cx="515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8" name="Google Shape;4668;p302"/>
          <p:cNvGrpSpPr/>
          <p:nvPr/>
        </p:nvGrpSpPr>
        <p:grpSpPr>
          <a:xfrm>
            <a:off x="7666068" y="6013040"/>
            <a:ext cx="879561" cy="728344"/>
            <a:chOff x="7884414" y="3508247"/>
            <a:chExt cx="914400" cy="612775"/>
          </a:xfrm>
        </p:grpSpPr>
        <p:sp>
          <p:nvSpPr>
            <p:cNvPr id="4669" name="Google Shape;4669;p302"/>
            <p:cNvSpPr/>
            <p:nvPr/>
          </p:nvSpPr>
          <p:spPr>
            <a:xfrm>
              <a:off x="7884414" y="3508247"/>
              <a:ext cx="914400" cy="612775"/>
            </a:xfrm>
            <a:custGeom>
              <a:rect b="b" l="l" r="r" t="t"/>
              <a:pathLst>
                <a:path extrusionOk="0" h="612775" w="914400">
                  <a:moveTo>
                    <a:pt x="457200" y="0"/>
                  </a:moveTo>
                  <a:lnTo>
                    <a:pt x="383015" y="1336"/>
                  </a:lnTo>
                  <a:lnTo>
                    <a:pt x="312651" y="5205"/>
                  </a:lnTo>
                  <a:lnTo>
                    <a:pt x="247046" y="11397"/>
                  </a:lnTo>
                  <a:lnTo>
                    <a:pt x="187141" y="19702"/>
                  </a:lnTo>
                  <a:lnTo>
                    <a:pt x="133873" y="29908"/>
                  </a:lnTo>
                  <a:lnTo>
                    <a:pt x="88184" y="41806"/>
                  </a:lnTo>
                  <a:lnTo>
                    <a:pt x="51013" y="55185"/>
                  </a:lnTo>
                  <a:lnTo>
                    <a:pt x="5981" y="85546"/>
                  </a:lnTo>
                  <a:lnTo>
                    <a:pt x="0" y="102107"/>
                  </a:lnTo>
                  <a:lnTo>
                    <a:pt x="0" y="510527"/>
                  </a:lnTo>
                  <a:lnTo>
                    <a:pt x="23298" y="542804"/>
                  </a:lnTo>
                  <a:lnTo>
                    <a:pt x="88184" y="570834"/>
                  </a:lnTo>
                  <a:lnTo>
                    <a:pt x="133873" y="582731"/>
                  </a:lnTo>
                  <a:lnTo>
                    <a:pt x="187141" y="592936"/>
                  </a:lnTo>
                  <a:lnTo>
                    <a:pt x="247046" y="601239"/>
                  </a:lnTo>
                  <a:lnTo>
                    <a:pt x="312651" y="607430"/>
                  </a:lnTo>
                  <a:lnTo>
                    <a:pt x="383015" y="611299"/>
                  </a:lnTo>
                  <a:lnTo>
                    <a:pt x="457200" y="612635"/>
                  </a:lnTo>
                  <a:lnTo>
                    <a:pt x="531353" y="611299"/>
                  </a:lnTo>
                  <a:lnTo>
                    <a:pt x="601699" y="607430"/>
                  </a:lnTo>
                  <a:lnTo>
                    <a:pt x="667297" y="601239"/>
                  </a:lnTo>
                  <a:lnTo>
                    <a:pt x="727204" y="592936"/>
                  </a:lnTo>
                  <a:lnTo>
                    <a:pt x="780478" y="582731"/>
                  </a:lnTo>
                  <a:lnTo>
                    <a:pt x="826178" y="570834"/>
                  </a:lnTo>
                  <a:lnTo>
                    <a:pt x="863362" y="557455"/>
                  </a:lnTo>
                  <a:lnTo>
                    <a:pt x="908415" y="527091"/>
                  </a:lnTo>
                  <a:lnTo>
                    <a:pt x="914400" y="510527"/>
                  </a:lnTo>
                  <a:lnTo>
                    <a:pt x="914400" y="102107"/>
                  </a:lnTo>
                  <a:lnTo>
                    <a:pt x="891088" y="69835"/>
                  </a:lnTo>
                  <a:lnTo>
                    <a:pt x="826178" y="41806"/>
                  </a:lnTo>
                  <a:lnTo>
                    <a:pt x="780478" y="29908"/>
                  </a:lnTo>
                  <a:lnTo>
                    <a:pt x="727204" y="19702"/>
                  </a:lnTo>
                  <a:lnTo>
                    <a:pt x="667297" y="11397"/>
                  </a:lnTo>
                  <a:lnTo>
                    <a:pt x="601699" y="5205"/>
                  </a:lnTo>
                  <a:lnTo>
                    <a:pt x="531353" y="1336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BD4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302"/>
            <p:cNvSpPr/>
            <p:nvPr/>
          </p:nvSpPr>
          <p:spPr>
            <a:xfrm>
              <a:off x="7884414" y="3508247"/>
              <a:ext cx="914400" cy="612775"/>
            </a:xfrm>
            <a:custGeom>
              <a:rect b="b" l="l" r="r" t="t"/>
              <a:pathLst>
                <a:path extrusionOk="0" h="612775" w="914400">
                  <a:moveTo>
                    <a:pt x="914400" y="102107"/>
                  </a:moveTo>
                  <a:lnTo>
                    <a:pt x="891088" y="134380"/>
                  </a:lnTo>
                  <a:lnTo>
                    <a:pt x="826178" y="162409"/>
                  </a:lnTo>
                  <a:lnTo>
                    <a:pt x="780478" y="174307"/>
                  </a:lnTo>
                  <a:lnTo>
                    <a:pt x="727204" y="184513"/>
                  </a:lnTo>
                  <a:lnTo>
                    <a:pt x="667297" y="192818"/>
                  </a:lnTo>
                  <a:lnTo>
                    <a:pt x="601699" y="199010"/>
                  </a:lnTo>
                  <a:lnTo>
                    <a:pt x="531353" y="202879"/>
                  </a:lnTo>
                  <a:lnTo>
                    <a:pt x="457200" y="204215"/>
                  </a:lnTo>
                  <a:lnTo>
                    <a:pt x="383015" y="202879"/>
                  </a:lnTo>
                  <a:lnTo>
                    <a:pt x="312651" y="199010"/>
                  </a:lnTo>
                  <a:lnTo>
                    <a:pt x="247046" y="192818"/>
                  </a:lnTo>
                  <a:lnTo>
                    <a:pt x="187141" y="184513"/>
                  </a:lnTo>
                  <a:lnTo>
                    <a:pt x="133873" y="174307"/>
                  </a:lnTo>
                  <a:lnTo>
                    <a:pt x="88184" y="162409"/>
                  </a:lnTo>
                  <a:lnTo>
                    <a:pt x="51013" y="149030"/>
                  </a:lnTo>
                  <a:lnTo>
                    <a:pt x="5981" y="118669"/>
                  </a:lnTo>
                  <a:lnTo>
                    <a:pt x="0" y="102107"/>
                  </a:lnTo>
                </a:path>
                <a:path extrusionOk="0" h="612775" w="914400">
                  <a:moveTo>
                    <a:pt x="0" y="102107"/>
                  </a:moveTo>
                  <a:lnTo>
                    <a:pt x="23298" y="69835"/>
                  </a:lnTo>
                  <a:lnTo>
                    <a:pt x="88184" y="41806"/>
                  </a:lnTo>
                  <a:lnTo>
                    <a:pt x="133873" y="29908"/>
                  </a:lnTo>
                  <a:lnTo>
                    <a:pt x="187141" y="19702"/>
                  </a:lnTo>
                  <a:lnTo>
                    <a:pt x="247046" y="11397"/>
                  </a:lnTo>
                  <a:lnTo>
                    <a:pt x="312651" y="5205"/>
                  </a:lnTo>
                  <a:lnTo>
                    <a:pt x="383015" y="1336"/>
                  </a:lnTo>
                  <a:lnTo>
                    <a:pt x="457200" y="0"/>
                  </a:lnTo>
                  <a:lnTo>
                    <a:pt x="531353" y="1336"/>
                  </a:lnTo>
                  <a:lnTo>
                    <a:pt x="601699" y="5205"/>
                  </a:lnTo>
                  <a:lnTo>
                    <a:pt x="667297" y="11397"/>
                  </a:lnTo>
                  <a:lnTo>
                    <a:pt x="727204" y="19702"/>
                  </a:lnTo>
                  <a:lnTo>
                    <a:pt x="780478" y="29908"/>
                  </a:lnTo>
                  <a:lnTo>
                    <a:pt x="826178" y="41806"/>
                  </a:lnTo>
                  <a:lnTo>
                    <a:pt x="863362" y="55185"/>
                  </a:lnTo>
                  <a:lnTo>
                    <a:pt x="908415" y="85546"/>
                  </a:lnTo>
                  <a:lnTo>
                    <a:pt x="914400" y="102107"/>
                  </a:lnTo>
                  <a:lnTo>
                    <a:pt x="914400" y="510527"/>
                  </a:lnTo>
                  <a:lnTo>
                    <a:pt x="891088" y="542804"/>
                  </a:lnTo>
                  <a:lnTo>
                    <a:pt x="826178" y="570834"/>
                  </a:lnTo>
                  <a:lnTo>
                    <a:pt x="780478" y="582731"/>
                  </a:lnTo>
                  <a:lnTo>
                    <a:pt x="727204" y="592936"/>
                  </a:lnTo>
                  <a:lnTo>
                    <a:pt x="667297" y="601239"/>
                  </a:lnTo>
                  <a:lnTo>
                    <a:pt x="601699" y="607430"/>
                  </a:lnTo>
                  <a:lnTo>
                    <a:pt x="531353" y="611299"/>
                  </a:lnTo>
                  <a:lnTo>
                    <a:pt x="457200" y="612635"/>
                  </a:lnTo>
                  <a:lnTo>
                    <a:pt x="383015" y="611299"/>
                  </a:lnTo>
                  <a:lnTo>
                    <a:pt x="312651" y="607430"/>
                  </a:lnTo>
                  <a:lnTo>
                    <a:pt x="247046" y="601239"/>
                  </a:lnTo>
                  <a:lnTo>
                    <a:pt x="187141" y="592936"/>
                  </a:lnTo>
                  <a:lnTo>
                    <a:pt x="133873" y="582731"/>
                  </a:lnTo>
                  <a:lnTo>
                    <a:pt x="88184" y="570834"/>
                  </a:lnTo>
                  <a:lnTo>
                    <a:pt x="51013" y="557455"/>
                  </a:lnTo>
                  <a:lnTo>
                    <a:pt x="5981" y="527091"/>
                  </a:lnTo>
                  <a:lnTo>
                    <a:pt x="0" y="510527"/>
                  </a:lnTo>
                  <a:lnTo>
                    <a:pt x="0" y="10210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1" name="Google Shape;4671;p302"/>
          <p:cNvSpPr txBox="1"/>
          <p:nvPr/>
        </p:nvSpPr>
        <p:spPr>
          <a:xfrm>
            <a:off x="7765883" y="6243063"/>
            <a:ext cx="680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2" name="Google Shape;4672;p302"/>
          <p:cNvGrpSpPr/>
          <p:nvPr/>
        </p:nvGrpSpPr>
        <p:grpSpPr>
          <a:xfrm>
            <a:off x="1245307" y="6033419"/>
            <a:ext cx="6420901" cy="685322"/>
            <a:chOff x="1209332" y="3525392"/>
            <a:chExt cx="6675227" cy="576579"/>
          </a:xfrm>
        </p:grpSpPr>
        <p:sp>
          <p:nvSpPr>
            <p:cNvPr id="4673" name="Google Shape;4673;p302"/>
            <p:cNvSpPr/>
            <p:nvPr/>
          </p:nvSpPr>
          <p:spPr>
            <a:xfrm>
              <a:off x="1209332" y="3758818"/>
              <a:ext cx="194400" cy="1107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302"/>
            <p:cNvSpPr/>
            <p:nvPr/>
          </p:nvSpPr>
          <p:spPr>
            <a:xfrm>
              <a:off x="2195702" y="3758818"/>
              <a:ext cx="216300" cy="1107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302"/>
            <p:cNvSpPr/>
            <p:nvPr/>
          </p:nvSpPr>
          <p:spPr>
            <a:xfrm>
              <a:off x="3347846" y="3758437"/>
              <a:ext cx="216000" cy="110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302"/>
            <p:cNvSpPr/>
            <p:nvPr/>
          </p:nvSpPr>
          <p:spPr>
            <a:xfrm>
              <a:off x="3563874" y="3525392"/>
              <a:ext cx="792479" cy="576579"/>
            </a:xfrm>
            <a:custGeom>
              <a:rect b="b" l="l" r="r" t="t"/>
              <a:pathLst>
                <a:path extrusionOk="0" h="576579" w="792479">
                  <a:moveTo>
                    <a:pt x="696087" y="0"/>
                  </a:moveTo>
                  <a:lnTo>
                    <a:pt x="96012" y="0"/>
                  </a:lnTo>
                  <a:lnTo>
                    <a:pt x="58668" y="7536"/>
                  </a:lnTo>
                  <a:lnTo>
                    <a:pt x="28146" y="28098"/>
                  </a:lnTo>
                  <a:lnTo>
                    <a:pt x="7554" y="58614"/>
                  </a:lnTo>
                  <a:lnTo>
                    <a:pt x="0" y="96011"/>
                  </a:lnTo>
                  <a:lnTo>
                    <a:pt x="0" y="480047"/>
                  </a:lnTo>
                  <a:lnTo>
                    <a:pt x="7554" y="517418"/>
                  </a:lnTo>
                  <a:lnTo>
                    <a:pt x="28146" y="547936"/>
                  </a:lnTo>
                  <a:lnTo>
                    <a:pt x="58668" y="568513"/>
                  </a:lnTo>
                  <a:lnTo>
                    <a:pt x="96012" y="576059"/>
                  </a:lnTo>
                  <a:lnTo>
                    <a:pt x="696087" y="576059"/>
                  </a:lnTo>
                  <a:lnTo>
                    <a:pt x="733484" y="568513"/>
                  </a:lnTo>
                  <a:lnTo>
                    <a:pt x="764000" y="547936"/>
                  </a:lnTo>
                  <a:lnTo>
                    <a:pt x="784562" y="517418"/>
                  </a:lnTo>
                  <a:lnTo>
                    <a:pt x="792099" y="480047"/>
                  </a:lnTo>
                  <a:lnTo>
                    <a:pt x="792099" y="96011"/>
                  </a:lnTo>
                  <a:lnTo>
                    <a:pt x="784562" y="58614"/>
                  </a:lnTo>
                  <a:lnTo>
                    <a:pt x="764000" y="28098"/>
                  </a:lnTo>
                  <a:lnTo>
                    <a:pt x="733484" y="7536"/>
                  </a:lnTo>
                  <a:lnTo>
                    <a:pt x="696087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302"/>
            <p:cNvSpPr/>
            <p:nvPr/>
          </p:nvSpPr>
          <p:spPr>
            <a:xfrm>
              <a:off x="3563874" y="3525392"/>
              <a:ext cx="792479" cy="576579"/>
            </a:xfrm>
            <a:custGeom>
              <a:rect b="b" l="l" r="r" t="t"/>
              <a:pathLst>
                <a:path extrusionOk="0" h="576579" w="792479">
                  <a:moveTo>
                    <a:pt x="0" y="96011"/>
                  </a:moveTo>
                  <a:lnTo>
                    <a:pt x="7554" y="58614"/>
                  </a:lnTo>
                  <a:lnTo>
                    <a:pt x="28146" y="28098"/>
                  </a:lnTo>
                  <a:lnTo>
                    <a:pt x="58668" y="7536"/>
                  </a:lnTo>
                  <a:lnTo>
                    <a:pt x="96012" y="0"/>
                  </a:lnTo>
                  <a:lnTo>
                    <a:pt x="696087" y="0"/>
                  </a:lnTo>
                  <a:lnTo>
                    <a:pt x="733484" y="7536"/>
                  </a:lnTo>
                  <a:lnTo>
                    <a:pt x="764000" y="28098"/>
                  </a:lnTo>
                  <a:lnTo>
                    <a:pt x="784562" y="58614"/>
                  </a:lnTo>
                  <a:lnTo>
                    <a:pt x="792099" y="96011"/>
                  </a:lnTo>
                  <a:lnTo>
                    <a:pt x="792099" y="480047"/>
                  </a:lnTo>
                  <a:lnTo>
                    <a:pt x="784562" y="517418"/>
                  </a:lnTo>
                  <a:lnTo>
                    <a:pt x="764000" y="547936"/>
                  </a:lnTo>
                  <a:lnTo>
                    <a:pt x="733484" y="568513"/>
                  </a:lnTo>
                  <a:lnTo>
                    <a:pt x="696087" y="576059"/>
                  </a:lnTo>
                  <a:lnTo>
                    <a:pt x="96012" y="576059"/>
                  </a:lnTo>
                  <a:lnTo>
                    <a:pt x="58668" y="568513"/>
                  </a:lnTo>
                  <a:lnTo>
                    <a:pt x="28146" y="547936"/>
                  </a:lnTo>
                  <a:lnTo>
                    <a:pt x="7554" y="517418"/>
                  </a:lnTo>
                  <a:lnTo>
                    <a:pt x="0" y="480047"/>
                  </a:lnTo>
                  <a:lnTo>
                    <a:pt x="0" y="9601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302"/>
            <p:cNvSpPr/>
            <p:nvPr/>
          </p:nvSpPr>
          <p:spPr>
            <a:xfrm>
              <a:off x="5507989" y="3758691"/>
              <a:ext cx="216300" cy="1107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302"/>
            <p:cNvSpPr/>
            <p:nvPr/>
          </p:nvSpPr>
          <p:spPr>
            <a:xfrm>
              <a:off x="7668259" y="3758691"/>
              <a:ext cx="216300" cy="1107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0" name="Google Shape;4680;p302"/>
          <p:cNvSpPr txBox="1"/>
          <p:nvPr/>
        </p:nvSpPr>
        <p:spPr>
          <a:xfrm>
            <a:off x="3669623" y="6181109"/>
            <a:ext cx="443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1" name="Google Shape;4681;p302"/>
          <p:cNvGrpSpPr/>
          <p:nvPr/>
        </p:nvGrpSpPr>
        <p:grpSpPr>
          <a:xfrm>
            <a:off x="4272060" y="6034778"/>
            <a:ext cx="2078329" cy="685322"/>
            <a:chOff x="4355972" y="3526535"/>
            <a:chExt cx="2160650" cy="576579"/>
          </a:xfrm>
        </p:grpSpPr>
        <p:sp>
          <p:nvSpPr>
            <p:cNvPr id="4682" name="Google Shape;4682;p302"/>
            <p:cNvSpPr/>
            <p:nvPr/>
          </p:nvSpPr>
          <p:spPr>
            <a:xfrm>
              <a:off x="4355972" y="3758056"/>
              <a:ext cx="216000" cy="1107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302"/>
            <p:cNvSpPr/>
            <p:nvPr/>
          </p:nvSpPr>
          <p:spPr>
            <a:xfrm>
              <a:off x="5724143" y="3526535"/>
              <a:ext cx="792479" cy="576579"/>
            </a:xfrm>
            <a:custGeom>
              <a:rect b="b" l="l" r="r" t="t"/>
              <a:pathLst>
                <a:path extrusionOk="0" h="576579" w="792479">
                  <a:moveTo>
                    <a:pt x="696086" y="0"/>
                  </a:moveTo>
                  <a:lnTo>
                    <a:pt x="96011" y="0"/>
                  </a:lnTo>
                  <a:lnTo>
                    <a:pt x="58614" y="7536"/>
                  </a:lnTo>
                  <a:lnTo>
                    <a:pt x="28098" y="28098"/>
                  </a:lnTo>
                  <a:lnTo>
                    <a:pt x="7536" y="58614"/>
                  </a:lnTo>
                  <a:lnTo>
                    <a:pt x="0" y="96011"/>
                  </a:lnTo>
                  <a:lnTo>
                    <a:pt x="0" y="480047"/>
                  </a:lnTo>
                  <a:lnTo>
                    <a:pt x="7536" y="517418"/>
                  </a:lnTo>
                  <a:lnTo>
                    <a:pt x="28098" y="547936"/>
                  </a:lnTo>
                  <a:lnTo>
                    <a:pt x="58614" y="568513"/>
                  </a:lnTo>
                  <a:lnTo>
                    <a:pt x="96011" y="576059"/>
                  </a:lnTo>
                  <a:lnTo>
                    <a:pt x="696086" y="576059"/>
                  </a:lnTo>
                  <a:lnTo>
                    <a:pt x="733430" y="568513"/>
                  </a:lnTo>
                  <a:lnTo>
                    <a:pt x="763952" y="547936"/>
                  </a:lnTo>
                  <a:lnTo>
                    <a:pt x="784544" y="517418"/>
                  </a:lnTo>
                  <a:lnTo>
                    <a:pt x="792099" y="480047"/>
                  </a:lnTo>
                  <a:lnTo>
                    <a:pt x="792099" y="96011"/>
                  </a:lnTo>
                  <a:lnTo>
                    <a:pt x="784544" y="58614"/>
                  </a:lnTo>
                  <a:lnTo>
                    <a:pt x="763952" y="28098"/>
                  </a:lnTo>
                  <a:lnTo>
                    <a:pt x="733430" y="7536"/>
                  </a:lnTo>
                  <a:lnTo>
                    <a:pt x="696086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302"/>
            <p:cNvSpPr/>
            <p:nvPr/>
          </p:nvSpPr>
          <p:spPr>
            <a:xfrm>
              <a:off x="5724143" y="3526535"/>
              <a:ext cx="792479" cy="576579"/>
            </a:xfrm>
            <a:custGeom>
              <a:rect b="b" l="l" r="r" t="t"/>
              <a:pathLst>
                <a:path extrusionOk="0" h="576579" w="792479">
                  <a:moveTo>
                    <a:pt x="0" y="96011"/>
                  </a:moveTo>
                  <a:lnTo>
                    <a:pt x="7536" y="58614"/>
                  </a:lnTo>
                  <a:lnTo>
                    <a:pt x="28098" y="28098"/>
                  </a:lnTo>
                  <a:lnTo>
                    <a:pt x="58614" y="7536"/>
                  </a:lnTo>
                  <a:lnTo>
                    <a:pt x="96011" y="0"/>
                  </a:lnTo>
                  <a:lnTo>
                    <a:pt x="696086" y="0"/>
                  </a:lnTo>
                  <a:lnTo>
                    <a:pt x="733430" y="7536"/>
                  </a:lnTo>
                  <a:lnTo>
                    <a:pt x="763952" y="28098"/>
                  </a:lnTo>
                  <a:lnTo>
                    <a:pt x="784544" y="58614"/>
                  </a:lnTo>
                  <a:lnTo>
                    <a:pt x="792099" y="96011"/>
                  </a:lnTo>
                  <a:lnTo>
                    <a:pt x="792099" y="480047"/>
                  </a:lnTo>
                  <a:lnTo>
                    <a:pt x="784544" y="517418"/>
                  </a:lnTo>
                  <a:lnTo>
                    <a:pt x="763952" y="547936"/>
                  </a:lnTo>
                  <a:lnTo>
                    <a:pt x="733430" y="568513"/>
                  </a:lnTo>
                  <a:lnTo>
                    <a:pt x="696086" y="576059"/>
                  </a:lnTo>
                  <a:lnTo>
                    <a:pt x="96011" y="576059"/>
                  </a:lnTo>
                  <a:lnTo>
                    <a:pt x="58614" y="568513"/>
                  </a:lnTo>
                  <a:lnTo>
                    <a:pt x="28098" y="547936"/>
                  </a:lnTo>
                  <a:lnTo>
                    <a:pt x="7536" y="517418"/>
                  </a:lnTo>
                  <a:lnTo>
                    <a:pt x="0" y="480047"/>
                  </a:lnTo>
                  <a:lnTo>
                    <a:pt x="0" y="9601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5" name="Google Shape;4685;p302"/>
          <p:cNvSpPr txBox="1"/>
          <p:nvPr/>
        </p:nvSpPr>
        <p:spPr>
          <a:xfrm>
            <a:off x="5748110" y="6182559"/>
            <a:ext cx="443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75F92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6" name="Google Shape;4686;p302"/>
          <p:cNvSpPr/>
          <p:nvPr/>
        </p:nvSpPr>
        <p:spPr>
          <a:xfrm>
            <a:off x="6350010" y="6310784"/>
            <a:ext cx="208200" cy="1317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7" name="Google Shape;4687;p302"/>
          <p:cNvGrpSpPr/>
          <p:nvPr/>
        </p:nvGrpSpPr>
        <p:grpSpPr>
          <a:xfrm>
            <a:off x="3773158" y="5279797"/>
            <a:ext cx="900940" cy="599279"/>
            <a:chOff x="3851909" y="2715767"/>
            <a:chExt cx="936625" cy="504189"/>
          </a:xfrm>
        </p:grpSpPr>
        <p:sp>
          <p:nvSpPr>
            <p:cNvPr id="4688" name="Google Shape;4688;p302"/>
            <p:cNvSpPr/>
            <p:nvPr/>
          </p:nvSpPr>
          <p:spPr>
            <a:xfrm>
              <a:off x="3851909" y="2715767"/>
              <a:ext cx="936625" cy="504189"/>
            </a:xfrm>
            <a:custGeom>
              <a:rect b="b" l="l" r="r" t="t"/>
              <a:pathLst>
                <a:path extrusionOk="0" h="504189" w="936625">
                  <a:moveTo>
                    <a:pt x="702055" y="0"/>
                  </a:moveTo>
                  <a:lnTo>
                    <a:pt x="234061" y="0"/>
                  </a:lnTo>
                  <a:lnTo>
                    <a:pt x="234061" y="251968"/>
                  </a:lnTo>
                  <a:lnTo>
                    <a:pt x="0" y="251968"/>
                  </a:lnTo>
                  <a:lnTo>
                    <a:pt x="468122" y="504063"/>
                  </a:lnTo>
                  <a:lnTo>
                    <a:pt x="936116" y="251968"/>
                  </a:lnTo>
                  <a:lnTo>
                    <a:pt x="702055" y="251968"/>
                  </a:lnTo>
                  <a:lnTo>
                    <a:pt x="702055" y="0"/>
                  </a:lnTo>
                  <a:close/>
                </a:path>
              </a:pathLst>
            </a:custGeom>
            <a:solidFill>
              <a:srgbClr val="CCC1D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302"/>
            <p:cNvSpPr/>
            <p:nvPr/>
          </p:nvSpPr>
          <p:spPr>
            <a:xfrm>
              <a:off x="3851909" y="2715767"/>
              <a:ext cx="936625" cy="504189"/>
            </a:xfrm>
            <a:custGeom>
              <a:rect b="b" l="l" r="r" t="t"/>
              <a:pathLst>
                <a:path extrusionOk="0" h="504189" w="936625">
                  <a:moveTo>
                    <a:pt x="0" y="251968"/>
                  </a:moveTo>
                  <a:lnTo>
                    <a:pt x="234061" y="251968"/>
                  </a:lnTo>
                  <a:lnTo>
                    <a:pt x="234061" y="0"/>
                  </a:lnTo>
                  <a:lnTo>
                    <a:pt x="702055" y="0"/>
                  </a:lnTo>
                  <a:lnTo>
                    <a:pt x="702055" y="251968"/>
                  </a:lnTo>
                  <a:lnTo>
                    <a:pt x="936116" y="251968"/>
                  </a:lnTo>
                  <a:lnTo>
                    <a:pt x="468122" y="504063"/>
                  </a:lnTo>
                  <a:lnTo>
                    <a:pt x="0" y="251968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693" name="Shape 4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4" name="Google Shape;4694;p303"/>
          <p:cNvSpPr txBox="1"/>
          <p:nvPr>
            <p:ph type="title"/>
          </p:nvPr>
        </p:nvSpPr>
        <p:spPr>
          <a:xfrm>
            <a:off x="849274" y="424789"/>
            <a:ext cx="7442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In-Memory Data Processing and Sharing</a:t>
            </a:r>
            <a:endParaRPr sz="2200"/>
          </a:p>
        </p:txBody>
      </p:sp>
      <p:sp>
        <p:nvSpPr>
          <p:cNvPr id="4695" name="Google Shape;4695;p303"/>
          <p:cNvSpPr/>
          <p:nvPr/>
        </p:nvSpPr>
        <p:spPr>
          <a:xfrm>
            <a:off x="367239" y="2054317"/>
            <a:ext cx="902400" cy="107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6" name="Google Shape;4696;p303"/>
          <p:cNvSpPr txBox="1"/>
          <p:nvPr/>
        </p:nvSpPr>
        <p:spPr>
          <a:xfrm>
            <a:off x="556056" y="2398776"/>
            <a:ext cx="522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7" name="Google Shape;4697;p303"/>
          <p:cNvSpPr/>
          <p:nvPr/>
        </p:nvSpPr>
        <p:spPr>
          <a:xfrm>
            <a:off x="2151843" y="2204719"/>
            <a:ext cx="897900" cy="77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8" name="Google Shape;4698;p303"/>
          <p:cNvSpPr txBox="1"/>
          <p:nvPr/>
        </p:nvSpPr>
        <p:spPr>
          <a:xfrm>
            <a:off x="2340355" y="2336968"/>
            <a:ext cx="5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Iter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9" name="Google Shape;4699;p303"/>
          <p:cNvGrpSpPr/>
          <p:nvPr/>
        </p:nvGrpSpPr>
        <p:grpSpPr>
          <a:xfrm>
            <a:off x="1193291" y="2375347"/>
            <a:ext cx="1144500" cy="414390"/>
            <a:chOff x="1193291" y="1781555"/>
            <a:chExt cx="1144500" cy="310800"/>
          </a:xfrm>
        </p:grpSpPr>
        <p:sp>
          <p:nvSpPr>
            <p:cNvPr id="4700" name="Google Shape;4700;p303"/>
            <p:cNvSpPr/>
            <p:nvPr/>
          </p:nvSpPr>
          <p:spPr>
            <a:xfrm>
              <a:off x="1193291" y="1781555"/>
              <a:ext cx="1144500" cy="310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303"/>
            <p:cNvSpPr/>
            <p:nvPr/>
          </p:nvSpPr>
          <p:spPr>
            <a:xfrm>
              <a:off x="1235595" y="1858390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96063" y="58864"/>
                  </a:moveTo>
                  <a:lnTo>
                    <a:pt x="838695" y="92329"/>
                  </a:lnTo>
                  <a:lnTo>
                    <a:pt x="832726" y="95885"/>
                  </a:lnTo>
                  <a:lnTo>
                    <a:pt x="830694" y="103632"/>
                  </a:lnTo>
                  <a:lnTo>
                    <a:pt x="834123" y="109728"/>
                  </a:lnTo>
                  <a:lnTo>
                    <a:pt x="837679" y="115824"/>
                  </a:lnTo>
                  <a:lnTo>
                    <a:pt x="845426" y="117856"/>
                  </a:lnTo>
                  <a:lnTo>
                    <a:pt x="924731" y="71628"/>
                  </a:lnTo>
                  <a:lnTo>
                    <a:pt x="921372" y="71628"/>
                  </a:lnTo>
                  <a:lnTo>
                    <a:pt x="921372" y="69850"/>
                  </a:lnTo>
                  <a:lnTo>
                    <a:pt x="914895" y="69850"/>
                  </a:lnTo>
                  <a:lnTo>
                    <a:pt x="896063" y="58864"/>
                  </a:lnTo>
                  <a:close/>
                </a:path>
                <a:path extrusionOk="0" h="118110" w="946785">
                  <a:moveTo>
                    <a:pt x="874400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874182" y="71628"/>
                  </a:lnTo>
                  <a:lnTo>
                    <a:pt x="896063" y="58864"/>
                  </a:lnTo>
                  <a:lnTo>
                    <a:pt x="874400" y="46228"/>
                  </a:lnTo>
                  <a:close/>
                </a:path>
                <a:path extrusionOk="0" h="118110" w="946785">
                  <a:moveTo>
                    <a:pt x="924780" y="46228"/>
                  </a:moveTo>
                  <a:lnTo>
                    <a:pt x="921372" y="46228"/>
                  </a:lnTo>
                  <a:lnTo>
                    <a:pt x="921372" y="71628"/>
                  </a:lnTo>
                  <a:lnTo>
                    <a:pt x="924731" y="71628"/>
                  </a:lnTo>
                  <a:lnTo>
                    <a:pt x="946518" y="58928"/>
                  </a:lnTo>
                  <a:lnTo>
                    <a:pt x="924780" y="46228"/>
                  </a:lnTo>
                  <a:close/>
                </a:path>
                <a:path extrusionOk="0" h="118110" w="946785">
                  <a:moveTo>
                    <a:pt x="914895" y="47879"/>
                  </a:moveTo>
                  <a:lnTo>
                    <a:pt x="896063" y="58864"/>
                  </a:lnTo>
                  <a:lnTo>
                    <a:pt x="914895" y="69850"/>
                  </a:lnTo>
                  <a:lnTo>
                    <a:pt x="914895" y="47879"/>
                  </a:lnTo>
                  <a:close/>
                </a:path>
                <a:path extrusionOk="0" h="118110" w="946785">
                  <a:moveTo>
                    <a:pt x="921372" y="47879"/>
                  </a:moveTo>
                  <a:lnTo>
                    <a:pt x="914895" y="47879"/>
                  </a:lnTo>
                  <a:lnTo>
                    <a:pt x="914895" y="69850"/>
                  </a:lnTo>
                  <a:lnTo>
                    <a:pt x="921372" y="69850"/>
                  </a:lnTo>
                  <a:lnTo>
                    <a:pt x="921372" y="47879"/>
                  </a:lnTo>
                  <a:close/>
                </a:path>
                <a:path extrusionOk="0" h="118110" w="946785">
                  <a:moveTo>
                    <a:pt x="845426" y="0"/>
                  </a:moveTo>
                  <a:lnTo>
                    <a:pt x="837679" y="2032"/>
                  </a:lnTo>
                  <a:lnTo>
                    <a:pt x="834123" y="8000"/>
                  </a:lnTo>
                  <a:lnTo>
                    <a:pt x="830694" y="14097"/>
                  </a:lnTo>
                  <a:lnTo>
                    <a:pt x="832726" y="21844"/>
                  </a:lnTo>
                  <a:lnTo>
                    <a:pt x="838695" y="25400"/>
                  </a:lnTo>
                  <a:lnTo>
                    <a:pt x="896063" y="58864"/>
                  </a:lnTo>
                  <a:lnTo>
                    <a:pt x="914895" y="47879"/>
                  </a:lnTo>
                  <a:lnTo>
                    <a:pt x="921372" y="47879"/>
                  </a:lnTo>
                  <a:lnTo>
                    <a:pt x="921372" y="46228"/>
                  </a:lnTo>
                  <a:lnTo>
                    <a:pt x="924780" y="46228"/>
                  </a:lnTo>
                  <a:lnTo>
                    <a:pt x="851522" y="3429"/>
                  </a:lnTo>
                  <a:lnTo>
                    <a:pt x="845426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2" name="Google Shape;4702;p303"/>
          <p:cNvSpPr txBox="1"/>
          <p:nvPr/>
        </p:nvSpPr>
        <p:spPr>
          <a:xfrm>
            <a:off x="1458849" y="1724931"/>
            <a:ext cx="515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Read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3" name="Google Shape;4703;p303"/>
          <p:cNvGrpSpPr/>
          <p:nvPr/>
        </p:nvGrpSpPr>
        <p:grpSpPr>
          <a:xfrm>
            <a:off x="2990088" y="2381443"/>
            <a:ext cx="1144500" cy="414390"/>
            <a:chOff x="2990088" y="1786127"/>
            <a:chExt cx="1144500" cy="310800"/>
          </a:xfrm>
        </p:grpSpPr>
        <p:sp>
          <p:nvSpPr>
            <p:cNvPr id="4704" name="Google Shape;4704;p303"/>
            <p:cNvSpPr/>
            <p:nvPr/>
          </p:nvSpPr>
          <p:spPr>
            <a:xfrm>
              <a:off x="2990088" y="1786127"/>
              <a:ext cx="1144500" cy="310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303"/>
            <p:cNvSpPr/>
            <p:nvPr/>
          </p:nvSpPr>
          <p:spPr>
            <a:xfrm>
              <a:off x="3032252" y="1862962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96202" y="58991"/>
                  </a:moveTo>
                  <a:lnTo>
                    <a:pt x="832738" y="96012"/>
                  </a:lnTo>
                  <a:lnTo>
                    <a:pt x="830707" y="103759"/>
                  </a:lnTo>
                  <a:lnTo>
                    <a:pt x="834263" y="109855"/>
                  </a:lnTo>
                  <a:lnTo>
                    <a:pt x="837819" y="115824"/>
                  </a:lnTo>
                  <a:lnTo>
                    <a:pt x="845565" y="117982"/>
                  </a:lnTo>
                  <a:lnTo>
                    <a:pt x="924917" y="71628"/>
                  </a:lnTo>
                  <a:lnTo>
                    <a:pt x="921385" y="71628"/>
                  </a:lnTo>
                  <a:lnTo>
                    <a:pt x="921385" y="69976"/>
                  </a:lnTo>
                  <a:lnTo>
                    <a:pt x="915035" y="69976"/>
                  </a:lnTo>
                  <a:lnTo>
                    <a:pt x="896202" y="58991"/>
                  </a:lnTo>
                  <a:close/>
                </a:path>
                <a:path extrusionOk="0" h="118110" w="946785">
                  <a:moveTo>
                    <a:pt x="874322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874540" y="71628"/>
                  </a:lnTo>
                  <a:lnTo>
                    <a:pt x="896202" y="58991"/>
                  </a:lnTo>
                  <a:lnTo>
                    <a:pt x="874322" y="46228"/>
                  </a:lnTo>
                  <a:close/>
                </a:path>
                <a:path extrusionOk="0" h="118110" w="946785">
                  <a:moveTo>
                    <a:pt x="924869" y="46228"/>
                  </a:moveTo>
                  <a:lnTo>
                    <a:pt x="921385" y="46228"/>
                  </a:lnTo>
                  <a:lnTo>
                    <a:pt x="921385" y="71628"/>
                  </a:lnTo>
                  <a:lnTo>
                    <a:pt x="924917" y="71628"/>
                  </a:lnTo>
                  <a:lnTo>
                    <a:pt x="946658" y="58928"/>
                  </a:lnTo>
                  <a:lnTo>
                    <a:pt x="924869" y="46228"/>
                  </a:lnTo>
                  <a:close/>
                </a:path>
                <a:path extrusionOk="0" h="118110" w="946785">
                  <a:moveTo>
                    <a:pt x="915035" y="48006"/>
                  </a:moveTo>
                  <a:lnTo>
                    <a:pt x="896202" y="58991"/>
                  </a:lnTo>
                  <a:lnTo>
                    <a:pt x="915035" y="69976"/>
                  </a:lnTo>
                  <a:lnTo>
                    <a:pt x="915035" y="48006"/>
                  </a:lnTo>
                  <a:close/>
                </a:path>
                <a:path extrusionOk="0" h="118110" w="946785">
                  <a:moveTo>
                    <a:pt x="921385" y="48006"/>
                  </a:moveTo>
                  <a:lnTo>
                    <a:pt x="915035" y="48006"/>
                  </a:lnTo>
                  <a:lnTo>
                    <a:pt x="915035" y="69976"/>
                  </a:lnTo>
                  <a:lnTo>
                    <a:pt x="921385" y="69976"/>
                  </a:lnTo>
                  <a:lnTo>
                    <a:pt x="921385" y="48006"/>
                  </a:lnTo>
                  <a:close/>
                </a:path>
                <a:path extrusionOk="0" h="118110" w="946785">
                  <a:moveTo>
                    <a:pt x="845565" y="0"/>
                  </a:moveTo>
                  <a:lnTo>
                    <a:pt x="837819" y="2032"/>
                  </a:lnTo>
                  <a:lnTo>
                    <a:pt x="830707" y="14224"/>
                  </a:lnTo>
                  <a:lnTo>
                    <a:pt x="832738" y="21971"/>
                  </a:lnTo>
                  <a:lnTo>
                    <a:pt x="896202" y="58991"/>
                  </a:lnTo>
                  <a:lnTo>
                    <a:pt x="915035" y="48006"/>
                  </a:lnTo>
                  <a:lnTo>
                    <a:pt x="921385" y="48006"/>
                  </a:lnTo>
                  <a:lnTo>
                    <a:pt x="921385" y="46228"/>
                  </a:lnTo>
                  <a:lnTo>
                    <a:pt x="924869" y="46228"/>
                  </a:lnTo>
                  <a:lnTo>
                    <a:pt x="845565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6" name="Google Shape;4706;p303"/>
          <p:cNvSpPr txBox="1"/>
          <p:nvPr/>
        </p:nvSpPr>
        <p:spPr>
          <a:xfrm>
            <a:off x="3127629" y="1724931"/>
            <a:ext cx="540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7" name="Google Shape;4707;p303"/>
          <p:cNvGrpSpPr/>
          <p:nvPr/>
        </p:nvGrpSpPr>
        <p:grpSpPr>
          <a:xfrm>
            <a:off x="3934967" y="2036012"/>
            <a:ext cx="2371564" cy="1101172"/>
            <a:chOff x="3934967" y="1527047"/>
            <a:chExt cx="2371564" cy="825900"/>
          </a:xfrm>
        </p:grpSpPr>
        <p:sp>
          <p:nvSpPr>
            <p:cNvPr id="4708" name="Google Shape;4708;p303"/>
            <p:cNvSpPr/>
            <p:nvPr/>
          </p:nvSpPr>
          <p:spPr>
            <a:xfrm>
              <a:off x="3934967" y="1527047"/>
              <a:ext cx="729900" cy="825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303"/>
            <p:cNvSpPr/>
            <p:nvPr/>
          </p:nvSpPr>
          <p:spPr>
            <a:xfrm>
              <a:off x="5408631" y="1653539"/>
              <a:ext cx="897900" cy="580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0" name="Google Shape;4710;p303"/>
          <p:cNvSpPr txBox="1"/>
          <p:nvPr/>
        </p:nvSpPr>
        <p:spPr>
          <a:xfrm>
            <a:off x="5597397" y="2336968"/>
            <a:ext cx="5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Iter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1" name="Google Shape;4711;p303"/>
          <p:cNvGrpSpPr/>
          <p:nvPr/>
        </p:nvGrpSpPr>
        <p:grpSpPr>
          <a:xfrm>
            <a:off x="4578096" y="2375347"/>
            <a:ext cx="1016400" cy="414390"/>
            <a:chOff x="4578096" y="1781555"/>
            <a:chExt cx="1016400" cy="310800"/>
          </a:xfrm>
        </p:grpSpPr>
        <p:sp>
          <p:nvSpPr>
            <p:cNvPr id="4712" name="Google Shape;4712;p303"/>
            <p:cNvSpPr/>
            <p:nvPr/>
          </p:nvSpPr>
          <p:spPr>
            <a:xfrm>
              <a:off x="4578096" y="1781555"/>
              <a:ext cx="1016400" cy="310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303"/>
            <p:cNvSpPr/>
            <p:nvPr/>
          </p:nvSpPr>
          <p:spPr>
            <a:xfrm>
              <a:off x="4620514" y="1858390"/>
              <a:ext cx="818514" cy="118110"/>
            </a:xfrm>
            <a:custGeom>
              <a:rect b="b" l="l" r="r" t="t"/>
              <a:pathLst>
                <a:path extrusionOk="0" h="118110" w="818514">
                  <a:moveTo>
                    <a:pt x="767805" y="58864"/>
                  </a:moveTo>
                  <a:lnTo>
                    <a:pt x="704341" y="95885"/>
                  </a:lnTo>
                  <a:lnTo>
                    <a:pt x="702310" y="103632"/>
                  </a:lnTo>
                  <a:lnTo>
                    <a:pt x="705865" y="109728"/>
                  </a:lnTo>
                  <a:lnTo>
                    <a:pt x="709295" y="115824"/>
                  </a:lnTo>
                  <a:lnTo>
                    <a:pt x="717169" y="117856"/>
                  </a:lnTo>
                  <a:lnTo>
                    <a:pt x="723138" y="114300"/>
                  </a:lnTo>
                  <a:lnTo>
                    <a:pt x="796345" y="71628"/>
                  </a:lnTo>
                  <a:lnTo>
                    <a:pt x="792988" y="71628"/>
                  </a:lnTo>
                  <a:lnTo>
                    <a:pt x="792988" y="69850"/>
                  </a:lnTo>
                  <a:lnTo>
                    <a:pt x="786638" y="69850"/>
                  </a:lnTo>
                  <a:lnTo>
                    <a:pt x="767805" y="58864"/>
                  </a:lnTo>
                  <a:close/>
                </a:path>
                <a:path extrusionOk="0" h="118110" w="818514">
                  <a:moveTo>
                    <a:pt x="746143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745925" y="71628"/>
                  </a:lnTo>
                  <a:lnTo>
                    <a:pt x="767805" y="58864"/>
                  </a:lnTo>
                  <a:lnTo>
                    <a:pt x="746143" y="46228"/>
                  </a:lnTo>
                  <a:close/>
                </a:path>
                <a:path extrusionOk="0" h="118110" w="818514">
                  <a:moveTo>
                    <a:pt x="796395" y="46228"/>
                  </a:moveTo>
                  <a:lnTo>
                    <a:pt x="792988" y="46228"/>
                  </a:lnTo>
                  <a:lnTo>
                    <a:pt x="792988" y="71628"/>
                  </a:lnTo>
                  <a:lnTo>
                    <a:pt x="796345" y="71628"/>
                  </a:lnTo>
                  <a:lnTo>
                    <a:pt x="818134" y="58928"/>
                  </a:lnTo>
                  <a:lnTo>
                    <a:pt x="796395" y="46228"/>
                  </a:lnTo>
                  <a:close/>
                </a:path>
                <a:path extrusionOk="0" h="118110" w="818514">
                  <a:moveTo>
                    <a:pt x="786638" y="47879"/>
                  </a:moveTo>
                  <a:lnTo>
                    <a:pt x="767805" y="58864"/>
                  </a:lnTo>
                  <a:lnTo>
                    <a:pt x="786638" y="69850"/>
                  </a:lnTo>
                  <a:lnTo>
                    <a:pt x="786638" y="47879"/>
                  </a:lnTo>
                  <a:close/>
                </a:path>
                <a:path extrusionOk="0" h="118110" w="818514">
                  <a:moveTo>
                    <a:pt x="792988" y="47879"/>
                  </a:moveTo>
                  <a:lnTo>
                    <a:pt x="786638" y="47879"/>
                  </a:lnTo>
                  <a:lnTo>
                    <a:pt x="786638" y="69850"/>
                  </a:lnTo>
                  <a:lnTo>
                    <a:pt x="792988" y="69850"/>
                  </a:lnTo>
                  <a:lnTo>
                    <a:pt x="792988" y="47879"/>
                  </a:lnTo>
                  <a:close/>
                </a:path>
                <a:path extrusionOk="0" h="118110" w="818514">
                  <a:moveTo>
                    <a:pt x="717169" y="0"/>
                  </a:moveTo>
                  <a:lnTo>
                    <a:pt x="709295" y="2032"/>
                  </a:lnTo>
                  <a:lnTo>
                    <a:pt x="705865" y="8000"/>
                  </a:lnTo>
                  <a:lnTo>
                    <a:pt x="702310" y="14097"/>
                  </a:lnTo>
                  <a:lnTo>
                    <a:pt x="704341" y="21844"/>
                  </a:lnTo>
                  <a:lnTo>
                    <a:pt x="767805" y="58864"/>
                  </a:lnTo>
                  <a:lnTo>
                    <a:pt x="786638" y="47879"/>
                  </a:lnTo>
                  <a:lnTo>
                    <a:pt x="792988" y="47879"/>
                  </a:lnTo>
                  <a:lnTo>
                    <a:pt x="792988" y="46228"/>
                  </a:lnTo>
                  <a:lnTo>
                    <a:pt x="796395" y="46228"/>
                  </a:lnTo>
                  <a:lnTo>
                    <a:pt x="717169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4" name="Google Shape;4714;p303"/>
          <p:cNvSpPr txBox="1"/>
          <p:nvPr/>
        </p:nvSpPr>
        <p:spPr>
          <a:xfrm>
            <a:off x="4716271" y="1724931"/>
            <a:ext cx="515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Read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5" name="Google Shape;4715;p303"/>
          <p:cNvGrpSpPr/>
          <p:nvPr/>
        </p:nvGrpSpPr>
        <p:grpSpPr>
          <a:xfrm>
            <a:off x="6246876" y="2381443"/>
            <a:ext cx="1144500" cy="414390"/>
            <a:chOff x="6246876" y="1786127"/>
            <a:chExt cx="1144500" cy="310800"/>
          </a:xfrm>
        </p:grpSpPr>
        <p:sp>
          <p:nvSpPr>
            <p:cNvPr id="4716" name="Google Shape;4716;p303"/>
            <p:cNvSpPr/>
            <p:nvPr/>
          </p:nvSpPr>
          <p:spPr>
            <a:xfrm>
              <a:off x="6246876" y="1786127"/>
              <a:ext cx="1144500" cy="3108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303"/>
            <p:cNvSpPr/>
            <p:nvPr/>
          </p:nvSpPr>
          <p:spPr>
            <a:xfrm>
              <a:off x="6288913" y="1862962"/>
              <a:ext cx="946784" cy="118110"/>
            </a:xfrm>
            <a:custGeom>
              <a:rect b="b" l="l" r="r" t="t"/>
              <a:pathLst>
                <a:path extrusionOk="0" h="118110" w="946784">
                  <a:moveTo>
                    <a:pt x="896075" y="58991"/>
                  </a:moveTo>
                  <a:lnTo>
                    <a:pt x="832612" y="96012"/>
                  </a:lnTo>
                  <a:lnTo>
                    <a:pt x="830580" y="103759"/>
                  </a:lnTo>
                  <a:lnTo>
                    <a:pt x="834136" y="109855"/>
                  </a:lnTo>
                  <a:lnTo>
                    <a:pt x="837691" y="115824"/>
                  </a:lnTo>
                  <a:lnTo>
                    <a:pt x="845438" y="117982"/>
                  </a:lnTo>
                  <a:lnTo>
                    <a:pt x="924790" y="71628"/>
                  </a:lnTo>
                  <a:lnTo>
                    <a:pt x="921258" y="71628"/>
                  </a:lnTo>
                  <a:lnTo>
                    <a:pt x="921258" y="69976"/>
                  </a:lnTo>
                  <a:lnTo>
                    <a:pt x="914908" y="69976"/>
                  </a:lnTo>
                  <a:lnTo>
                    <a:pt x="896075" y="58991"/>
                  </a:lnTo>
                  <a:close/>
                </a:path>
                <a:path extrusionOk="0" h="118110" w="946784">
                  <a:moveTo>
                    <a:pt x="874195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874413" y="71628"/>
                  </a:lnTo>
                  <a:lnTo>
                    <a:pt x="896075" y="58991"/>
                  </a:lnTo>
                  <a:lnTo>
                    <a:pt x="874195" y="46228"/>
                  </a:lnTo>
                  <a:close/>
                </a:path>
                <a:path extrusionOk="0" h="118110" w="946784">
                  <a:moveTo>
                    <a:pt x="924742" y="46228"/>
                  </a:moveTo>
                  <a:lnTo>
                    <a:pt x="921258" y="46228"/>
                  </a:lnTo>
                  <a:lnTo>
                    <a:pt x="921258" y="71628"/>
                  </a:lnTo>
                  <a:lnTo>
                    <a:pt x="924790" y="71628"/>
                  </a:lnTo>
                  <a:lnTo>
                    <a:pt x="946531" y="58928"/>
                  </a:lnTo>
                  <a:lnTo>
                    <a:pt x="924742" y="46228"/>
                  </a:lnTo>
                  <a:close/>
                </a:path>
                <a:path extrusionOk="0" h="118110" w="946784">
                  <a:moveTo>
                    <a:pt x="914908" y="48006"/>
                  </a:moveTo>
                  <a:lnTo>
                    <a:pt x="896075" y="58991"/>
                  </a:lnTo>
                  <a:lnTo>
                    <a:pt x="914908" y="69976"/>
                  </a:lnTo>
                  <a:lnTo>
                    <a:pt x="914908" y="48006"/>
                  </a:lnTo>
                  <a:close/>
                </a:path>
                <a:path extrusionOk="0" h="118110" w="946784">
                  <a:moveTo>
                    <a:pt x="921258" y="48006"/>
                  </a:moveTo>
                  <a:lnTo>
                    <a:pt x="914908" y="48006"/>
                  </a:lnTo>
                  <a:lnTo>
                    <a:pt x="914908" y="69976"/>
                  </a:lnTo>
                  <a:lnTo>
                    <a:pt x="921258" y="69976"/>
                  </a:lnTo>
                  <a:lnTo>
                    <a:pt x="921258" y="48006"/>
                  </a:lnTo>
                  <a:close/>
                </a:path>
                <a:path extrusionOk="0" h="118110" w="946784">
                  <a:moveTo>
                    <a:pt x="845438" y="0"/>
                  </a:moveTo>
                  <a:lnTo>
                    <a:pt x="837691" y="2032"/>
                  </a:lnTo>
                  <a:lnTo>
                    <a:pt x="830580" y="14224"/>
                  </a:lnTo>
                  <a:lnTo>
                    <a:pt x="832612" y="21971"/>
                  </a:lnTo>
                  <a:lnTo>
                    <a:pt x="896075" y="58991"/>
                  </a:lnTo>
                  <a:lnTo>
                    <a:pt x="914908" y="48006"/>
                  </a:lnTo>
                  <a:lnTo>
                    <a:pt x="921258" y="48006"/>
                  </a:lnTo>
                  <a:lnTo>
                    <a:pt x="921258" y="46228"/>
                  </a:lnTo>
                  <a:lnTo>
                    <a:pt x="924742" y="46228"/>
                  </a:lnTo>
                  <a:lnTo>
                    <a:pt x="84543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8" name="Google Shape;4718;p303"/>
          <p:cNvSpPr txBox="1"/>
          <p:nvPr/>
        </p:nvSpPr>
        <p:spPr>
          <a:xfrm>
            <a:off x="6384797" y="1724931"/>
            <a:ext cx="540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9" name="Google Shape;4719;p303"/>
          <p:cNvGrpSpPr/>
          <p:nvPr/>
        </p:nvGrpSpPr>
        <p:grpSpPr>
          <a:xfrm>
            <a:off x="7159752" y="2036012"/>
            <a:ext cx="1819632" cy="1101172"/>
            <a:chOff x="7159752" y="1527047"/>
            <a:chExt cx="1819632" cy="825900"/>
          </a:xfrm>
        </p:grpSpPr>
        <p:sp>
          <p:nvSpPr>
            <p:cNvPr id="4720" name="Google Shape;4720;p303"/>
            <p:cNvSpPr/>
            <p:nvPr/>
          </p:nvSpPr>
          <p:spPr>
            <a:xfrm>
              <a:off x="7159752" y="1527047"/>
              <a:ext cx="760500" cy="825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303"/>
            <p:cNvSpPr/>
            <p:nvPr/>
          </p:nvSpPr>
          <p:spPr>
            <a:xfrm>
              <a:off x="7834884" y="1781555"/>
              <a:ext cx="1144500" cy="3108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303"/>
            <p:cNvSpPr/>
            <p:nvPr/>
          </p:nvSpPr>
          <p:spPr>
            <a:xfrm>
              <a:off x="7877048" y="1858390"/>
              <a:ext cx="946784" cy="118110"/>
            </a:xfrm>
            <a:custGeom>
              <a:rect b="b" l="l" r="r" t="t"/>
              <a:pathLst>
                <a:path extrusionOk="0" h="118110" w="946784">
                  <a:moveTo>
                    <a:pt x="896075" y="58864"/>
                  </a:moveTo>
                  <a:lnTo>
                    <a:pt x="832611" y="95885"/>
                  </a:lnTo>
                  <a:lnTo>
                    <a:pt x="830579" y="103632"/>
                  </a:lnTo>
                  <a:lnTo>
                    <a:pt x="837692" y="115824"/>
                  </a:lnTo>
                  <a:lnTo>
                    <a:pt x="845438" y="117856"/>
                  </a:lnTo>
                  <a:lnTo>
                    <a:pt x="924743" y="71628"/>
                  </a:lnTo>
                  <a:lnTo>
                    <a:pt x="921384" y="71628"/>
                  </a:lnTo>
                  <a:lnTo>
                    <a:pt x="921384" y="69850"/>
                  </a:lnTo>
                  <a:lnTo>
                    <a:pt x="914907" y="69850"/>
                  </a:lnTo>
                  <a:lnTo>
                    <a:pt x="896075" y="58864"/>
                  </a:lnTo>
                  <a:close/>
                </a:path>
                <a:path extrusionOk="0" h="118110" w="946784">
                  <a:moveTo>
                    <a:pt x="874413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874195" y="71628"/>
                  </a:lnTo>
                  <a:lnTo>
                    <a:pt x="896075" y="58864"/>
                  </a:lnTo>
                  <a:lnTo>
                    <a:pt x="874413" y="46228"/>
                  </a:lnTo>
                  <a:close/>
                </a:path>
                <a:path extrusionOk="0" h="118110" w="946784">
                  <a:moveTo>
                    <a:pt x="924792" y="46228"/>
                  </a:moveTo>
                  <a:lnTo>
                    <a:pt x="921384" y="46228"/>
                  </a:lnTo>
                  <a:lnTo>
                    <a:pt x="921384" y="71628"/>
                  </a:lnTo>
                  <a:lnTo>
                    <a:pt x="924743" y="71628"/>
                  </a:lnTo>
                  <a:lnTo>
                    <a:pt x="946530" y="58928"/>
                  </a:lnTo>
                  <a:lnTo>
                    <a:pt x="924792" y="46228"/>
                  </a:lnTo>
                  <a:close/>
                </a:path>
                <a:path extrusionOk="0" h="118110" w="946784">
                  <a:moveTo>
                    <a:pt x="914907" y="47879"/>
                  </a:moveTo>
                  <a:lnTo>
                    <a:pt x="896075" y="58864"/>
                  </a:lnTo>
                  <a:lnTo>
                    <a:pt x="914907" y="69850"/>
                  </a:lnTo>
                  <a:lnTo>
                    <a:pt x="914907" y="47879"/>
                  </a:lnTo>
                  <a:close/>
                </a:path>
                <a:path extrusionOk="0" h="118110" w="946784">
                  <a:moveTo>
                    <a:pt x="921384" y="47879"/>
                  </a:moveTo>
                  <a:lnTo>
                    <a:pt x="914907" y="47879"/>
                  </a:lnTo>
                  <a:lnTo>
                    <a:pt x="914907" y="69850"/>
                  </a:lnTo>
                  <a:lnTo>
                    <a:pt x="921384" y="69850"/>
                  </a:lnTo>
                  <a:lnTo>
                    <a:pt x="921384" y="47879"/>
                  </a:lnTo>
                  <a:close/>
                </a:path>
                <a:path extrusionOk="0" h="118110" w="946784">
                  <a:moveTo>
                    <a:pt x="845438" y="0"/>
                  </a:moveTo>
                  <a:lnTo>
                    <a:pt x="837692" y="2032"/>
                  </a:lnTo>
                  <a:lnTo>
                    <a:pt x="834135" y="8000"/>
                  </a:lnTo>
                  <a:lnTo>
                    <a:pt x="830579" y="14097"/>
                  </a:lnTo>
                  <a:lnTo>
                    <a:pt x="832611" y="21844"/>
                  </a:lnTo>
                  <a:lnTo>
                    <a:pt x="896075" y="58864"/>
                  </a:lnTo>
                  <a:lnTo>
                    <a:pt x="914907" y="47879"/>
                  </a:lnTo>
                  <a:lnTo>
                    <a:pt x="921384" y="47879"/>
                  </a:lnTo>
                  <a:lnTo>
                    <a:pt x="921384" y="46228"/>
                  </a:lnTo>
                  <a:lnTo>
                    <a:pt x="924792" y="46228"/>
                  </a:lnTo>
                  <a:lnTo>
                    <a:pt x="851534" y="3429"/>
                  </a:lnTo>
                  <a:lnTo>
                    <a:pt x="84543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3" name="Google Shape;4723;p303"/>
          <p:cNvSpPr txBox="1"/>
          <p:nvPr/>
        </p:nvSpPr>
        <p:spPr>
          <a:xfrm>
            <a:off x="8069706" y="1724931"/>
            <a:ext cx="515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Read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4" name="Google Shape;4724;p303"/>
          <p:cNvSpPr/>
          <p:nvPr/>
        </p:nvSpPr>
        <p:spPr>
          <a:xfrm>
            <a:off x="330490" y="4466270"/>
            <a:ext cx="902400" cy="10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5" name="Google Shape;4725;p303"/>
          <p:cNvSpPr txBox="1"/>
          <p:nvPr/>
        </p:nvSpPr>
        <p:spPr>
          <a:xfrm>
            <a:off x="519002" y="4809881"/>
            <a:ext cx="522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6" name="Google Shape;4726;p303"/>
          <p:cNvSpPr/>
          <p:nvPr/>
        </p:nvSpPr>
        <p:spPr>
          <a:xfrm>
            <a:off x="2115094" y="4614673"/>
            <a:ext cx="897900" cy="77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7" name="Google Shape;4727;p303"/>
          <p:cNvSpPr txBox="1"/>
          <p:nvPr/>
        </p:nvSpPr>
        <p:spPr>
          <a:xfrm>
            <a:off x="2303352" y="4748515"/>
            <a:ext cx="5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Iter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8" name="Google Shape;4728;p303"/>
          <p:cNvGrpSpPr/>
          <p:nvPr/>
        </p:nvGrpSpPr>
        <p:grpSpPr>
          <a:xfrm>
            <a:off x="1156542" y="4785239"/>
            <a:ext cx="1144500" cy="416390"/>
            <a:chOff x="1191767" y="3681984"/>
            <a:chExt cx="1144500" cy="312300"/>
          </a:xfrm>
        </p:grpSpPr>
        <p:sp>
          <p:nvSpPr>
            <p:cNvPr id="4729" name="Google Shape;4729;p303"/>
            <p:cNvSpPr/>
            <p:nvPr/>
          </p:nvSpPr>
          <p:spPr>
            <a:xfrm>
              <a:off x="1191767" y="3681984"/>
              <a:ext cx="1144500" cy="312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303"/>
            <p:cNvSpPr/>
            <p:nvPr/>
          </p:nvSpPr>
          <p:spPr>
            <a:xfrm>
              <a:off x="1233741" y="3759327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96139" y="58991"/>
                  </a:moveTo>
                  <a:lnTo>
                    <a:pt x="832675" y="96012"/>
                  </a:lnTo>
                  <a:lnTo>
                    <a:pt x="830643" y="103759"/>
                  </a:lnTo>
                  <a:lnTo>
                    <a:pt x="834199" y="109855"/>
                  </a:lnTo>
                  <a:lnTo>
                    <a:pt x="837755" y="115862"/>
                  </a:lnTo>
                  <a:lnTo>
                    <a:pt x="845502" y="117906"/>
                  </a:lnTo>
                  <a:lnTo>
                    <a:pt x="924807" y="71628"/>
                  </a:lnTo>
                  <a:lnTo>
                    <a:pt x="921321" y="71628"/>
                  </a:lnTo>
                  <a:lnTo>
                    <a:pt x="921321" y="69977"/>
                  </a:lnTo>
                  <a:lnTo>
                    <a:pt x="914971" y="69977"/>
                  </a:lnTo>
                  <a:lnTo>
                    <a:pt x="896139" y="58991"/>
                  </a:lnTo>
                  <a:close/>
                </a:path>
                <a:path extrusionOk="0" h="118110" w="946785">
                  <a:moveTo>
                    <a:pt x="874258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874476" y="71628"/>
                  </a:lnTo>
                  <a:lnTo>
                    <a:pt x="896139" y="58991"/>
                  </a:lnTo>
                  <a:lnTo>
                    <a:pt x="874258" y="46228"/>
                  </a:lnTo>
                  <a:close/>
                </a:path>
                <a:path extrusionOk="0" h="118110" w="946785">
                  <a:moveTo>
                    <a:pt x="924777" y="46228"/>
                  </a:moveTo>
                  <a:lnTo>
                    <a:pt x="921321" y="46228"/>
                  </a:lnTo>
                  <a:lnTo>
                    <a:pt x="921321" y="71628"/>
                  </a:lnTo>
                  <a:lnTo>
                    <a:pt x="924807" y="71628"/>
                  </a:lnTo>
                  <a:lnTo>
                    <a:pt x="946594" y="58928"/>
                  </a:lnTo>
                  <a:lnTo>
                    <a:pt x="924777" y="46228"/>
                  </a:lnTo>
                  <a:close/>
                </a:path>
                <a:path extrusionOk="0" h="118110" w="946785">
                  <a:moveTo>
                    <a:pt x="914971" y="48006"/>
                  </a:moveTo>
                  <a:lnTo>
                    <a:pt x="896139" y="58991"/>
                  </a:lnTo>
                  <a:lnTo>
                    <a:pt x="914971" y="69977"/>
                  </a:lnTo>
                  <a:lnTo>
                    <a:pt x="914971" y="48006"/>
                  </a:lnTo>
                  <a:close/>
                </a:path>
                <a:path extrusionOk="0" h="118110" w="946785">
                  <a:moveTo>
                    <a:pt x="921321" y="48006"/>
                  </a:moveTo>
                  <a:lnTo>
                    <a:pt x="914971" y="48006"/>
                  </a:lnTo>
                  <a:lnTo>
                    <a:pt x="914971" y="69977"/>
                  </a:lnTo>
                  <a:lnTo>
                    <a:pt x="921321" y="69977"/>
                  </a:lnTo>
                  <a:lnTo>
                    <a:pt x="921321" y="48006"/>
                  </a:lnTo>
                  <a:close/>
                </a:path>
                <a:path extrusionOk="0" h="118110" w="946785">
                  <a:moveTo>
                    <a:pt x="845502" y="0"/>
                  </a:moveTo>
                  <a:lnTo>
                    <a:pt x="837755" y="2032"/>
                  </a:lnTo>
                  <a:lnTo>
                    <a:pt x="834199" y="8128"/>
                  </a:lnTo>
                  <a:lnTo>
                    <a:pt x="830643" y="14097"/>
                  </a:lnTo>
                  <a:lnTo>
                    <a:pt x="832675" y="21971"/>
                  </a:lnTo>
                  <a:lnTo>
                    <a:pt x="896139" y="58991"/>
                  </a:lnTo>
                  <a:lnTo>
                    <a:pt x="914971" y="48006"/>
                  </a:lnTo>
                  <a:lnTo>
                    <a:pt x="921321" y="48006"/>
                  </a:lnTo>
                  <a:lnTo>
                    <a:pt x="921321" y="46228"/>
                  </a:lnTo>
                  <a:lnTo>
                    <a:pt x="924777" y="46228"/>
                  </a:lnTo>
                  <a:lnTo>
                    <a:pt x="851471" y="3556"/>
                  </a:lnTo>
                  <a:lnTo>
                    <a:pt x="845502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1" name="Google Shape;4731;p303"/>
          <p:cNvSpPr txBox="1"/>
          <p:nvPr/>
        </p:nvSpPr>
        <p:spPr>
          <a:xfrm>
            <a:off x="1421846" y="4136477"/>
            <a:ext cx="515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Read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2" name="Google Shape;4732;p303"/>
          <p:cNvGrpSpPr/>
          <p:nvPr/>
        </p:nvGrpSpPr>
        <p:grpSpPr>
          <a:xfrm>
            <a:off x="2951814" y="4614554"/>
            <a:ext cx="3317968" cy="773981"/>
            <a:chOff x="2987039" y="3553967"/>
            <a:chExt cx="3317968" cy="580500"/>
          </a:xfrm>
        </p:grpSpPr>
        <p:sp>
          <p:nvSpPr>
            <p:cNvPr id="4733" name="Google Shape;4733;p303"/>
            <p:cNvSpPr/>
            <p:nvPr/>
          </p:nvSpPr>
          <p:spPr>
            <a:xfrm>
              <a:off x="2987039" y="3686555"/>
              <a:ext cx="1146000" cy="3123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303"/>
            <p:cNvSpPr/>
            <p:nvPr/>
          </p:nvSpPr>
          <p:spPr>
            <a:xfrm>
              <a:off x="3030473" y="3764025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96075" y="58864"/>
                  </a:moveTo>
                  <a:lnTo>
                    <a:pt x="832612" y="95885"/>
                  </a:lnTo>
                  <a:lnTo>
                    <a:pt x="830579" y="103632"/>
                  </a:lnTo>
                  <a:lnTo>
                    <a:pt x="834136" y="109753"/>
                  </a:lnTo>
                  <a:lnTo>
                    <a:pt x="837691" y="115811"/>
                  </a:lnTo>
                  <a:lnTo>
                    <a:pt x="845438" y="117856"/>
                  </a:lnTo>
                  <a:lnTo>
                    <a:pt x="924752" y="71628"/>
                  </a:lnTo>
                  <a:lnTo>
                    <a:pt x="921385" y="71628"/>
                  </a:lnTo>
                  <a:lnTo>
                    <a:pt x="921385" y="69850"/>
                  </a:lnTo>
                  <a:lnTo>
                    <a:pt x="914908" y="69850"/>
                  </a:lnTo>
                  <a:lnTo>
                    <a:pt x="896075" y="58864"/>
                  </a:lnTo>
                  <a:close/>
                </a:path>
                <a:path extrusionOk="0" h="118110" w="946785">
                  <a:moveTo>
                    <a:pt x="874413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874195" y="71628"/>
                  </a:lnTo>
                  <a:lnTo>
                    <a:pt x="896075" y="58864"/>
                  </a:lnTo>
                  <a:lnTo>
                    <a:pt x="874413" y="46228"/>
                  </a:lnTo>
                  <a:close/>
                </a:path>
                <a:path extrusionOk="0" h="118110" w="946785">
                  <a:moveTo>
                    <a:pt x="924792" y="46228"/>
                  </a:moveTo>
                  <a:lnTo>
                    <a:pt x="921385" y="46228"/>
                  </a:lnTo>
                  <a:lnTo>
                    <a:pt x="921385" y="71628"/>
                  </a:lnTo>
                  <a:lnTo>
                    <a:pt x="924752" y="71628"/>
                  </a:lnTo>
                  <a:lnTo>
                    <a:pt x="946530" y="58928"/>
                  </a:lnTo>
                  <a:lnTo>
                    <a:pt x="924792" y="46228"/>
                  </a:lnTo>
                  <a:close/>
                </a:path>
                <a:path extrusionOk="0" h="118110" w="946785">
                  <a:moveTo>
                    <a:pt x="914908" y="47879"/>
                  </a:moveTo>
                  <a:lnTo>
                    <a:pt x="896075" y="58864"/>
                  </a:lnTo>
                  <a:lnTo>
                    <a:pt x="914908" y="69850"/>
                  </a:lnTo>
                  <a:lnTo>
                    <a:pt x="914908" y="47879"/>
                  </a:lnTo>
                  <a:close/>
                </a:path>
                <a:path extrusionOk="0" h="118110" w="946785">
                  <a:moveTo>
                    <a:pt x="921385" y="47879"/>
                  </a:moveTo>
                  <a:lnTo>
                    <a:pt x="914908" y="47879"/>
                  </a:lnTo>
                  <a:lnTo>
                    <a:pt x="914908" y="69850"/>
                  </a:lnTo>
                  <a:lnTo>
                    <a:pt x="921385" y="69850"/>
                  </a:lnTo>
                  <a:lnTo>
                    <a:pt x="921385" y="47879"/>
                  </a:lnTo>
                  <a:close/>
                </a:path>
                <a:path extrusionOk="0" h="118110" w="946785">
                  <a:moveTo>
                    <a:pt x="845438" y="0"/>
                  </a:moveTo>
                  <a:lnTo>
                    <a:pt x="837691" y="2032"/>
                  </a:lnTo>
                  <a:lnTo>
                    <a:pt x="834136" y="8001"/>
                  </a:lnTo>
                  <a:lnTo>
                    <a:pt x="830579" y="14096"/>
                  </a:lnTo>
                  <a:lnTo>
                    <a:pt x="832612" y="21843"/>
                  </a:lnTo>
                  <a:lnTo>
                    <a:pt x="896075" y="58864"/>
                  </a:lnTo>
                  <a:lnTo>
                    <a:pt x="914908" y="47879"/>
                  </a:lnTo>
                  <a:lnTo>
                    <a:pt x="921385" y="47879"/>
                  </a:lnTo>
                  <a:lnTo>
                    <a:pt x="921385" y="46228"/>
                  </a:lnTo>
                  <a:lnTo>
                    <a:pt x="924792" y="46228"/>
                  </a:lnTo>
                  <a:lnTo>
                    <a:pt x="851535" y="3429"/>
                  </a:lnTo>
                  <a:lnTo>
                    <a:pt x="84543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303"/>
            <p:cNvSpPr/>
            <p:nvPr/>
          </p:nvSpPr>
          <p:spPr>
            <a:xfrm>
              <a:off x="5407107" y="3553967"/>
              <a:ext cx="897900" cy="580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6" name="Google Shape;4736;p303"/>
          <p:cNvSpPr txBox="1"/>
          <p:nvPr/>
        </p:nvSpPr>
        <p:spPr>
          <a:xfrm>
            <a:off x="5560395" y="4748515"/>
            <a:ext cx="5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Iter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7" name="Google Shape;4737;p303"/>
          <p:cNvGrpSpPr/>
          <p:nvPr/>
        </p:nvGrpSpPr>
        <p:grpSpPr>
          <a:xfrm>
            <a:off x="3863166" y="4447936"/>
            <a:ext cx="4946976" cy="1099173"/>
            <a:chOff x="3898391" y="3429000"/>
            <a:chExt cx="4946976" cy="824400"/>
          </a:xfrm>
        </p:grpSpPr>
        <p:sp>
          <p:nvSpPr>
            <p:cNvPr id="4738" name="Google Shape;4738;p303"/>
            <p:cNvSpPr/>
            <p:nvPr/>
          </p:nvSpPr>
          <p:spPr>
            <a:xfrm>
              <a:off x="4576571" y="3681984"/>
              <a:ext cx="1016400" cy="312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303"/>
            <p:cNvSpPr/>
            <p:nvPr/>
          </p:nvSpPr>
          <p:spPr>
            <a:xfrm>
              <a:off x="4618608" y="3759327"/>
              <a:ext cx="818514" cy="118110"/>
            </a:xfrm>
            <a:custGeom>
              <a:rect b="b" l="l" r="r" t="t"/>
              <a:pathLst>
                <a:path extrusionOk="0" h="118110" w="818514">
                  <a:moveTo>
                    <a:pt x="767805" y="58991"/>
                  </a:moveTo>
                  <a:lnTo>
                    <a:pt x="704341" y="96012"/>
                  </a:lnTo>
                  <a:lnTo>
                    <a:pt x="702310" y="103759"/>
                  </a:lnTo>
                  <a:lnTo>
                    <a:pt x="705865" y="109855"/>
                  </a:lnTo>
                  <a:lnTo>
                    <a:pt x="709421" y="115862"/>
                  </a:lnTo>
                  <a:lnTo>
                    <a:pt x="717168" y="117906"/>
                  </a:lnTo>
                  <a:lnTo>
                    <a:pt x="796492" y="71628"/>
                  </a:lnTo>
                  <a:lnTo>
                    <a:pt x="792988" y="71628"/>
                  </a:lnTo>
                  <a:lnTo>
                    <a:pt x="792988" y="69977"/>
                  </a:lnTo>
                  <a:lnTo>
                    <a:pt x="786638" y="69977"/>
                  </a:lnTo>
                  <a:lnTo>
                    <a:pt x="767805" y="58991"/>
                  </a:lnTo>
                  <a:close/>
                </a:path>
                <a:path extrusionOk="0" h="118110" w="818514">
                  <a:moveTo>
                    <a:pt x="745925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746143" y="71628"/>
                  </a:lnTo>
                  <a:lnTo>
                    <a:pt x="767805" y="58991"/>
                  </a:lnTo>
                  <a:lnTo>
                    <a:pt x="745925" y="46228"/>
                  </a:lnTo>
                  <a:close/>
                </a:path>
                <a:path extrusionOk="0" h="118110" w="818514">
                  <a:moveTo>
                    <a:pt x="796472" y="46228"/>
                  </a:moveTo>
                  <a:lnTo>
                    <a:pt x="792988" y="46228"/>
                  </a:lnTo>
                  <a:lnTo>
                    <a:pt x="792988" y="71628"/>
                  </a:lnTo>
                  <a:lnTo>
                    <a:pt x="796492" y="71628"/>
                  </a:lnTo>
                  <a:lnTo>
                    <a:pt x="818261" y="58928"/>
                  </a:lnTo>
                  <a:lnTo>
                    <a:pt x="796472" y="46228"/>
                  </a:lnTo>
                  <a:close/>
                </a:path>
                <a:path extrusionOk="0" h="118110" w="818514">
                  <a:moveTo>
                    <a:pt x="786638" y="48006"/>
                  </a:moveTo>
                  <a:lnTo>
                    <a:pt x="767805" y="58991"/>
                  </a:lnTo>
                  <a:lnTo>
                    <a:pt x="786638" y="69977"/>
                  </a:lnTo>
                  <a:lnTo>
                    <a:pt x="786638" y="48006"/>
                  </a:lnTo>
                  <a:close/>
                </a:path>
                <a:path extrusionOk="0" h="118110" w="818514">
                  <a:moveTo>
                    <a:pt x="792988" y="48006"/>
                  </a:moveTo>
                  <a:lnTo>
                    <a:pt x="786638" y="48006"/>
                  </a:lnTo>
                  <a:lnTo>
                    <a:pt x="786638" y="69977"/>
                  </a:lnTo>
                  <a:lnTo>
                    <a:pt x="792988" y="69977"/>
                  </a:lnTo>
                  <a:lnTo>
                    <a:pt x="792988" y="48006"/>
                  </a:lnTo>
                  <a:close/>
                </a:path>
                <a:path extrusionOk="0" h="118110" w="818514">
                  <a:moveTo>
                    <a:pt x="717168" y="0"/>
                  </a:moveTo>
                  <a:lnTo>
                    <a:pt x="709421" y="2032"/>
                  </a:lnTo>
                  <a:lnTo>
                    <a:pt x="705865" y="8128"/>
                  </a:lnTo>
                  <a:lnTo>
                    <a:pt x="702310" y="14097"/>
                  </a:lnTo>
                  <a:lnTo>
                    <a:pt x="704341" y="21971"/>
                  </a:lnTo>
                  <a:lnTo>
                    <a:pt x="767805" y="58991"/>
                  </a:lnTo>
                  <a:lnTo>
                    <a:pt x="786638" y="48006"/>
                  </a:lnTo>
                  <a:lnTo>
                    <a:pt x="792988" y="48006"/>
                  </a:lnTo>
                  <a:lnTo>
                    <a:pt x="792988" y="46228"/>
                  </a:lnTo>
                  <a:lnTo>
                    <a:pt x="796472" y="46228"/>
                  </a:lnTo>
                  <a:lnTo>
                    <a:pt x="71716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303"/>
            <p:cNvSpPr/>
            <p:nvPr/>
          </p:nvSpPr>
          <p:spPr>
            <a:xfrm>
              <a:off x="6243827" y="3686556"/>
              <a:ext cx="1146000" cy="312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303"/>
            <p:cNvSpPr/>
            <p:nvPr/>
          </p:nvSpPr>
          <p:spPr>
            <a:xfrm>
              <a:off x="6287007" y="3764025"/>
              <a:ext cx="946784" cy="118110"/>
            </a:xfrm>
            <a:custGeom>
              <a:rect b="b" l="l" r="r" t="t"/>
              <a:pathLst>
                <a:path extrusionOk="0" h="118110" w="946784">
                  <a:moveTo>
                    <a:pt x="896075" y="58864"/>
                  </a:moveTo>
                  <a:lnTo>
                    <a:pt x="838708" y="92329"/>
                  </a:lnTo>
                  <a:lnTo>
                    <a:pt x="832738" y="95885"/>
                  </a:lnTo>
                  <a:lnTo>
                    <a:pt x="830580" y="103632"/>
                  </a:lnTo>
                  <a:lnTo>
                    <a:pt x="834136" y="109753"/>
                  </a:lnTo>
                  <a:lnTo>
                    <a:pt x="837691" y="115811"/>
                  </a:lnTo>
                  <a:lnTo>
                    <a:pt x="845438" y="117856"/>
                  </a:lnTo>
                  <a:lnTo>
                    <a:pt x="924743" y="71628"/>
                  </a:lnTo>
                  <a:lnTo>
                    <a:pt x="921385" y="71628"/>
                  </a:lnTo>
                  <a:lnTo>
                    <a:pt x="921385" y="69850"/>
                  </a:lnTo>
                  <a:lnTo>
                    <a:pt x="914908" y="69850"/>
                  </a:lnTo>
                  <a:lnTo>
                    <a:pt x="896075" y="58864"/>
                  </a:lnTo>
                  <a:close/>
                </a:path>
                <a:path extrusionOk="0" h="118110" w="946784">
                  <a:moveTo>
                    <a:pt x="874413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874195" y="71628"/>
                  </a:lnTo>
                  <a:lnTo>
                    <a:pt x="896075" y="58864"/>
                  </a:lnTo>
                  <a:lnTo>
                    <a:pt x="874413" y="46228"/>
                  </a:lnTo>
                  <a:close/>
                </a:path>
                <a:path extrusionOk="0" h="118110" w="946784">
                  <a:moveTo>
                    <a:pt x="924792" y="46228"/>
                  </a:moveTo>
                  <a:lnTo>
                    <a:pt x="921385" y="46228"/>
                  </a:lnTo>
                  <a:lnTo>
                    <a:pt x="921385" y="71628"/>
                  </a:lnTo>
                  <a:lnTo>
                    <a:pt x="924743" y="71628"/>
                  </a:lnTo>
                  <a:lnTo>
                    <a:pt x="946531" y="58928"/>
                  </a:lnTo>
                  <a:lnTo>
                    <a:pt x="924792" y="46228"/>
                  </a:lnTo>
                  <a:close/>
                </a:path>
                <a:path extrusionOk="0" h="118110" w="946784">
                  <a:moveTo>
                    <a:pt x="914908" y="47879"/>
                  </a:moveTo>
                  <a:lnTo>
                    <a:pt x="896075" y="58864"/>
                  </a:lnTo>
                  <a:lnTo>
                    <a:pt x="914908" y="69850"/>
                  </a:lnTo>
                  <a:lnTo>
                    <a:pt x="914908" y="47879"/>
                  </a:lnTo>
                  <a:close/>
                </a:path>
                <a:path extrusionOk="0" h="118110" w="946784">
                  <a:moveTo>
                    <a:pt x="921385" y="47879"/>
                  </a:moveTo>
                  <a:lnTo>
                    <a:pt x="914908" y="47879"/>
                  </a:lnTo>
                  <a:lnTo>
                    <a:pt x="914908" y="69850"/>
                  </a:lnTo>
                  <a:lnTo>
                    <a:pt x="921385" y="69850"/>
                  </a:lnTo>
                  <a:lnTo>
                    <a:pt x="921385" y="47879"/>
                  </a:lnTo>
                  <a:close/>
                </a:path>
                <a:path extrusionOk="0" h="118110" w="946784">
                  <a:moveTo>
                    <a:pt x="845438" y="0"/>
                  </a:moveTo>
                  <a:lnTo>
                    <a:pt x="837691" y="2032"/>
                  </a:lnTo>
                  <a:lnTo>
                    <a:pt x="834136" y="8001"/>
                  </a:lnTo>
                  <a:lnTo>
                    <a:pt x="830580" y="14096"/>
                  </a:lnTo>
                  <a:lnTo>
                    <a:pt x="832738" y="21843"/>
                  </a:lnTo>
                  <a:lnTo>
                    <a:pt x="838708" y="25400"/>
                  </a:lnTo>
                  <a:lnTo>
                    <a:pt x="896075" y="58864"/>
                  </a:lnTo>
                  <a:lnTo>
                    <a:pt x="914908" y="47879"/>
                  </a:lnTo>
                  <a:lnTo>
                    <a:pt x="921385" y="47879"/>
                  </a:lnTo>
                  <a:lnTo>
                    <a:pt x="921385" y="46228"/>
                  </a:lnTo>
                  <a:lnTo>
                    <a:pt x="924792" y="46228"/>
                  </a:lnTo>
                  <a:lnTo>
                    <a:pt x="851535" y="3429"/>
                  </a:lnTo>
                  <a:lnTo>
                    <a:pt x="84543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303"/>
            <p:cNvSpPr/>
            <p:nvPr/>
          </p:nvSpPr>
          <p:spPr>
            <a:xfrm>
              <a:off x="3898391" y="3429000"/>
              <a:ext cx="865500" cy="8244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303"/>
            <p:cNvSpPr/>
            <p:nvPr/>
          </p:nvSpPr>
          <p:spPr>
            <a:xfrm>
              <a:off x="7840967" y="3750900"/>
              <a:ext cx="1004400" cy="1746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303"/>
            <p:cNvSpPr/>
            <p:nvPr/>
          </p:nvSpPr>
          <p:spPr>
            <a:xfrm>
              <a:off x="7875142" y="3759327"/>
              <a:ext cx="946784" cy="118110"/>
            </a:xfrm>
            <a:custGeom>
              <a:rect b="b" l="l" r="r" t="t"/>
              <a:pathLst>
                <a:path extrusionOk="0" h="118110" w="946784">
                  <a:moveTo>
                    <a:pt x="896202" y="58991"/>
                  </a:moveTo>
                  <a:lnTo>
                    <a:pt x="832738" y="96012"/>
                  </a:lnTo>
                  <a:lnTo>
                    <a:pt x="830706" y="103759"/>
                  </a:lnTo>
                  <a:lnTo>
                    <a:pt x="834262" y="109855"/>
                  </a:lnTo>
                  <a:lnTo>
                    <a:pt x="837691" y="115862"/>
                  </a:lnTo>
                  <a:lnTo>
                    <a:pt x="845565" y="117906"/>
                  </a:lnTo>
                  <a:lnTo>
                    <a:pt x="924772" y="71628"/>
                  </a:lnTo>
                  <a:lnTo>
                    <a:pt x="921384" y="71628"/>
                  </a:lnTo>
                  <a:lnTo>
                    <a:pt x="921384" y="69977"/>
                  </a:lnTo>
                  <a:lnTo>
                    <a:pt x="915034" y="69977"/>
                  </a:lnTo>
                  <a:lnTo>
                    <a:pt x="896202" y="58991"/>
                  </a:lnTo>
                  <a:close/>
                </a:path>
                <a:path extrusionOk="0" h="118110" w="946784">
                  <a:moveTo>
                    <a:pt x="874322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874540" y="71628"/>
                  </a:lnTo>
                  <a:lnTo>
                    <a:pt x="896202" y="58991"/>
                  </a:lnTo>
                  <a:lnTo>
                    <a:pt x="874322" y="46228"/>
                  </a:lnTo>
                  <a:close/>
                </a:path>
                <a:path extrusionOk="0" h="118110" w="946784">
                  <a:moveTo>
                    <a:pt x="924742" y="46228"/>
                  </a:moveTo>
                  <a:lnTo>
                    <a:pt x="921384" y="46228"/>
                  </a:lnTo>
                  <a:lnTo>
                    <a:pt x="921384" y="71628"/>
                  </a:lnTo>
                  <a:lnTo>
                    <a:pt x="924772" y="71628"/>
                  </a:lnTo>
                  <a:lnTo>
                    <a:pt x="946530" y="58928"/>
                  </a:lnTo>
                  <a:lnTo>
                    <a:pt x="924742" y="46228"/>
                  </a:lnTo>
                  <a:close/>
                </a:path>
                <a:path extrusionOk="0" h="118110" w="946784">
                  <a:moveTo>
                    <a:pt x="915034" y="48006"/>
                  </a:moveTo>
                  <a:lnTo>
                    <a:pt x="896202" y="58991"/>
                  </a:lnTo>
                  <a:lnTo>
                    <a:pt x="915034" y="69977"/>
                  </a:lnTo>
                  <a:lnTo>
                    <a:pt x="915034" y="48006"/>
                  </a:lnTo>
                  <a:close/>
                </a:path>
                <a:path extrusionOk="0" h="118110" w="946784">
                  <a:moveTo>
                    <a:pt x="921384" y="48006"/>
                  </a:moveTo>
                  <a:lnTo>
                    <a:pt x="915034" y="48006"/>
                  </a:lnTo>
                  <a:lnTo>
                    <a:pt x="915034" y="69977"/>
                  </a:lnTo>
                  <a:lnTo>
                    <a:pt x="921384" y="69977"/>
                  </a:lnTo>
                  <a:lnTo>
                    <a:pt x="921384" y="48006"/>
                  </a:lnTo>
                  <a:close/>
                </a:path>
                <a:path extrusionOk="0" h="118110" w="946784">
                  <a:moveTo>
                    <a:pt x="845565" y="0"/>
                  </a:moveTo>
                  <a:lnTo>
                    <a:pt x="837691" y="2032"/>
                  </a:lnTo>
                  <a:lnTo>
                    <a:pt x="834262" y="8128"/>
                  </a:lnTo>
                  <a:lnTo>
                    <a:pt x="830706" y="14224"/>
                  </a:lnTo>
                  <a:lnTo>
                    <a:pt x="832738" y="21971"/>
                  </a:lnTo>
                  <a:lnTo>
                    <a:pt x="896202" y="58991"/>
                  </a:lnTo>
                  <a:lnTo>
                    <a:pt x="915034" y="48006"/>
                  </a:lnTo>
                  <a:lnTo>
                    <a:pt x="921384" y="48006"/>
                  </a:lnTo>
                  <a:lnTo>
                    <a:pt x="921384" y="46228"/>
                  </a:lnTo>
                  <a:lnTo>
                    <a:pt x="924742" y="46228"/>
                  </a:lnTo>
                  <a:lnTo>
                    <a:pt x="851534" y="3556"/>
                  </a:lnTo>
                  <a:lnTo>
                    <a:pt x="845565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5" name="Google Shape;4745;p303"/>
          <p:cNvSpPr txBox="1"/>
          <p:nvPr/>
        </p:nvSpPr>
        <p:spPr>
          <a:xfrm>
            <a:off x="4033092" y="4748515"/>
            <a:ext cx="477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6" name="Google Shape;4746;p303"/>
          <p:cNvSpPr/>
          <p:nvPr/>
        </p:nvSpPr>
        <p:spPr>
          <a:xfrm>
            <a:off x="7089475" y="4454145"/>
            <a:ext cx="865500" cy="10992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7" name="Google Shape;4747;p303"/>
          <p:cNvSpPr txBox="1"/>
          <p:nvPr/>
        </p:nvSpPr>
        <p:spPr>
          <a:xfrm>
            <a:off x="7259908" y="4754610"/>
            <a:ext cx="477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8" name="Google Shape;4748;p303"/>
          <p:cNvSpPr txBox="1"/>
          <p:nvPr/>
        </p:nvSpPr>
        <p:spPr>
          <a:xfrm>
            <a:off x="3401475" y="1060375"/>
            <a:ext cx="4890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 Map-Reduce</a:t>
            </a:r>
            <a:endParaRPr/>
          </a:p>
        </p:txBody>
      </p:sp>
      <p:sp>
        <p:nvSpPr>
          <p:cNvPr id="4749" name="Google Shape;4749;p303"/>
          <p:cNvSpPr txBox="1"/>
          <p:nvPr/>
        </p:nvSpPr>
        <p:spPr>
          <a:xfrm>
            <a:off x="4134600" y="3771850"/>
            <a:ext cx="2112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в Spark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50" name="Google Shape;4750;p303"/>
          <p:cNvSpPr txBox="1"/>
          <p:nvPr/>
        </p:nvSpPr>
        <p:spPr>
          <a:xfrm>
            <a:off x="4062475" y="129447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754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5" name="Google Shape;4755;p304"/>
          <p:cNvSpPr/>
          <p:nvPr/>
        </p:nvSpPr>
        <p:spPr>
          <a:xfrm>
            <a:off x="542850" y="1361351"/>
            <a:ext cx="798300" cy="827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6" name="Google Shape;4756;p304"/>
          <p:cNvSpPr txBox="1"/>
          <p:nvPr/>
        </p:nvSpPr>
        <p:spPr>
          <a:xfrm>
            <a:off x="710186" y="1625283"/>
            <a:ext cx="4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7" name="Google Shape;4757;p304"/>
          <p:cNvSpPr/>
          <p:nvPr/>
        </p:nvSpPr>
        <p:spPr>
          <a:xfrm>
            <a:off x="2121699" y="374758"/>
            <a:ext cx="1011300" cy="59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8" name="Google Shape;4758;p304"/>
          <p:cNvSpPr txBox="1"/>
          <p:nvPr/>
        </p:nvSpPr>
        <p:spPr>
          <a:xfrm>
            <a:off x="2285513" y="477010"/>
            <a:ext cx="6774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9" name="Google Shape;4759;p304"/>
          <p:cNvGrpSpPr/>
          <p:nvPr/>
        </p:nvGrpSpPr>
        <p:grpSpPr>
          <a:xfrm>
            <a:off x="1265594" y="312276"/>
            <a:ext cx="4243153" cy="1506311"/>
            <a:chOff x="2406395" y="822960"/>
            <a:chExt cx="4796149" cy="1470576"/>
          </a:xfrm>
        </p:grpSpPr>
        <p:sp>
          <p:nvSpPr>
            <p:cNvPr id="4760" name="Google Shape;4760;p304"/>
            <p:cNvSpPr/>
            <p:nvPr/>
          </p:nvSpPr>
          <p:spPr>
            <a:xfrm>
              <a:off x="2406395" y="1011936"/>
              <a:ext cx="1153800" cy="128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304"/>
            <p:cNvSpPr/>
            <p:nvPr/>
          </p:nvSpPr>
          <p:spPr>
            <a:xfrm>
              <a:off x="2448305" y="1148334"/>
              <a:ext cx="956310" cy="1083310"/>
            </a:xfrm>
            <a:custGeom>
              <a:rect b="b" l="l" r="r" t="t"/>
              <a:pathLst>
                <a:path extrusionOk="0" h="1083310" w="956310">
                  <a:moveTo>
                    <a:pt x="922771" y="37860"/>
                  </a:moveTo>
                  <a:lnTo>
                    <a:pt x="898841" y="45800"/>
                  </a:lnTo>
                  <a:lnTo>
                    <a:pt x="0" y="1066418"/>
                  </a:lnTo>
                  <a:lnTo>
                    <a:pt x="19050" y="1083183"/>
                  </a:lnTo>
                  <a:lnTo>
                    <a:pt x="917916" y="62536"/>
                  </a:lnTo>
                  <a:lnTo>
                    <a:pt x="922771" y="37860"/>
                  </a:lnTo>
                  <a:close/>
                </a:path>
                <a:path extrusionOk="0" h="1083310" w="956310">
                  <a:moveTo>
                    <a:pt x="953985" y="10540"/>
                  </a:moveTo>
                  <a:lnTo>
                    <a:pt x="929894" y="10540"/>
                  </a:lnTo>
                  <a:lnTo>
                    <a:pt x="948944" y="27304"/>
                  </a:lnTo>
                  <a:lnTo>
                    <a:pt x="917916" y="62536"/>
                  </a:lnTo>
                  <a:lnTo>
                    <a:pt x="909955" y="102996"/>
                  </a:lnTo>
                  <a:lnTo>
                    <a:pt x="908557" y="109854"/>
                  </a:lnTo>
                  <a:lnTo>
                    <a:pt x="913130" y="116586"/>
                  </a:lnTo>
                  <a:lnTo>
                    <a:pt x="919988" y="117982"/>
                  </a:lnTo>
                  <a:lnTo>
                    <a:pt x="926845" y="119252"/>
                  </a:lnTo>
                  <a:lnTo>
                    <a:pt x="933577" y="114807"/>
                  </a:lnTo>
                  <a:lnTo>
                    <a:pt x="934846" y="107950"/>
                  </a:lnTo>
                  <a:lnTo>
                    <a:pt x="953985" y="10540"/>
                  </a:lnTo>
                  <a:close/>
                </a:path>
                <a:path extrusionOk="0" h="1083310" w="956310">
                  <a:moveTo>
                    <a:pt x="936676" y="16510"/>
                  </a:moveTo>
                  <a:lnTo>
                    <a:pt x="926972" y="16510"/>
                  </a:lnTo>
                  <a:lnTo>
                    <a:pt x="943482" y="30987"/>
                  </a:lnTo>
                  <a:lnTo>
                    <a:pt x="922771" y="37860"/>
                  </a:lnTo>
                  <a:lnTo>
                    <a:pt x="917916" y="62536"/>
                  </a:lnTo>
                  <a:lnTo>
                    <a:pt x="948944" y="27304"/>
                  </a:lnTo>
                  <a:lnTo>
                    <a:pt x="936676" y="16510"/>
                  </a:lnTo>
                  <a:close/>
                </a:path>
                <a:path extrusionOk="0" h="1083310" w="956310">
                  <a:moveTo>
                    <a:pt x="956056" y="0"/>
                  </a:moveTo>
                  <a:lnTo>
                    <a:pt x="845057" y="36829"/>
                  </a:lnTo>
                  <a:lnTo>
                    <a:pt x="841502" y="44068"/>
                  </a:lnTo>
                  <a:lnTo>
                    <a:pt x="843660" y="50673"/>
                  </a:lnTo>
                  <a:lnTo>
                    <a:pt x="845819" y="57403"/>
                  </a:lnTo>
                  <a:lnTo>
                    <a:pt x="853058" y="60960"/>
                  </a:lnTo>
                  <a:lnTo>
                    <a:pt x="898841" y="45800"/>
                  </a:lnTo>
                  <a:lnTo>
                    <a:pt x="929894" y="10540"/>
                  </a:lnTo>
                  <a:lnTo>
                    <a:pt x="953985" y="10540"/>
                  </a:lnTo>
                  <a:lnTo>
                    <a:pt x="956056" y="0"/>
                  </a:lnTo>
                  <a:close/>
                </a:path>
                <a:path extrusionOk="0" h="1083310" w="956310">
                  <a:moveTo>
                    <a:pt x="929894" y="10540"/>
                  </a:moveTo>
                  <a:lnTo>
                    <a:pt x="898841" y="45800"/>
                  </a:lnTo>
                  <a:lnTo>
                    <a:pt x="922771" y="37860"/>
                  </a:lnTo>
                  <a:lnTo>
                    <a:pt x="926972" y="16510"/>
                  </a:lnTo>
                  <a:lnTo>
                    <a:pt x="936676" y="16510"/>
                  </a:lnTo>
                  <a:lnTo>
                    <a:pt x="929894" y="10540"/>
                  </a:lnTo>
                  <a:close/>
                </a:path>
                <a:path extrusionOk="0" h="1083310" w="956310">
                  <a:moveTo>
                    <a:pt x="926972" y="16510"/>
                  </a:moveTo>
                  <a:lnTo>
                    <a:pt x="922771" y="37860"/>
                  </a:lnTo>
                  <a:lnTo>
                    <a:pt x="943482" y="30987"/>
                  </a:lnTo>
                  <a:lnTo>
                    <a:pt x="926972" y="1651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304"/>
            <p:cNvSpPr/>
            <p:nvPr/>
          </p:nvSpPr>
          <p:spPr>
            <a:xfrm>
              <a:off x="4436363" y="1021080"/>
              <a:ext cx="1144500" cy="310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304"/>
            <p:cNvSpPr/>
            <p:nvPr/>
          </p:nvSpPr>
          <p:spPr>
            <a:xfrm>
              <a:off x="4479035" y="1096518"/>
              <a:ext cx="946785" cy="118109"/>
            </a:xfrm>
            <a:custGeom>
              <a:rect b="b" l="l" r="r" t="t"/>
              <a:pathLst>
                <a:path extrusionOk="0" h="118109" w="946785">
                  <a:moveTo>
                    <a:pt x="874355" y="71988"/>
                  </a:moveTo>
                  <a:lnTo>
                    <a:pt x="832485" y="95885"/>
                  </a:lnTo>
                  <a:lnTo>
                    <a:pt x="830452" y="103632"/>
                  </a:lnTo>
                  <a:lnTo>
                    <a:pt x="837311" y="115824"/>
                  </a:lnTo>
                  <a:lnTo>
                    <a:pt x="845185" y="117983"/>
                  </a:lnTo>
                  <a:lnTo>
                    <a:pt x="851153" y="114427"/>
                  </a:lnTo>
                  <a:lnTo>
                    <a:pt x="924669" y="72390"/>
                  </a:lnTo>
                  <a:lnTo>
                    <a:pt x="921385" y="72390"/>
                  </a:lnTo>
                  <a:lnTo>
                    <a:pt x="874355" y="71988"/>
                  </a:lnTo>
                  <a:close/>
                </a:path>
                <a:path extrusionOk="0" h="118109" w="946785">
                  <a:moveTo>
                    <a:pt x="896266" y="59451"/>
                  </a:moveTo>
                  <a:lnTo>
                    <a:pt x="874355" y="71988"/>
                  </a:lnTo>
                  <a:lnTo>
                    <a:pt x="921385" y="72390"/>
                  </a:lnTo>
                  <a:lnTo>
                    <a:pt x="921402" y="70612"/>
                  </a:lnTo>
                  <a:lnTo>
                    <a:pt x="915035" y="70612"/>
                  </a:lnTo>
                  <a:lnTo>
                    <a:pt x="896266" y="59451"/>
                  </a:lnTo>
                  <a:close/>
                </a:path>
                <a:path extrusionOk="0" h="118109" w="946785">
                  <a:moveTo>
                    <a:pt x="846074" y="0"/>
                  </a:moveTo>
                  <a:lnTo>
                    <a:pt x="838326" y="2032"/>
                  </a:lnTo>
                  <a:lnTo>
                    <a:pt x="834771" y="8001"/>
                  </a:lnTo>
                  <a:lnTo>
                    <a:pt x="831214" y="14097"/>
                  </a:lnTo>
                  <a:lnTo>
                    <a:pt x="833119" y="21844"/>
                  </a:lnTo>
                  <a:lnTo>
                    <a:pt x="874634" y="46588"/>
                  </a:lnTo>
                  <a:lnTo>
                    <a:pt x="921638" y="46990"/>
                  </a:lnTo>
                  <a:lnTo>
                    <a:pt x="921385" y="72390"/>
                  </a:lnTo>
                  <a:lnTo>
                    <a:pt x="924669" y="72390"/>
                  </a:lnTo>
                  <a:lnTo>
                    <a:pt x="946658" y="59817"/>
                  </a:lnTo>
                  <a:lnTo>
                    <a:pt x="852169" y="3683"/>
                  </a:lnTo>
                  <a:lnTo>
                    <a:pt x="846074" y="0"/>
                  </a:lnTo>
                  <a:close/>
                </a:path>
                <a:path extrusionOk="0" h="118109" w="946785">
                  <a:moveTo>
                    <a:pt x="253" y="39116"/>
                  </a:moveTo>
                  <a:lnTo>
                    <a:pt x="0" y="64516"/>
                  </a:lnTo>
                  <a:lnTo>
                    <a:pt x="874355" y="71988"/>
                  </a:lnTo>
                  <a:lnTo>
                    <a:pt x="896266" y="59451"/>
                  </a:lnTo>
                  <a:lnTo>
                    <a:pt x="874634" y="46588"/>
                  </a:lnTo>
                  <a:lnTo>
                    <a:pt x="253" y="39116"/>
                  </a:lnTo>
                  <a:close/>
                </a:path>
                <a:path extrusionOk="0" h="118109" w="946785">
                  <a:moveTo>
                    <a:pt x="915162" y="48641"/>
                  </a:moveTo>
                  <a:lnTo>
                    <a:pt x="896266" y="59451"/>
                  </a:lnTo>
                  <a:lnTo>
                    <a:pt x="915035" y="70612"/>
                  </a:lnTo>
                  <a:lnTo>
                    <a:pt x="915162" y="48641"/>
                  </a:lnTo>
                  <a:close/>
                </a:path>
                <a:path extrusionOk="0" h="118109" w="946785">
                  <a:moveTo>
                    <a:pt x="921622" y="48641"/>
                  </a:moveTo>
                  <a:lnTo>
                    <a:pt x="915162" y="48641"/>
                  </a:lnTo>
                  <a:lnTo>
                    <a:pt x="915035" y="70612"/>
                  </a:lnTo>
                  <a:lnTo>
                    <a:pt x="921402" y="70612"/>
                  </a:lnTo>
                  <a:lnTo>
                    <a:pt x="921622" y="48641"/>
                  </a:lnTo>
                  <a:close/>
                </a:path>
                <a:path extrusionOk="0" h="118109" w="946785">
                  <a:moveTo>
                    <a:pt x="874634" y="46588"/>
                  </a:moveTo>
                  <a:lnTo>
                    <a:pt x="896266" y="59451"/>
                  </a:lnTo>
                  <a:lnTo>
                    <a:pt x="915162" y="48641"/>
                  </a:lnTo>
                  <a:lnTo>
                    <a:pt x="921622" y="48641"/>
                  </a:lnTo>
                  <a:lnTo>
                    <a:pt x="921638" y="46990"/>
                  </a:lnTo>
                  <a:lnTo>
                    <a:pt x="874634" y="46588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304"/>
            <p:cNvSpPr/>
            <p:nvPr/>
          </p:nvSpPr>
          <p:spPr>
            <a:xfrm>
              <a:off x="5381244" y="822960"/>
              <a:ext cx="1821300" cy="705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5" name="Google Shape;4765;p304"/>
          <p:cNvSpPr txBox="1"/>
          <p:nvPr/>
        </p:nvSpPr>
        <p:spPr>
          <a:xfrm>
            <a:off x="4364752" y="421721"/>
            <a:ext cx="6780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6" name="Google Shape;4766;p304"/>
          <p:cNvSpPr/>
          <p:nvPr/>
        </p:nvSpPr>
        <p:spPr>
          <a:xfrm>
            <a:off x="2109566" y="1462850"/>
            <a:ext cx="1047300" cy="6324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7" name="Google Shape;4767;p304"/>
          <p:cNvSpPr txBox="1"/>
          <p:nvPr/>
        </p:nvSpPr>
        <p:spPr>
          <a:xfrm>
            <a:off x="2285513" y="1578111"/>
            <a:ext cx="6774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68" name="Google Shape;4768;p304"/>
          <p:cNvGrpSpPr/>
          <p:nvPr/>
        </p:nvGrpSpPr>
        <p:grpSpPr>
          <a:xfrm>
            <a:off x="1273684" y="1412803"/>
            <a:ext cx="4235063" cy="722746"/>
            <a:chOff x="2415539" y="1897379"/>
            <a:chExt cx="4787005" cy="705600"/>
          </a:xfrm>
        </p:grpSpPr>
        <p:sp>
          <p:nvSpPr>
            <p:cNvPr id="4769" name="Google Shape;4769;p304"/>
            <p:cNvSpPr/>
            <p:nvPr/>
          </p:nvSpPr>
          <p:spPr>
            <a:xfrm>
              <a:off x="2415539" y="2087879"/>
              <a:ext cx="1144500" cy="310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304"/>
            <p:cNvSpPr/>
            <p:nvPr/>
          </p:nvSpPr>
          <p:spPr>
            <a:xfrm>
              <a:off x="2457830" y="2164206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96202" y="58991"/>
                  </a:moveTo>
                  <a:lnTo>
                    <a:pt x="832739" y="96012"/>
                  </a:lnTo>
                  <a:lnTo>
                    <a:pt x="830707" y="103759"/>
                  </a:lnTo>
                  <a:lnTo>
                    <a:pt x="834263" y="109855"/>
                  </a:lnTo>
                  <a:lnTo>
                    <a:pt x="837692" y="115824"/>
                  </a:lnTo>
                  <a:lnTo>
                    <a:pt x="845566" y="117856"/>
                  </a:lnTo>
                  <a:lnTo>
                    <a:pt x="924792" y="71628"/>
                  </a:lnTo>
                  <a:lnTo>
                    <a:pt x="921384" y="71628"/>
                  </a:lnTo>
                  <a:lnTo>
                    <a:pt x="921384" y="69976"/>
                  </a:lnTo>
                  <a:lnTo>
                    <a:pt x="915034" y="69976"/>
                  </a:lnTo>
                  <a:lnTo>
                    <a:pt x="896202" y="58991"/>
                  </a:lnTo>
                  <a:close/>
                </a:path>
                <a:path extrusionOk="0" h="118110" w="946785">
                  <a:moveTo>
                    <a:pt x="874322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874540" y="71628"/>
                  </a:lnTo>
                  <a:lnTo>
                    <a:pt x="896202" y="58991"/>
                  </a:lnTo>
                  <a:lnTo>
                    <a:pt x="874322" y="46228"/>
                  </a:lnTo>
                  <a:close/>
                </a:path>
                <a:path extrusionOk="0" h="118110" w="946785">
                  <a:moveTo>
                    <a:pt x="924742" y="46228"/>
                  </a:moveTo>
                  <a:lnTo>
                    <a:pt x="921384" y="46228"/>
                  </a:lnTo>
                  <a:lnTo>
                    <a:pt x="921384" y="71628"/>
                  </a:lnTo>
                  <a:lnTo>
                    <a:pt x="924792" y="71628"/>
                  </a:lnTo>
                  <a:lnTo>
                    <a:pt x="946531" y="58928"/>
                  </a:lnTo>
                  <a:lnTo>
                    <a:pt x="924742" y="46228"/>
                  </a:lnTo>
                  <a:close/>
                </a:path>
                <a:path extrusionOk="0" h="118110" w="946785">
                  <a:moveTo>
                    <a:pt x="915034" y="48006"/>
                  </a:moveTo>
                  <a:lnTo>
                    <a:pt x="896202" y="58991"/>
                  </a:lnTo>
                  <a:lnTo>
                    <a:pt x="915034" y="69976"/>
                  </a:lnTo>
                  <a:lnTo>
                    <a:pt x="915034" y="48006"/>
                  </a:lnTo>
                  <a:close/>
                </a:path>
                <a:path extrusionOk="0" h="118110" w="946785">
                  <a:moveTo>
                    <a:pt x="921384" y="48006"/>
                  </a:moveTo>
                  <a:lnTo>
                    <a:pt x="915034" y="48006"/>
                  </a:lnTo>
                  <a:lnTo>
                    <a:pt x="915034" y="69976"/>
                  </a:lnTo>
                  <a:lnTo>
                    <a:pt x="921384" y="69976"/>
                  </a:lnTo>
                  <a:lnTo>
                    <a:pt x="921384" y="48006"/>
                  </a:lnTo>
                  <a:close/>
                </a:path>
                <a:path extrusionOk="0" h="118110" w="946785">
                  <a:moveTo>
                    <a:pt x="845566" y="0"/>
                  </a:moveTo>
                  <a:lnTo>
                    <a:pt x="837692" y="2031"/>
                  </a:lnTo>
                  <a:lnTo>
                    <a:pt x="834263" y="8128"/>
                  </a:lnTo>
                  <a:lnTo>
                    <a:pt x="830707" y="14224"/>
                  </a:lnTo>
                  <a:lnTo>
                    <a:pt x="832739" y="21970"/>
                  </a:lnTo>
                  <a:lnTo>
                    <a:pt x="896202" y="58991"/>
                  </a:lnTo>
                  <a:lnTo>
                    <a:pt x="915034" y="48006"/>
                  </a:lnTo>
                  <a:lnTo>
                    <a:pt x="921384" y="48006"/>
                  </a:lnTo>
                  <a:lnTo>
                    <a:pt x="921384" y="46228"/>
                  </a:lnTo>
                  <a:lnTo>
                    <a:pt x="924742" y="46228"/>
                  </a:lnTo>
                  <a:lnTo>
                    <a:pt x="851534" y="3556"/>
                  </a:lnTo>
                  <a:lnTo>
                    <a:pt x="845566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304"/>
            <p:cNvSpPr/>
            <p:nvPr/>
          </p:nvSpPr>
          <p:spPr>
            <a:xfrm>
              <a:off x="4436363" y="2095499"/>
              <a:ext cx="1144500" cy="3108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304"/>
            <p:cNvSpPr/>
            <p:nvPr/>
          </p:nvSpPr>
          <p:spPr>
            <a:xfrm>
              <a:off x="4479035" y="2171318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74355" y="71988"/>
                  </a:moveTo>
                  <a:lnTo>
                    <a:pt x="832485" y="95885"/>
                  </a:lnTo>
                  <a:lnTo>
                    <a:pt x="830452" y="103631"/>
                  </a:lnTo>
                  <a:lnTo>
                    <a:pt x="837311" y="115824"/>
                  </a:lnTo>
                  <a:lnTo>
                    <a:pt x="845185" y="117982"/>
                  </a:lnTo>
                  <a:lnTo>
                    <a:pt x="851153" y="114426"/>
                  </a:lnTo>
                  <a:lnTo>
                    <a:pt x="924669" y="72389"/>
                  </a:lnTo>
                  <a:lnTo>
                    <a:pt x="921385" y="72389"/>
                  </a:lnTo>
                  <a:lnTo>
                    <a:pt x="874355" y="71988"/>
                  </a:lnTo>
                  <a:close/>
                </a:path>
                <a:path extrusionOk="0" h="118110" w="946785">
                  <a:moveTo>
                    <a:pt x="896266" y="59451"/>
                  </a:moveTo>
                  <a:lnTo>
                    <a:pt x="874355" y="71988"/>
                  </a:lnTo>
                  <a:lnTo>
                    <a:pt x="921385" y="72389"/>
                  </a:lnTo>
                  <a:lnTo>
                    <a:pt x="921402" y="70612"/>
                  </a:lnTo>
                  <a:lnTo>
                    <a:pt x="915035" y="70612"/>
                  </a:lnTo>
                  <a:lnTo>
                    <a:pt x="896266" y="59451"/>
                  </a:lnTo>
                  <a:close/>
                </a:path>
                <a:path extrusionOk="0" h="118110" w="946785">
                  <a:moveTo>
                    <a:pt x="846074" y="0"/>
                  </a:moveTo>
                  <a:lnTo>
                    <a:pt x="838326" y="2031"/>
                  </a:lnTo>
                  <a:lnTo>
                    <a:pt x="834771" y="8128"/>
                  </a:lnTo>
                  <a:lnTo>
                    <a:pt x="831214" y="14097"/>
                  </a:lnTo>
                  <a:lnTo>
                    <a:pt x="833119" y="21843"/>
                  </a:lnTo>
                  <a:lnTo>
                    <a:pt x="874634" y="46588"/>
                  </a:lnTo>
                  <a:lnTo>
                    <a:pt x="921638" y="46989"/>
                  </a:lnTo>
                  <a:lnTo>
                    <a:pt x="921385" y="72389"/>
                  </a:lnTo>
                  <a:lnTo>
                    <a:pt x="924669" y="72389"/>
                  </a:lnTo>
                  <a:lnTo>
                    <a:pt x="946658" y="59817"/>
                  </a:lnTo>
                  <a:lnTo>
                    <a:pt x="852169" y="3682"/>
                  </a:lnTo>
                  <a:lnTo>
                    <a:pt x="846074" y="0"/>
                  </a:lnTo>
                  <a:close/>
                </a:path>
                <a:path extrusionOk="0" h="118110" w="946785">
                  <a:moveTo>
                    <a:pt x="253" y="39116"/>
                  </a:moveTo>
                  <a:lnTo>
                    <a:pt x="0" y="64516"/>
                  </a:lnTo>
                  <a:lnTo>
                    <a:pt x="874355" y="71988"/>
                  </a:lnTo>
                  <a:lnTo>
                    <a:pt x="896266" y="59451"/>
                  </a:lnTo>
                  <a:lnTo>
                    <a:pt x="874634" y="46588"/>
                  </a:lnTo>
                  <a:lnTo>
                    <a:pt x="253" y="39116"/>
                  </a:lnTo>
                  <a:close/>
                </a:path>
                <a:path extrusionOk="0" h="118110" w="946785">
                  <a:moveTo>
                    <a:pt x="915162" y="48641"/>
                  </a:moveTo>
                  <a:lnTo>
                    <a:pt x="896266" y="59451"/>
                  </a:lnTo>
                  <a:lnTo>
                    <a:pt x="915035" y="70612"/>
                  </a:lnTo>
                  <a:lnTo>
                    <a:pt x="915162" y="48641"/>
                  </a:lnTo>
                  <a:close/>
                </a:path>
                <a:path extrusionOk="0" h="118110" w="946785">
                  <a:moveTo>
                    <a:pt x="921622" y="48641"/>
                  </a:moveTo>
                  <a:lnTo>
                    <a:pt x="915162" y="48641"/>
                  </a:lnTo>
                  <a:lnTo>
                    <a:pt x="915035" y="70612"/>
                  </a:lnTo>
                  <a:lnTo>
                    <a:pt x="921402" y="70612"/>
                  </a:lnTo>
                  <a:lnTo>
                    <a:pt x="921622" y="48641"/>
                  </a:lnTo>
                  <a:close/>
                </a:path>
                <a:path extrusionOk="0" h="118110" w="946785">
                  <a:moveTo>
                    <a:pt x="874634" y="46588"/>
                  </a:moveTo>
                  <a:lnTo>
                    <a:pt x="896266" y="59451"/>
                  </a:lnTo>
                  <a:lnTo>
                    <a:pt x="915162" y="48641"/>
                  </a:lnTo>
                  <a:lnTo>
                    <a:pt x="921622" y="48641"/>
                  </a:lnTo>
                  <a:lnTo>
                    <a:pt x="921638" y="46989"/>
                  </a:lnTo>
                  <a:lnTo>
                    <a:pt x="874634" y="46588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304"/>
            <p:cNvSpPr/>
            <p:nvPr/>
          </p:nvSpPr>
          <p:spPr>
            <a:xfrm>
              <a:off x="5381244" y="1897379"/>
              <a:ext cx="1821300" cy="705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4" name="Google Shape;4774;p304"/>
          <p:cNvSpPr txBox="1"/>
          <p:nvPr/>
        </p:nvSpPr>
        <p:spPr>
          <a:xfrm>
            <a:off x="4364752" y="1522952"/>
            <a:ext cx="6780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5" name="Google Shape;4775;p304"/>
          <p:cNvSpPr/>
          <p:nvPr/>
        </p:nvSpPr>
        <p:spPr>
          <a:xfrm>
            <a:off x="2121699" y="2577478"/>
            <a:ext cx="1011300" cy="59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6" name="Google Shape;4776;p304"/>
          <p:cNvSpPr txBox="1"/>
          <p:nvPr/>
        </p:nvSpPr>
        <p:spPr>
          <a:xfrm>
            <a:off x="2285513" y="2679419"/>
            <a:ext cx="6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7" name="Google Shape;4777;p304"/>
          <p:cNvGrpSpPr/>
          <p:nvPr/>
        </p:nvGrpSpPr>
        <p:grpSpPr>
          <a:xfrm>
            <a:off x="1265594" y="1714082"/>
            <a:ext cx="4243153" cy="1521995"/>
            <a:chOff x="2406395" y="2191511"/>
            <a:chExt cx="4796149" cy="1485888"/>
          </a:xfrm>
        </p:grpSpPr>
        <p:sp>
          <p:nvSpPr>
            <p:cNvPr id="4778" name="Google Shape;4778;p304"/>
            <p:cNvSpPr/>
            <p:nvPr/>
          </p:nvSpPr>
          <p:spPr>
            <a:xfrm>
              <a:off x="2406395" y="2191511"/>
              <a:ext cx="1153800" cy="12816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304"/>
            <p:cNvSpPr/>
            <p:nvPr/>
          </p:nvSpPr>
          <p:spPr>
            <a:xfrm>
              <a:off x="2448305" y="2214752"/>
              <a:ext cx="956310" cy="1083310"/>
            </a:xfrm>
            <a:custGeom>
              <a:rect b="b" l="l" r="r" t="t"/>
              <a:pathLst>
                <a:path extrusionOk="0" h="1083310" w="956310">
                  <a:moveTo>
                    <a:pt x="853058" y="1022223"/>
                  </a:moveTo>
                  <a:lnTo>
                    <a:pt x="845819" y="1025906"/>
                  </a:lnTo>
                  <a:lnTo>
                    <a:pt x="843660" y="1032510"/>
                  </a:lnTo>
                  <a:lnTo>
                    <a:pt x="841502" y="1039241"/>
                  </a:lnTo>
                  <a:lnTo>
                    <a:pt x="845057" y="1046353"/>
                  </a:lnTo>
                  <a:lnTo>
                    <a:pt x="851661" y="1048639"/>
                  </a:lnTo>
                  <a:lnTo>
                    <a:pt x="956056" y="1083310"/>
                  </a:lnTo>
                  <a:lnTo>
                    <a:pt x="953985" y="1072769"/>
                  </a:lnTo>
                  <a:lnTo>
                    <a:pt x="929894" y="1072769"/>
                  </a:lnTo>
                  <a:lnTo>
                    <a:pt x="898846" y="1037510"/>
                  </a:lnTo>
                  <a:lnTo>
                    <a:pt x="859663" y="1024509"/>
                  </a:lnTo>
                  <a:lnTo>
                    <a:pt x="853058" y="1022223"/>
                  </a:lnTo>
                  <a:close/>
                </a:path>
                <a:path extrusionOk="0" h="1083310" w="956310">
                  <a:moveTo>
                    <a:pt x="898846" y="1037510"/>
                  </a:moveTo>
                  <a:lnTo>
                    <a:pt x="929894" y="1072769"/>
                  </a:lnTo>
                  <a:lnTo>
                    <a:pt x="936676" y="1066800"/>
                  </a:lnTo>
                  <a:lnTo>
                    <a:pt x="926972" y="1066800"/>
                  </a:lnTo>
                  <a:lnTo>
                    <a:pt x="922778" y="1045451"/>
                  </a:lnTo>
                  <a:lnTo>
                    <a:pt x="898846" y="1037510"/>
                  </a:lnTo>
                  <a:close/>
                </a:path>
                <a:path extrusionOk="0" h="1083310" w="956310">
                  <a:moveTo>
                    <a:pt x="926845" y="963930"/>
                  </a:moveTo>
                  <a:lnTo>
                    <a:pt x="913130" y="966724"/>
                  </a:lnTo>
                  <a:lnTo>
                    <a:pt x="908557" y="973328"/>
                  </a:lnTo>
                  <a:lnTo>
                    <a:pt x="909955" y="980186"/>
                  </a:lnTo>
                  <a:lnTo>
                    <a:pt x="917932" y="1020787"/>
                  </a:lnTo>
                  <a:lnTo>
                    <a:pt x="948944" y="1056005"/>
                  </a:lnTo>
                  <a:lnTo>
                    <a:pt x="929894" y="1072769"/>
                  </a:lnTo>
                  <a:lnTo>
                    <a:pt x="953985" y="1072769"/>
                  </a:lnTo>
                  <a:lnTo>
                    <a:pt x="934846" y="975360"/>
                  </a:lnTo>
                  <a:lnTo>
                    <a:pt x="933577" y="968502"/>
                  </a:lnTo>
                  <a:lnTo>
                    <a:pt x="926845" y="963930"/>
                  </a:lnTo>
                  <a:close/>
                </a:path>
                <a:path extrusionOk="0" h="1083310" w="956310">
                  <a:moveTo>
                    <a:pt x="922778" y="1045451"/>
                  </a:moveTo>
                  <a:lnTo>
                    <a:pt x="926972" y="1066800"/>
                  </a:lnTo>
                  <a:lnTo>
                    <a:pt x="943482" y="1052322"/>
                  </a:lnTo>
                  <a:lnTo>
                    <a:pt x="922778" y="1045451"/>
                  </a:lnTo>
                  <a:close/>
                </a:path>
                <a:path extrusionOk="0" h="1083310" w="956310">
                  <a:moveTo>
                    <a:pt x="917932" y="1020787"/>
                  </a:moveTo>
                  <a:lnTo>
                    <a:pt x="922778" y="1045451"/>
                  </a:lnTo>
                  <a:lnTo>
                    <a:pt x="943482" y="1052322"/>
                  </a:lnTo>
                  <a:lnTo>
                    <a:pt x="926972" y="1066800"/>
                  </a:lnTo>
                  <a:lnTo>
                    <a:pt x="936676" y="1066800"/>
                  </a:lnTo>
                  <a:lnTo>
                    <a:pt x="948944" y="1056005"/>
                  </a:lnTo>
                  <a:lnTo>
                    <a:pt x="917932" y="1020787"/>
                  </a:lnTo>
                  <a:close/>
                </a:path>
                <a:path extrusionOk="0" h="1083310" w="956310">
                  <a:moveTo>
                    <a:pt x="19050" y="0"/>
                  </a:moveTo>
                  <a:lnTo>
                    <a:pt x="0" y="16764"/>
                  </a:lnTo>
                  <a:lnTo>
                    <a:pt x="898846" y="1037510"/>
                  </a:lnTo>
                  <a:lnTo>
                    <a:pt x="922778" y="1045451"/>
                  </a:lnTo>
                  <a:lnTo>
                    <a:pt x="917932" y="102078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304"/>
            <p:cNvSpPr/>
            <p:nvPr/>
          </p:nvSpPr>
          <p:spPr>
            <a:xfrm>
              <a:off x="4436363" y="3169919"/>
              <a:ext cx="1144500" cy="312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304"/>
            <p:cNvSpPr/>
            <p:nvPr/>
          </p:nvSpPr>
          <p:spPr>
            <a:xfrm>
              <a:off x="4479035" y="3246247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74355" y="71861"/>
                  </a:moveTo>
                  <a:lnTo>
                    <a:pt x="832485" y="95757"/>
                  </a:lnTo>
                  <a:lnTo>
                    <a:pt x="830452" y="103504"/>
                  </a:lnTo>
                  <a:lnTo>
                    <a:pt x="837311" y="115696"/>
                  </a:lnTo>
                  <a:lnTo>
                    <a:pt x="845185" y="117855"/>
                  </a:lnTo>
                  <a:lnTo>
                    <a:pt x="924891" y="72262"/>
                  </a:lnTo>
                  <a:lnTo>
                    <a:pt x="921385" y="72262"/>
                  </a:lnTo>
                  <a:lnTo>
                    <a:pt x="874355" y="71861"/>
                  </a:lnTo>
                  <a:close/>
                </a:path>
                <a:path extrusionOk="0" h="118110" w="946785">
                  <a:moveTo>
                    <a:pt x="896266" y="59324"/>
                  </a:moveTo>
                  <a:lnTo>
                    <a:pt x="874355" y="71861"/>
                  </a:lnTo>
                  <a:lnTo>
                    <a:pt x="921385" y="72262"/>
                  </a:lnTo>
                  <a:lnTo>
                    <a:pt x="921402" y="70484"/>
                  </a:lnTo>
                  <a:lnTo>
                    <a:pt x="915035" y="70484"/>
                  </a:lnTo>
                  <a:lnTo>
                    <a:pt x="896266" y="59324"/>
                  </a:lnTo>
                  <a:close/>
                </a:path>
                <a:path extrusionOk="0" h="118110" w="946785">
                  <a:moveTo>
                    <a:pt x="846074" y="0"/>
                  </a:moveTo>
                  <a:lnTo>
                    <a:pt x="838326" y="1904"/>
                  </a:lnTo>
                  <a:lnTo>
                    <a:pt x="834771" y="8000"/>
                  </a:lnTo>
                  <a:lnTo>
                    <a:pt x="831214" y="13969"/>
                  </a:lnTo>
                  <a:lnTo>
                    <a:pt x="833119" y="21716"/>
                  </a:lnTo>
                  <a:lnTo>
                    <a:pt x="874634" y="46461"/>
                  </a:lnTo>
                  <a:lnTo>
                    <a:pt x="921638" y="46862"/>
                  </a:lnTo>
                  <a:lnTo>
                    <a:pt x="921385" y="72262"/>
                  </a:lnTo>
                  <a:lnTo>
                    <a:pt x="924891" y="72262"/>
                  </a:lnTo>
                  <a:lnTo>
                    <a:pt x="946658" y="59816"/>
                  </a:lnTo>
                  <a:lnTo>
                    <a:pt x="852169" y="3555"/>
                  </a:lnTo>
                  <a:lnTo>
                    <a:pt x="846074" y="0"/>
                  </a:lnTo>
                  <a:close/>
                </a:path>
                <a:path extrusionOk="0" h="118110" w="946785">
                  <a:moveTo>
                    <a:pt x="253" y="38988"/>
                  </a:moveTo>
                  <a:lnTo>
                    <a:pt x="0" y="64388"/>
                  </a:lnTo>
                  <a:lnTo>
                    <a:pt x="874355" y="71861"/>
                  </a:lnTo>
                  <a:lnTo>
                    <a:pt x="896266" y="59324"/>
                  </a:lnTo>
                  <a:lnTo>
                    <a:pt x="874634" y="46461"/>
                  </a:lnTo>
                  <a:lnTo>
                    <a:pt x="253" y="38988"/>
                  </a:lnTo>
                  <a:close/>
                </a:path>
                <a:path extrusionOk="0" h="118110" w="946785">
                  <a:moveTo>
                    <a:pt x="915162" y="48513"/>
                  </a:moveTo>
                  <a:lnTo>
                    <a:pt x="896266" y="59324"/>
                  </a:lnTo>
                  <a:lnTo>
                    <a:pt x="915035" y="70484"/>
                  </a:lnTo>
                  <a:lnTo>
                    <a:pt x="915162" y="48513"/>
                  </a:lnTo>
                  <a:close/>
                </a:path>
                <a:path extrusionOk="0" h="118110" w="946785">
                  <a:moveTo>
                    <a:pt x="921622" y="48513"/>
                  </a:moveTo>
                  <a:lnTo>
                    <a:pt x="915162" y="48513"/>
                  </a:lnTo>
                  <a:lnTo>
                    <a:pt x="915035" y="70484"/>
                  </a:lnTo>
                  <a:lnTo>
                    <a:pt x="921402" y="70484"/>
                  </a:lnTo>
                  <a:lnTo>
                    <a:pt x="921622" y="48513"/>
                  </a:lnTo>
                  <a:close/>
                </a:path>
                <a:path extrusionOk="0" h="118110" w="946785">
                  <a:moveTo>
                    <a:pt x="874634" y="46461"/>
                  </a:moveTo>
                  <a:lnTo>
                    <a:pt x="896266" y="59324"/>
                  </a:lnTo>
                  <a:lnTo>
                    <a:pt x="915162" y="48513"/>
                  </a:lnTo>
                  <a:lnTo>
                    <a:pt x="921622" y="48513"/>
                  </a:lnTo>
                  <a:lnTo>
                    <a:pt x="921638" y="46862"/>
                  </a:lnTo>
                  <a:lnTo>
                    <a:pt x="874634" y="46461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304"/>
            <p:cNvSpPr/>
            <p:nvPr/>
          </p:nvSpPr>
          <p:spPr>
            <a:xfrm>
              <a:off x="5381244" y="2971799"/>
              <a:ext cx="1821300" cy="705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3" name="Google Shape;4783;p304"/>
          <p:cNvSpPr txBox="1"/>
          <p:nvPr/>
        </p:nvSpPr>
        <p:spPr>
          <a:xfrm>
            <a:off x="4364752" y="2624130"/>
            <a:ext cx="67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4" name="Google Shape;4784;p304"/>
          <p:cNvSpPr/>
          <p:nvPr/>
        </p:nvSpPr>
        <p:spPr>
          <a:xfrm>
            <a:off x="2893814" y="3565000"/>
            <a:ext cx="994500" cy="66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5" name="Google Shape;4785;p304"/>
          <p:cNvSpPr txBox="1"/>
          <p:nvPr/>
        </p:nvSpPr>
        <p:spPr>
          <a:xfrm>
            <a:off x="3055345" y="3678823"/>
            <a:ext cx="666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6" name="Google Shape;4786;p304"/>
          <p:cNvGrpSpPr/>
          <p:nvPr/>
        </p:nvGrpSpPr>
        <p:grpSpPr>
          <a:xfrm>
            <a:off x="2051993" y="3495363"/>
            <a:ext cx="4172670" cy="1676604"/>
            <a:chOff x="3025139" y="822960"/>
            <a:chExt cx="4796172" cy="1470576"/>
          </a:xfrm>
        </p:grpSpPr>
        <p:sp>
          <p:nvSpPr>
            <p:cNvPr id="4787" name="Google Shape;4787;p304"/>
            <p:cNvSpPr/>
            <p:nvPr/>
          </p:nvSpPr>
          <p:spPr>
            <a:xfrm>
              <a:off x="3025139" y="1011936"/>
              <a:ext cx="1153800" cy="1281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304"/>
            <p:cNvSpPr/>
            <p:nvPr/>
          </p:nvSpPr>
          <p:spPr>
            <a:xfrm>
              <a:off x="3067557" y="1148334"/>
              <a:ext cx="956310" cy="1083310"/>
            </a:xfrm>
            <a:custGeom>
              <a:rect b="b" l="l" r="r" t="t"/>
              <a:pathLst>
                <a:path extrusionOk="0" h="1083310" w="956310">
                  <a:moveTo>
                    <a:pt x="922771" y="37860"/>
                  </a:moveTo>
                  <a:lnTo>
                    <a:pt x="898841" y="45800"/>
                  </a:lnTo>
                  <a:lnTo>
                    <a:pt x="0" y="1066418"/>
                  </a:lnTo>
                  <a:lnTo>
                    <a:pt x="19050" y="1083183"/>
                  </a:lnTo>
                  <a:lnTo>
                    <a:pt x="917916" y="62536"/>
                  </a:lnTo>
                  <a:lnTo>
                    <a:pt x="922771" y="37860"/>
                  </a:lnTo>
                  <a:close/>
                </a:path>
                <a:path extrusionOk="0" h="1083310" w="956310">
                  <a:moveTo>
                    <a:pt x="953985" y="10540"/>
                  </a:moveTo>
                  <a:lnTo>
                    <a:pt x="929894" y="10540"/>
                  </a:lnTo>
                  <a:lnTo>
                    <a:pt x="948944" y="27304"/>
                  </a:lnTo>
                  <a:lnTo>
                    <a:pt x="917916" y="62536"/>
                  </a:lnTo>
                  <a:lnTo>
                    <a:pt x="909955" y="102996"/>
                  </a:lnTo>
                  <a:lnTo>
                    <a:pt x="908557" y="109854"/>
                  </a:lnTo>
                  <a:lnTo>
                    <a:pt x="913130" y="116586"/>
                  </a:lnTo>
                  <a:lnTo>
                    <a:pt x="919988" y="117982"/>
                  </a:lnTo>
                  <a:lnTo>
                    <a:pt x="926845" y="119252"/>
                  </a:lnTo>
                  <a:lnTo>
                    <a:pt x="933577" y="114807"/>
                  </a:lnTo>
                  <a:lnTo>
                    <a:pt x="934846" y="107950"/>
                  </a:lnTo>
                  <a:lnTo>
                    <a:pt x="953985" y="10540"/>
                  </a:lnTo>
                  <a:close/>
                </a:path>
                <a:path extrusionOk="0" h="1083310" w="956310">
                  <a:moveTo>
                    <a:pt x="936676" y="16510"/>
                  </a:moveTo>
                  <a:lnTo>
                    <a:pt x="926972" y="16510"/>
                  </a:lnTo>
                  <a:lnTo>
                    <a:pt x="943482" y="30987"/>
                  </a:lnTo>
                  <a:lnTo>
                    <a:pt x="922771" y="37860"/>
                  </a:lnTo>
                  <a:lnTo>
                    <a:pt x="917916" y="62536"/>
                  </a:lnTo>
                  <a:lnTo>
                    <a:pt x="948944" y="27304"/>
                  </a:lnTo>
                  <a:lnTo>
                    <a:pt x="936676" y="16510"/>
                  </a:lnTo>
                  <a:close/>
                </a:path>
                <a:path extrusionOk="0" h="1083310" w="956310">
                  <a:moveTo>
                    <a:pt x="956056" y="0"/>
                  </a:moveTo>
                  <a:lnTo>
                    <a:pt x="845057" y="36829"/>
                  </a:lnTo>
                  <a:lnTo>
                    <a:pt x="841502" y="44068"/>
                  </a:lnTo>
                  <a:lnTo>
                    <a:pt x="843661" y="50673"/>
                  </a:lnTo>
                  <a:lnTo>
                    <a:pt x="845819" y="57403"/>
                  </a:lnTo>
                  <a:lnTo>
                    <a:pt x="853058" y="60960"/>
                  </a:lnTo>
                  <a:lnTo>
                    <a:pt x="898841" y="45800"/>
                  </a:lnTo>
                  <a:lnTo>
                    <a:pt x="929894" y="10540"/>
                  </a:lnTo>
                  <a:lnTo>
                    <a:pt x="953985" y="10540"/>
                  </a:lnTo>
                  <a:lnTo>
                    <a:pt x="956056" y="0"/>
                  </a:lnTo>
                  <a:close/>
                </a:path>
                <a:path extrusionOk="0" h="1083310" w="956310">
                  <a:moveTo>
                    <a:pt x="929894" y="10540"/>
                  </a:moveTo>
                  <a:lnTo>
                    <a:pt x="898841" y="45800"/>
                  </a:lnTo>
                  <a:lnTo>
                    <a:pt x="922771" y="37860"/>
                  </a:lnTo>
                  <a:lnTo>
                    <a:pt x="926972" y="16510"/>
                  </a:lnTo>
                  <a:lnTo>
                    <a:pt x="936676" y="16510"/>
                  </a:lnTo>
                  <a:lnTo>
                    <a:pt x="929894" y="10540"/>
                  </a:lnTo>
                  <a:close/>
                </a:path>
                <a:path extrusionOk="0" h="1083310" w="956310">
                  <a:moveTo>
                    <a:pt x="926972" y="16510"/>
                  </a:moveTo>
                  <a:lnTo>
                    <a:pt x="922771" y="37860"/>
                  </a:lnTo>
                  <a:lnTo>
                    <a:pt x="943482" y="30987"/>
                  </a:lnTo>
                  <a:lnTo>
                    <a:pt x="926972" y="1651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304"/>
            <p:cNvSpPr/>
            <p:nvPr/>
          </p:nvSpPr>
          <p:spPr>
            <a:xfrm>
              <a:off x="5055107" y="1021080"/>
              <a:ext cx="1146000" cy="3108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304"/>
            <p:cNvSpPr/>
            <p:nvPr/>
          </p:nvSpPr>
          <p:spPr>
            <a:xfrm>
              <a:off x="5098288" y="1096518"/>
              <a:ext cx="946785" cy="118109"/>
            </a:xfrm>
            <a:custGeom>
              <a:rect b="b" l="l" r="r" t="t"/>
              <a:pathLst>
                <a:path extrusionOk="0" h="118109" w="946785">
                  <a:moveTo>
                    <a:pt x="874355" y="71988"/>
                  </a:moveTo>
                  <a:lnTo>
                    <a:pt x="832485" y="95885"/>
                  </a:lnTo>
                  <a:lnTo>
                    <a:pt x="830452" y="103632"/>
                  </a:lnTo>
                  <a:lnTo>
                    <a:pt x="837311" y="115824"/>
                  </a:lnTo>
                  <a:lnTo>
                    <a:pt x="845058" y="117983"/>
                  </a:lnTo>
                  <a:lnTo>
                    <a:pt x="851153" y="114427"/>
                  </a:lnTo>
                  <a:lnTo>
                    <a:pt x="924669" y="72390"/>
                  </a:lnTo>
                  <a:lnTo>
                    <a:pt x="921385" y="72390"/>
                  </a:lnTo>
                  <a:lnTo>
                    <a:pt x="874355" y="71988"/>
                  </a:lnTo>
                  <a:close/>
                </a:path>
                <a:path extrusionOk="0" h="118109" w="946785">
                  <a:moveTo>
                    <a:pt x="896266" y="59451"/>
                  </a:moveTo>
                  <a:lnTo>
                    <a:pt x="874355" y="71988"/>
                  </a:lnTo>
                  <a:lnTo>
                    <a:pt x="921385" y="72390"/>
                  </a:lnTo>
                  <a:lnTo>
                    <a:pt x="921402" y="70612"/>
                  </a:lnTo>
                  <a:lnTo>
                    <a:pt x="915035" y="70612"/>
                  </a:lnTo>
                  <a:lnTo>
                    <a:pt x="896266" y="59451"/>
                  </a:lnTo>
                  <a:close/>
                </a:path>
                <a:path extrusionOk="0" h="118109" w="946785">
                  <a:moveTo>
                    <a:pt x="846074" y="0"/>
                  </a:moveTo>
                  <a:lnTo>
                    <a:pt x="838326" y="2032"/>
                  </a:lnTo>
                  <a:lnTo>
                    <a:pt x="834771" y="8001"/>
                  </a:lnTo>
                  <a:lnTo>
                    <a:pt x="831214" y="14097"/>
                  </a:lnTo>
                  <a:lnTo>
                    <a:pt x="833120" y="21844"/>
                  </a:lnTo>
                  <a:lnTo>
                    <a:pt x="874634" y="46588"/>
                  </a:lnTo>
                  <a:lnTo>
                    <a:pt x="921638" y="46990"/>
                  </a:lnTo>
                  <a:lnTo>
                    <a:pt x="921385" y="72390"/>
                  </a:lnTo>
                  <a:lnTo>
                    <a:pt x="924669" y="72390"/>
                  </a:lnTo>
                  <a:lnTo>
                    <a:pt x="946658" y="59817"/>
                  </a:lnTo>
                  <a:lnTo>
                    <a:pt x="852170" y="3683"/>
                  </a:lnTo>
                  <a:lnTo>
                    <a:pt x="846074" y="0"/>
                  </a:lnTo>
                  <a:close/>
                </a:path>
                <a:path extrusionOk="0" h="118109" w="946785">
                  <a:moveTo>
                    <a:pt x="253" y="39116"/>
                  </a:moveTo>
                  <a:lnTo>
                    <a:pt x="0" y="64516"/>
                  </a:lnTo>
                  <a:lnTo>
                    <a:pt x="874355" y="71988"/>
                  </a:lnTo>
                  <a:lnTo>
                    <a:pt x="896266" y="59451"/>
                  </a:lnTo>
                  <a:lnTo>
                    <a:pt x="874634" y="46588"/>
                  </a:lnTo>
                  <a:lnTo>
                    <a:pt x="253" y="39116"/>
                  </a:lnTo>
                  <a:close/>
                </a:path>
                <a:path extrusionOk="0" h="118109" w="946785">
                  <a:moveTo>
                    <a:pt x="915162" y="48641"/>
                  </a:moveTo>
                  <a:lnTo>
                    <a:pt x="896266" y="59451"/>
                  </a:lnTo>
                  <a:lnTo>
                    <a:pt x="915035" y="70612"/>
                  </a:lnTo>
                  <a:lnTo>
                    <a:pt x="915162" y="48641"/>
                  </a:lnTo>
                  <a:close/>
                </a:path>
                <a:path extrusionOk="0" h="118109" w="946785">
                  <a:moveTo>
                    <a:pt x="921622" y="48641"/>
                  </a:moveTo>
                  <a:lnTo>
                    <a:pt x="915162" y="48641"/>
                  </a:lnTo>
                  <a:lnTo>
                    <a:pt x="915035" y="70612"/>
                  </a:lnTo>
                  <a:lnTo>
                    <a:pt x="921402" y="70612"/>
                  </a:lnTo>
                  <a:lnTo>
                    <a:pt x="921622" y="48641"/>
                  </a:lnTo>
                  <a:close/>
                </a:path>
                <a:path extrusionOk="0" h="118109" w="946785">
                  <a:moveTo>
                    <a:pt x="874634" y="46588"/>
                  </a:moveTo>
                  <a:lnTo>
                    <a:pt x="896266" y="59451"/>
                  </a:lnTo>
                  <a:lnTo>
                    <a:pt x="915162" y="48641"/>
                  </a:lnTo>
                  <a:lnTo>
                    <a:pt x="921622" y="48641"/>
                  </a:lnTo>
                  <a:lnTo>
                    <a:pt x="921638" y="46990"/>
                  </a:lnTo>
                  <a:lnTo>
                    <a:pt x="874634" y="46588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304"/>
            <p:cNvSpPr/>
            <p:nvPr/>
          </p:nvSpPr>
          <p:spPr>
            <a:xfrm>
              <a:off x="6001511" y="822960"/>
              <a:ext cx="1819800" cy="7056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2" name="Google Shape;4792;p304"/>
          <p:cNvSpPr txBox="1"/>
          <p:nvPr/>
        </p:nvSpPr>
        <p:spPr>
          <a:xfrm>
            <a:off x="5100119" y="3617278"/>
            <a:ext cx="666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3" name="Google Shape;4793;p304"/>
          <p:cNvSpPr/>
          <p:nvPr/>
        </p:nvSpPr>
        <p:spPr>
          <a:xfrm>
            <a:off x="2881883" y="4776213"/>
            <a:ext cx="1029900" cy="70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4" name="Google Shape;4794;p304"/>
          <p:cNvSpPr txBox="1"/>
          <p:nvPr/>
        </p:nvSpPr>
        <p:spPr>
          <a:xfrm>
            <a:off x="3055345" y="4904517"/>
            <a:ext cx="666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5" name="Google Shape;4795;p304"/>
          <p:cNvGrpSpPr/>
          <p:nvPr/>
        </p:nvGrpSpPr>
        <p:grpSpPr>
          <a:xfrm>
            <a:off x="2059948" y="4720308"/>
            <a:ext cx="4164714" cy="804455"/>
            <a:chOff x="3034283" y="1897379"/>
            <a:chExt cx="4787028" cy="705600"/>
          </a:xfrm>
        </p:grpSpPr>
        <p:sp>
          <p:nvSpPr>
            <p:cNvPr id="4796" name="Google Shape;4796;p304"/>
            <p:cNvSpPr/>
            <p:nvPr/>
          </p:nvSpPr>
          <p:spPr>
            <a:xfrm>
              <a:off x="3034283" y="2087879"/>
              <a:ext cx="1144500" cy="3108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304"/>
            <p:cNvSpPr/>
            <p:nvPr/>
          </p:nvSpPr>
          <p:spPr>
            <a:xfrm>
              <a:off x="3077082" y="2164206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96202" y="58991"/>
                  </a:moveTo>
                  <a:lnTo>
                    <a:pt x="832739" y="96012"/>
                  </a:lnTo>
                  <a:lnTo>
                    <a:pt x="830707" y="103759"/>
                  </a:lnTo>
                  <a:lnTo>
                    <a:pt x="834263" y="109855"/>
                  </a:lnTo>
                  <a:lnTo>
                    <a:pt x="837692" y="115824"/>
                  </a:lnTo>
                  <a:lnTo>
                    <a:pt x="845566" y="117856"/>
                  </a:lnTo>
                  <a:lnTo>
                    <a:pt x="924792" y="71628"/>
                  </a:lnTo>
                  <a:lnTo>
                    <a:pt x="921384" y="71628"/>
                  </a:lnTo>
                  <a:lnTo>
                    <a:pt x="921384" y="69976"/>
                  </a:lnTo>
                  <a:lnTo>
                    <a:pt x="915034" y="69976"/>
                  </a:lnTo>
                  <a:lnTo>
                    <a:pt x="896202" y="58991"/>
                  </a:lnTo>
                  <a:close/>
                </a:path>
                <a:path extrusionOk="0" h="118110" w="946785">
                  <a:moveTo>
                    <a:pt x="874322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874540" y="71628"/>
                  </a:lnTo>
                  <a:lnTo>
                    <a:pt x="896202" y="58991"/>
                  </a:lnTo>
                  <a:lnTo>
                    <a:pt x="874322" y="46228"/>
                  </a:lnTo>
                  <a:close/>
                </a:path>
                <a:path extrusionOk="0" h="118110" w="946785">
                  <a:moveTo>
                    <a:pt x="924742" y="46228"/>
                  </a:moveTo>
                  <a:lnTo>
                    <a:pt x="921384" y="46228"/>
                  </a:lnTo>
                  <a:lnTo>
                    <a:pt x="921384" y="71628"/>
                  </a:lnTo>
                  <a:lnTo>
                    <a:pt x="924792" y="71628"/>
                  </a:lnTo>
                  <a:lnTo>
                    <a:pt x="946531" y="58928"/>
                  </a:lnTo>
                  <a:lnTo>
                    <a:pt x="924742" y="46228"/>
                  </a:lnTo>
                  <a:close/>
                </a:path>
                <a:path extrusionOk="0" h="118110" w="946785">
                  <a:moveTo>
                    <a:pt x="915034" y="48006"/>
                  </a:moveTo>
                  <a:lnTo>
                    <a:pt x="896202" y="58991"/>
                  </a:lnTo>
                  <a:lnTo>
                    <a:pt x="915034" y="69976"/>
                  </a:lnTo>
                  <a:lnTo>
                    <a:pt x="915034" y="48006"/>
                  </a:lnTo>
                  <a:close/>
                </a:path>
                <a:path extrusionOk="0" h="118110" w="946785">
                  <a:moveTo>
                    <a:pt x="921384" y="48006"/>
                  </a:moveTo>
                  <a:lnTo>
                    <a:pt x="915034" y="48006"/>
                  </a:lnTo>
                  <a:lnTo>
                    <a:pt x="915034" y="69976"/>
                  </a:lnTo>
                  <a:lnTo>
                    <a:pt x="921384" y="69976"/>
                  </a:lnTo>
                  <a:lnTo>
                    <a:pt x="921384" y="48006"/>
                  </a:lnTo>
                  <a:close/>
                </a:path>
                <a:path extrusionOk="0" h="118110" w="946785">
                  <a:moveTo>
                    <a:pt x="845566" y="0"/>
                  </a:moveTo>
                  <a:lnTo>
                    <a:pt x="837692" y="2031"/>
                  </a:lnTo>
                  <a:lnTo>
                    <a:pt x="834263" y="8128"/>
                  </a:lnTo>
                  <a:lnTo>
                    <a:pt x="830707" y="14224"/>
                  </a:lnTo>
                  <a:lnTo>
                    <a:pt x="832739" y="21970"/>
                  </a:lnTo>
                  <a:lnTo>
                    <a:pt x="896202" y="58991"/>
                  </a:lnTo>
                  <a:lnTo>
                    <a:pt x="915034" y="48006"/>
                  </a:lnTo>
                  <a:lnTo>
                    <a:pt x="921384" y="48006"/>
                  </a:lnTo>
                  <a:lnTo>
                    <a:pt x="921384" y="46228"/>
                  </a:lnTo>
                  <a:lnTo>
                    <a:pt x="924742" y="46228"/>
                  </a:lnTo>
                  <a:lnTo>
                    <a:pt x="851534" y="3556"/>
                  </a:lnTo>
                  <a:lnTo>
                    <a:pt x="845566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304"/>
            <p:cNvSpPr/>
            <p:nvPr/>
          </p:nvSpPr>
          <p:spPr>
            <a:xfrm>
              <a:off x="5055107" y="2095499"/>
              <a:ext cx="1146000" cy="3108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304"/>
            <p:cNvSpPr/>
            <p:nvPr/>
          </p:nvSpPr>
          <p:spPr>
            <a:xfrm>
              <a:off x="5098288" y="2171318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74355" y="71988"/>
                  </a:moveTo>
                  <a:lnTo>
                    <a:pt x="832485" y="95885"/>
                  </a:lnTo>
                  <a:lnTo>
                    <a:pt x="830452" y="103631"/>
                  </a:lnTo>
                  <a:lnTo>
                    <a:pt x="837311" y="115824"/>
                  </a:lnTo>
                  <a:lnTo>
                    <a:pt x="845058" y="117982"/>
                  </a:lnTo>
                  <a:lnTo>
                    <a:pt x="851153" y="114426"/>
                  </a:lnTo>
                  <a:lnTo>
                    <a:pt x="924669" y="72389"/>
                  </a:lnTo>
                  <a:lnTo>
                    <a:pt x="921385" y="72389"/>
                  </a:lnTo>
                  <a:lnTo>
                    <a:pt x="874355" y="71988"/>
                  </a:lnTo>
                  <a:close/>
                </a:path>
                <a:path extrusionOk="0" h="118110" w="946785">
                  <a:moveTo>
                    <a:pt x="896266" y="59451"/>
                  </a:moveTo>
                  <a:lnTo>
                    <a:pt x="874355" y="71988"/>
                  </a:lnTo>
                  <a:lnTo>
                    <a:pt x="921385" y="72389"/>
                  </a:lnTo>
                  <a:lnTo>
                    <a:pt x="921402" y="70612"/>
                  </a:lnTo>
                  <a:lnTo>
                    <a:pt x="915035" y="70612"/>
                  </a:lnTo>
                  <a:lnTo>
                    <a:pt x="896266" y="59451"/>
                  </a:lnTo>
                  <a:close/>
                </a:path>
                <a:path extrusionOk="0" h="118110" w="946785">
                  <a:moveTo>
                    <a:pt x="846074" y="0"/>
                  </a:moveTo>
                  <a:lnTo>
                    <a:pt x="838326" y="2031"/>
                  </a:lnTo>
                  <a:lnTo>
                    <a:pt x="834771" y="8128"/>
                  </a:lnTo>
                  <a:lnTo>
                    <a:pt x="831214" y="14097"/>
                  </a:lnTo>
                  <a:lnTo>
                    <a:pt x="833120" y="21843"/>
                  </a:lnTo>
                  <a:lnTo>
                    <a:pt x="874634" y="46588"/>
                  </a:lnTo>
                  <a:lnTo>
                    <a:pt x="921638" y="46989"/>
                  </a:lnTo>
                  <a:lnTo>
                    <a:pt x="921385" y="72389"/>
                  </a:lnTo>
                  <a:lnTo>
                    <a:pt x="924669" y="72389"/>
                  </a:lnTo>
                  <a:lnTo>
                    <a:pt x="946658" y="59817"/>
                  </a:lnTo>
                  <a:lnTo>
                    <a:pt x="852170" y="3682"/>
                  </a:lnTo>
                  <a:lnTo>
                    <a:pt x="846074" y="0"/>
                  </a:lnTo>
                  <a:close/>
                </a:path>
                <a:path extrusionOk="0" h="118110" w="946785">
                  <a:moveTo>
                    <a:pt x="253" y="39116"/>
                  </a:moveTo>
                  <a:lnTo>
                    <a:pt x="0" y="64516"/>
                  </a:lnTo>
                  <a:lnTo>
                    <a:pt x="874355" y="71988"/>
                  </a:lnTo>
                  <a:lnTo>
                    <a:pt x="896266" y="59451"/>
                  </a:lnTo>
                  <a:lnTo>
                    <a:pt x="874634" y="46588"/>
                  </a:lnTo>
                  <a:lnTo>
                    <a:pt x="253" y="39116"/>
                  </a:lnTo>
                  <a:close/>
                </a:path>
                <a:path extrusionOk="0" h="118110" w="946785">
                  <a:moveTo>
                    <a:pt x="915162" y="48641"/>
                  </a:moveTo>
                  <a:lnTo>
                    <a:pt x="896266" y="59451"/>
                  </a:lnTo>
                  <a:lnTo>
                    <a:pt x="915035" y="70612"/>
                  </a:lnTo>
                  <a:lnTo>
                    <a:pt x="915162" y="48641"/>
                  </a:lnTo>
                  <a:close/>
                </a:path>
                <a:path extrusionOk="0" h="118110" w="946785">
                  <a:moveTo>
                    <a:pt x="921622" y="48641"/>
                  </a:moveTo>
                  <a:lnTo>
                    <a:pt x="915162" y="48641"/>
                  </a:lnTo>
                  <a:lnTo>
                    <a:pt x="915035" y="70612"/>
                  </a:lnTo>
                  <a:lnTo>
                    <a:pt x="921402" y="70612"/>
                  </a:lnTo>
                  <a:lnTo>
                    <a:pt x="921622" y="48641"/>
                  </a:lnTo>
                  <a:close/>
                </a:path>
                <a:path extrusionOk="0" h="118110" w="946785">
                  <a:moveTo>
                    <a:pt x="874634" y="46588"/>
                  </a:moveTo>
                  <a:lnTo>
                    <a:pt x="896266" y="59451"/>
                  </a:lnTo>
                  <a:lnTo>
                    <a:pt x="915162" y="48641"/>
                  </a:lnTo>
                  <a:lnTo>
                    <a:pt x="921622" y="48641"/>
                  </a:lnTo>
                  <a:lnTo>
                    <a:pt x="921638" y="46989"/>
                  </a:lnTo>
                  <a:lnTo>
                    <a:pt x="874634" y="46588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304"/>
            <p:cNvSpPr/>
            <p:nvPr/>
          </p:nvSpPr>
          <p:spPr>
            <a:xfrm>
              <a:off x="6001511" y="1897379"/>
              <a:ext cx="1819800" cy="7056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1" name="Google Shape;4801;p304"/>
          <p:cNvSpPr txBox="1"/>
          <p:nvPr/>
        </p:nvSpPr>
        <p:spPr>
          <a:xfrm>
            <a:off x="5100119" y="4843116"/>
            <a:ext cx="666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2" name="Google Shape;4802;p304"/>
          <p:cNvSpPr/>
          <p:nvPr/>
        </p:nvSpPr>
        <p:spPr>
          <a:xfrm>
            <a:off x="2893814" y="6016965"/>
            <a:ext cx="994500" cy="66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3" name="Google Shape;4803;p304"/>
          <p:cNvSpPr txBox="1"/>
          <p:nvPr/>
        </p:nvSpPr>
        <p:spPr>
          <a:xfrm>
            <a:off x="3055345" y="6130441"/>
            <a:ext cx="666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4" name="Google Shape;4804;p304"/>
          <p:cNvGrpSpPr/>
          <p:nvPr/>
        </p:nvGrpSpPr>
        <p:grpSpPr>
          <a:xfrm>
            <a:off x="2051993" y="5055648"/>
            <a:ext cx="4172670" cy="1694061"/>
            <a:chOff x="3025139" y="2191511"/>
            <a:chExt cx="4796172" cy="1485888"/>
          </a:xfrm>
        </p:grpSpPr>
        <p:sp>
          <p:nvSpPr>
            <p:cNvPr id="4805" name="Google Shape;4805;p304"/>
            <p:cNvSpPr/>
            <p:nvPr/>
          </p:nvSpPr>
          <p:spPr>
            <a:xfrm>
              <a:off x="3025139" y="2191511"/>
              <a:ext cx="1153800" cy="12816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304"/>
            <p:cNvSpPr/>
            <p:nvPr/>
          </p:nvSpPr>
          <p:spPr>
            <a:xfrm>
              <a:off x="3067557" y="2214752"/>
              <a:ext cx="956310" cy="1083310"/>
            </a:xfrm>
            <a:custGeom>
              <a:rect b="b" l="l" r="r" t="t"/>
              <a:pathLst>
                <a:path extrusionOk="0" h="1083310" w="956310">
                  <a:moveTo>
                    <a:pt x="853058" y="1022223"/>
                  </a:moveTo>
                  <a:lnTo>
                    <a:pt x="845819" y="1025906"/>
                  </a:lnTo>
                  <a:lnTo>
                    <a:pt x="843661" y="1032510"/>
                  </a:lnTo>
                  <a:lnTo>
                    <a:pt x="841502" y="1039241"/>
                  </a:lnTo>
                  <a:lnTo>
                    <a:pt x="845057" y="1046353"/>
                  </a:lnTo>
                  <a:lnTo>
                    <a:pt x="851662" y="1048639"/>
                  </a:lnTo>
                  <a:lnTo>
                    <a:pt x="956056" y="1083310"/>
                  </a:lnTo>
                  <a:lnTo>
                    <a:pt x="953985" y="1072769"/>
                  </a:lnTo>
                  <a:lnTo>
                    <a:pt x="929894" y="1072769"/>
                  </a:lnTo>
                  <a:lnTo>
                    <a:pt x="898846" y="1037510"/>
                  </a:lnTo>
                  <a:lnTo>
                    <a:pt x="859663" y="1024509"/>
                  </a:lnTo>
                  <a:lnTo>
                    <a:pt x="853058" y="1022223"/>
                  </a:lnTo>
                  <a:close/>
                </a:path>
                <a:path extrusionOk="0" h="1083310" w="956310">
                  <a:moveTo>
                    <a:pt x="898846" y="1037510"/>
                  </a:moveTo>
                  <a:lnTo>
                    <a:pt x="929894" y="1072769"/>
                  </a:lnTo>
                  <a:lnTo>
                    <a:pt x="936676" y="1066800"/>
                  </a:lnTo>
                  <a:lnTo>
                    <a:pt x="926972" y="1066800"/>
                  </a:lnTo>
                  <a:lnTo>
                    <a:pt x="922778" y="1045451"/>
                  </a:lnTo>
                  <a:lnTo>
                    <a:pt x="898846" y="1037510"/>
                  </a:lnTo>
                  <a:close/>
                </a:path>
                <a:path extrusionOk="0" h="1083310" w="956310">
                  <a:moveTo>
                    <a:pt x="926845" y="963930"/>
                  </a:moveTo>
                  <a:lnTo>
                    <a:pt x="913130" y="966724"/>
                  </a:lnTo>
                  <a:lnTo>
                    <a:pt x="908557" y="973328"/>
                  </a:lnTo>
                  <a:lnTo>
                    <a:pt x="909955" y="980186"/>
                  </a:lnTo>
                  <a:lnTo>
                    <a:pt x="917932" y="1020787"/>
                  </a:lnTo>
                  <a:lnTo>
                    <a:pt x="948944" y="1056005"/>
                  </a:lnTo>
                  <a:lnTo>
                    <a:pt x="929894" y="1072769"/>
                  </a:lnTo>
                  <a:lnTo>
                    <a:pt x="953985" y="1072769"/>
                  </a:lnTo>
                  <a:lnTo>
                    <a:pt x="934846" y="975360"/>
                  </a:lnTo>
                  <a:lnTo>
                    <a:pt x="933577" y="968502"/>
                  </a:lnTo>
                  <a:lnTo>
                    <a:pt x="926845" y="963930"/>
                  </a:lnTo>
                  <a:close/>
                </a:path>
                <a:path extrusionOk="0" h="1083310" w="956310">
                  <a:moveTo>
                    <a:pt x="922778" y="1045451"/>
                  </a:moveTo>
                  <a:lnTo>
                    <a:pt x="926972" y="1066800"/>
                  </a:lnTo>
                  <a:lnTo>
                    <a:pt x="943482" y="1052322"/>
                  </a:lnTo>
                  <a:lnTo>
                    <a:pt x="922778" y="1045451"/>
                  </a:lnTo>
                  <a:close/>
                </a:path>
                <a:path extrusionOk="0" h="1083310" w="956310">
                  <a:moveTo>
                    <a:pt x="917932" y="1020787"/>
                  </a:moveTo>
                  <a:lnTo>
                    <a:pt x="922778" y="1045451"/>
                  </a:lnTo>
                  <a:lnTo>
                    <a:pt x="943482" y="1052322"/>
                  </a:lnTo>
                  <a:lnTo>
                    <a:pt x="926972" y="1066800"/>
                  </a:lnTo>
                  <a:lnTo>
                    <a:pt x="936676" y="1066800"/>
                  </a:lnTo>
                  <a:lnTo>
                    <a:pt x="948944" y="1056005"/>
                  </a:lnTo>
                  <a:lnTo>
                    <a:pt x="917932" y="1020787"/>
                  </a:lnTo>
                  <a:close/>
                </a:path>
                <a:path extrusionOk="0" h="1083310" w="956310">
                  <a:moveTo>
                    <a:pt x="19050" y="0"/>
                  </a:moveTo>
                  <a:lnTo>
                    <a:pt x="0" y="16764"/>
                  </a:lnTo>
                  <a:lnTo>
                    <a:pt x="898846" y="1037510"/>
                  </a:lnTo>
                  <a:lnTo>
                    <a:pt x="922778" y="1045451"/>
                  </a:lnTo>
                  <a:lnTo>
                    <a:pt x="917932" y="102078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304"/>
            <p:cNvSpPr/>
            <p:nvPr/>
          </p:nvSpPr>
          <p:spPr>
            <a:xfrm>
              <a:off x="5055107" y="3169919"/>
              <a:ext cx="1146000" cy="3123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304"/>
            <p:cNvSpPr/>
            <p:nvPr/>
          </p:nvSpPr>
          <p:spPr>
            <a:xfrm>
              <a:off x="5098288" y="3246247"/>
              <a:ext cx="946785" cy="118110"/>
            </a:xfrm>
            <a:custGeom>
              <a:rect b="b" l="l" r="r" t="t"/>
              <a:pathLst>
                <a:path extrusionOk="0" h="118110" w="946785">
                  <a:moveTo>
                    <a:pt x="874355" y="71861"/>
                  </a:moveTo>
                  <a:lnTo>
                    <a:pt x="832485" y="95757"/>
                  </a:lnTo>
                  <a:lnTo>
                    <a:pt x="830452" y="103504"/>
                  </a:lnTo>
                  <a:lnTo>
                    <a:pt x="837311" y="115696"/>
                  </a:lnTo>
                  <a:lnTo>
                    <a:pt x="845058" y="117855"/>
                  </a:lnTo>
                  <a:lnTo>
                    <a:pt x="924891" y="72262"/>
                  </a:lnTo>
                  <a:lnTo>
                    <a:pt x="921385" y="72262"/>
                  </a:lnTo>
                  <a:lnTo>
                    <a:pt x="874355" y="71861"/>
                  </a:lnTo>
                  <a:close/>
                </a:path>
                <a:path extrusionOk="0" h="118110" w="946785">
                  <a:moveTo>
                    <a:pt x="896266" y="59324"/>
                  </a:moveTo>
                  <a:lnTo>
                    <a:pt x="874355" y="71861"/>
                  </a:lnTo>
                  <a:lnTo>
                    <a:pt x="921385" y="72262"/>
                  </a:lnTo>
                  <a:lnTo>
                    <a:pt x="921402" y="70484"/>
                  </a:lnTo>
                  <a:lnTo>
                    <a:pt x="915035" y="70484"/>
                  </a:lnTo>
                  <a:lnTo>
                    <a:pt x="896266" y="59324"/>
                  </a:lnTo>
                  <a:close/>
                </a:path>
                <a:path extrusionOk="0" h="118110" w="946785">
                  <a:moveTo>
                    <a:pt x="846074" y="0"/>
                  </a:moveTo>
                  <a:lnTo>
                    <a:pt x="838326" y="1904"/>
                  </a:lnTo>
                  <a:lnTo>
                    <a:pt x="834771" y="8000"/>
                  </a:lnTo>
                  <a:lnTo>
                    <a:pt x="831214" y="13969"/>
                  </a:lnTo>
                  <a:lnTo>
                    <a:pt x="833120" y="21716"/>
                  </a:lnTo>
                  <a:lnTo>
                    <a:pt x="874634" y="46461"/>
                  </a:lnTo>
                  <a:lnTo>
                    <a:pt x="921638" y="46862"/>
                  </a:lnTo>
                  <a:lnTo>
                    <a:pt x="921385" y="72262"/>
                  </a:lnTo>
                  <a:lnTo>
                    <a:pt x="924891" y="72262"/>
                  </a:lnTo>
                  <a:lnTo>
                    <a:pt x="946658" y="59816"/>
                  </a:lnTo>
                  <a:lnTo>
                    <a:pt x="852170" y="3555"/>
                  </a:lnTo>
                  <a:lnTo>
                    <a:pt x="846074" y="0"/>
                  </a:lnTo>
                  <a:close/>
                </a:path>
                <a:path extrusionOk="0" h="118110" w="946785">
                  <a:moveTo>
                    <a:pt x="253" y="38988"/>
                  </a:moveTo>
                  <a:lnTo>
                    <a:pt x="0" y="64388"/>
                  </a:lnTo>
                  <a:lnTo>
                    <a:pt x="874355" y="71861"/>
                  </a:lnTo>
                  <a:lnTo>
                    <a:pt x="896266" y="59324"/>
                  </a:lnTo>
                  <a:lnTo>
                    <a:pt x="874634" y="46461"/>
                  </a:lnTo>
                  <a:lnTo>
                    <a:pt x="253" y="38988"/>
                  </a:lnTo>
                  <a:close/>
                </a:path>
                <a:path extrusionOk="0" h="118110" w="946785">
                  <a:moveTo>
                    <a:pt x="915162" y="48513"/>
                  </a:moveTo>
                  <a:lnTo>
                    <a:pt x="896266" y="59324"/>
                  </a:lnTo>
                  <a:lnTo>
                    <a:pt x="915035" y="70484"/>
                  </a:lnTo>
                  <a:lnTo>
                    <a:pt x="915162" y="48513"/>
                  </a:lnTo>
                  <a:close/>
                </a:path>
                <a:path extrusionOk="0" h="118110" w="946785">
                  <a:moveTo>
                    <a:pt x="921622" y="48513"/>
                  </a:moveTo>
                  <a:lnTo>
                    <a:pt x="915162" y="48513"/>
                  </a:lnTo>
                  <a:lnTo>
                    <a:pt x="915035" y="70484"/>
                  </a:lnTo>
                  <a:lnTo>
                    <a:pt x="921402" y="70484"/>
                  </a:lnTo>
                  <a:lnTo>
                    <a:pt x="921622" y="48513"/>
                  </a:lnTo>
                  <a:close/>
                </a:path>
                <a:path extrusionOk="0" h="118110" w="946785">
                  <a:moveTo>
                    <a:pt x="874634" y="46461"/>
                  </a:moveTo>
                  <a:lnTo>
                    <a:pt x="896266" y="59324"/>
                  </a:lnTo>
                  <a:lnTo>
                    <a:pt x="915162" y="48513"/>
                  </a:lnTo>
                  <a:lnTo>
                    <a:pt x="921622" y="48513"/>
                  </a:lnTo>
                  <a:lnTo>
                    <a:pt x="921638" y="46862"/>
                  </a:lnTo>
                  <a:lnTo>
                    <a:pt x="874634" y="46461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304"/>
            <p:cNvSpPr/>
            <p:nvPr/>
          </p:nvSpPr>
          <p:spPr>
            <a:xfrm>
              <a:off x="6001511" y="2971799"/>
              <a:ext cx="1819800" cy="7056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0" name="Google Shape;4810;p304"/>
          <p:cNvSpPr txBox="1"/>
          <p:nvPr/>
        </p:nvSpPr>
        <p:spPr>
          <a:xfrm>
            <a:off x="5100119" y="6068896"/>
            <a:ext cx="667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1" name="Google Shape;4811;p304"/>
          <p:cNvSpPr/>
          <p:nvPr/>
        </p:nvSpPr>
        <p:spPr>
          <a:xfrm>
            <a:off x="239450" y="4663230"/>
            <a:ext cx="784800" cy="92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2" name="Google Shape;4812;p304"/>
          <p:cNvSpPr txBox="1"/>
          <p:nvPr/>
        </p:nvSpPr>
        <p:spPr>
          <a:xfrm>
            <a:off x="403451" y="4957026"/>
            <a:ext cx="454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3" name="Google Shape;4813;p304"/>
          <p:cNvSpPr/>
          <p:nvPr/>
        </p:nvSpPr>
        <p:spPr>
          <a:xfrm>
            <a:off x="1455281" y="4647620"/>
            <a:ext cx="753300" cy="941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4" name="Google Shape;4814;p304"/>
          <p:cNvSpPr txBox="1"/>
          <p:nvPr/>
        </p:nvSpPr>
        <p:spPr>
          <a:xfrm>
            <a:off x="1602229" y="4904517"/>
            <a:ext cx="415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5" name="Google Shape;4815;p304"/>
          <p:cNvGrpSpPr/>
          <p:nvPr/>
        </p:nvGrpSpPr>
        <p:grpSpPr>
          <a:xfrm>
            <a:off x="958142" y="4937498"/>
            <a:ext cx="701307" cy="354343"/>
            <a:chOff x="1767839" y="2087879"/>
            <a:chExt cx="806100" cy="310800"/>
          </a:xfrm>
        </p:grpSpPr>
        <p:sp>
          <p:nvSpPr>
            <p:cNvPr id="4816" name="Google Shape;4816;p304"/>
            <p:cNvSpPr/>
            <p:nvPr/>
          </p:nvSpPr>
          <p:spPr>
            <a:xfrm>
              <a:off x="1767839" y="2087879"/>
              <a:ext cx="806100" cy="31080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304"/>
            <p:cNvSpPr/>
            <p:nvPr/>
          </p:nvSpPr>
          <p:spPr>
            <a:xfrm>
              <a:off x="1809749" y="2164206"/>
              <a:ext cx="608330" cy="118110"/>
            </a:xfrm>
            <a:custGeom>
              <a:rect b="b" l="l" r="r" t="t"/>
              <a:pathLst>
                <a:path extrusionOk="0" h="118110" w="608330">
                  <a:moveTo>
                    <a:pt x="557366" y="58991"/>
                  </a:moveTo>
                  <a:lnTo>
                    <a:pt x="499999" y="92456"/>
                  </a:lnTo>
                  <a:lnTo>
                    <a:pt x="494030" y="96012"/>
                  </a:lnTo>
                  <a:lnTo>
                    <a:pt x="491870" y="103759"/>
                  </a:lnTo>
                  <a:lnTo>
                    <a:pt x="495426" y="109855"/>
                  </a:lnTo>
                  <a:lnTo>
                    <a:pt x="498982" y="115824"/>
                  </a:lnTo>
                  <a:lnTo>
                    <a:pt x="506730" y="117856"/>
                  </a:lnTo>
                  <a:lnTo>
                    <a:pt x="512825" y="114426"/>
                  </a:lnTo>
                  <a:lnTo>
                    <a:pt x="586083" y="71628"/>
                  </a:lnTo>
                  <a:lnTo>
                    <a:pt x="582676" y="71628"/>
                  </a:lnTo>
                  <a:lnTo>
                    <a:pt x="582676" y="69976"/>
                  </a:lnTo>
                  <a:lnTo>
                    <a:pt x="576199" y="69976"/>
                  </a:lnTo>
                  <a:lnTo>
                    <a:pt x="557366" y="58991"/>
                  </a:lnTo>
                  <a:close/>
                </a:path>
                <a:path extrusionOk="0" h="118110" w="608330">
                  <a:moveTo>
                    <a:pt x="535486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535704" y="71628"/>
                  </a:lnTo>
                  <a:lnTo>
                    <a:pt x="557366" y="58991"/>
                  </a:lnTo>
                  <a:lnTo>
                    <a:pt x="535486" y="46228"/>
                  </a:lnTo>
                  <a:close/>
                </a:path>
                <a:path extrusionOk="0" h="118110" w="608330">
                  <a:moveTo>
                    <a:pt x="586034" y="46228"/>
                  </a:moveTo>
                  <a:lnTo>
                    <a:pt x="582676" y="46228"/>
                  </a:lnTo>
                  <a:lnTo>
                    <a:pt x="582676" y="71628"/>
                  </a:lnTo>
                  <a:lnTo>
                    <a:pt x="586083" y="71628"/>
                  </a:lnTo>
                  <a:lnTo>
                    <a:pt x="607822" y="58928"/>
                  </a:lnTo>
                  <a:lnTo>
                    <a:pt x="586034" y="46228"/>
                  </a:lnTo>
                  <a:close/>
                </a:path>
                <a:path extrusionOk="0" h="118110" w="608330">
                  <a:moveTo>
                    <a:pt x="576199" y="48006"/>
                  </a:moveTo>
                  <a:lnTo>
                    <a:pt x="557366" y="58991"/>
                  </a:lnTo>
                  <a:lnTo>
                    <a:pt x="576199" y="69976"/>
                  </a:lnTo>
                  <a:lnTo>
                    <a:pt x="576199" y="48006"/>
                  </a:lnTo>
                  <a:close/>
                </a:path>
                <a:path extrusionOk="0" h="118110" w="608330">
                  <a:moveTo>
                    <a:pt x="582676" y="48006"/>
                  </a:moveTo>
                  <a:lnTo>
                    <a:pt x="576199" y="48006"/>
                  </a:lnTo>
                  <a:lnTo>
                    <a:pt x="576199" y="69976"/>
                  </a:lnTo>
                  <a:lnTo>
                    <a:pt x="582676" y="69976"/>
                  </a:lnTo>
                  <a:lnTo>
                    <a:pt x="582676" y="48006"/>
                  </a:lnTo>
                  <a:close/>
                </a:path>
                <a:path extrusionOk="0" h="118110" w="608330">
                  <a:moveTo>
                    <a:pt x="506730" y="0"/>
                  </a:moveTo>
                  <a:lnTo>
                    <a:pt x="498982" y="2031"/>
                  </a:lnTo>
                  <a:lnTo>
                    <a:pt x="491870" y="14224"/>
                  </a:lnTo>
                  <a:lnTo>
                    <a:pt x="494030" y="21970"/>
                  </a:lnTo>
                  <a:lnTo>
                    <a:pt x="499999" y="25526"/>
                  </a:lnTo>
                  <a:lnTo>
                    <a:pt x="557366" y="58991"/>
                  </a:lnTo>
                  <a:lnTo>
                    <a:pt x="576199" y="48006"/>
                  </a:lnTo>
                  <a:lnTo>
                    <a:pt x="582676" y="48006"/>
                  </a:lnTo>
                  <a:lnTo>
                    <a:pt x="582676" y="46228"/>
                  </a:lnTo>
                  <a:lnTo>
                    <a:pt x="586034" y="46228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8" name="Google Shape;4818;p304"/>
          <p:cNvSpPr txBox="1"/>
          <p:nvPr/>
        </p:nvSpPr>
        <p:spPr>
          <a:xfrm>
            <a:off x="6362225" y="969350"/>
            <a:ext cx="2109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в Map-Reduce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19" name="Google Shape;4819;p304"/>
          <p:cNvSpPr txBox="1"/>
          <p:nvPr/>
        </p:nvSpPr>
        <p:spPr>
          <a:xfrm>
            <a:off x="6611025" y="4226800"/>
            <a:ext cx="2109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в Spark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820" name="Google Shape;4820;p304"/>
          <p:cNvCxnSpPr/>
          <p:nvPr/>
        </p:nvCxnSpPr>
        <p:spPr>
          <a:xfrm flipH="1" rot="10800000">
            <a:off x="481975" y="5558425"/>
            <a:ext cx="1032900" cy="68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1" name="Google Shape;4821;p304"/>
          <p:cNvSpPr txBox="1"/>
          <p:nvPr/>
        </p:nvSpPr>
        <p:spPr>
          <a:xfrm>
            <a:off x="346100" y="6130450"/>
            <a:ext cx="2109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в Spark  считывается в память  1 раз и оттуда уже по очередям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22" name="Google Shape;4822;p304"/>
          <p:cNvSpPr txBox="1"/>
          <p:nvPr/>
        </p:nvSpPr>
        <p:spPr>
          <a:xfrm>
            <a:off x="133300" y="4156525"/>
            <a:ext cx="99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HDFS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23" name="Google Shape;4823;p304"/>
          <p:cNvSpPr txBox="1"/>
          <p:nvPr/>
        </p:nvSpPr>
        <p:spPr>
          <a:xfrm>
            <a:off x="133300" y="2419475"/>
            <a:ext cx="15072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каждая очередь отдельно все читает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27" name="Shape 4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8" name="Google Shape;4828;p305"/>
          <p:cNvSpPr txBox="1"/>
          <p:nvPr>
            <p:ph type="title"/>
          </p:nvPr>
        </p:nvSpPr>
        <p:spPr>
          <a:xfrm>
            <a:off x="1259252" y="157256"/>
            <a:ext cx="6625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Resilient Distributed Datasets (RDD)</a:t>
            </a:r>
            <a:endParaRPr sz="2200"/>
          </a:p>
        </p:txBody>
      </p:sp>
      <p:sp>
        <p:nvSpPr>
          <p:cNvPr id="4829" name="Google Shape;4829;p305"/>
          <p:cNvSpPr txBox="1"/>
          <p:nvPr/>
        </p:nvSpPr>
        <p:spPr>
          <a:xfrm>
            <a:off x="549725" y="625375"/>
            <a:ext cx="8181000" cy="27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noAutofit/>
          </a:bodyPr>
          <a:lstStyle/>
          <a:p>
            <a:pPr indent="-29908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Абстрактное представление распределенной RAM ( это может быть и не RAM , а сервер)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9085" lvl="0" marL="355600" marR="835025" rtl="0" algn="l">
              <a:lnSpc>
                <a:spcPct val="108148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RDD делится на партиции, которые являются  атомарными частями информации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9085" lvl="0" marL="355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Партиции RDD хранятся на различных серверах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9085" lvl="0" marL="3556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Над RDD можно производить операции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9085" lvl="0" marL="355600" marR="981075" rtl="0" algn="l">
              <a:lnSpc>
                <a:spcPct val="108148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 этом сами RDD остаются неизменными  (immutable)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33" name="Shape 4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4" name="Google Shape;4834;p306"/>
          <p:cNvSpPr txBox="1"/>
          <p:nvPr>
            <p:ph type="title"/>
          </p:nvPr>
        </p:nvSpPr>
        <p:spPr>
          <a:xfrm>
            <a:off x="1266825" y="333349"/>
            <a:ext cx="6611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Программная модель Spark</a:t>
            </a:r>
            <a:endParaRPr sz="2200"/>
          </a:p>
        </p:txBody>
      </p:sp>
      <p:sp>
        <p:nvSpPr>
          <p:cNvPr id="4835" name="Google Shape;4835;p306"/>
          <p:cNvSpPr txBox="1"/>
          <p:nvPr/>
        </p:nvSpPr>
        <p:spPr>
          <a:xfrm>
            <a:off x="535950" y="820271"/>
            <a:ext cx="79572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73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Основана на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parallelizable operators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Поток обработки данных состоит из любого  числа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data sources, operators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data sinks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путем соединения их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inputs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outputs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6" name="Google Shape;4836;p306"/>
          <p:cNvSpPr txBox="1"/>
          <p:nvPr>
            <p:ph type="title"/>
          </p:nvPr>
        </p:nvSpPr>
        <p:spPr>
          <a:xfrm>
            <a:off x="991425" y="3004924"/>
            <a:ext cx="6616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Directed Acyclic Graph (DAG)</a:t>
            </a:r>
            <a:endParaRPr sz="2000"/>
          </a:p>
        </p:txBody>
      </p:sp>
      <p:sp>
        <p:nvSpPr>
          <p:cNvPr id="4837" name="Google Shape;4837;p306"/>
          <p:cNvSpPr/>
          <p:nvPr/>
        </p:nvSpPr>
        <p:spPr>
          <a:xfrm>
            <a:off x="991430" y="3588735"/>
            <a:ext cx="6299100" cy="303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41" name="Shape 4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2" name="Google Shape;4842;p307"/>
          <p:cNvSpPr txBox="1"/>
          <p:nvPr>
            <p:ph type="title"/>
          </p:nvPr>
        </p:nvSpPr>
        <p:spPr>
          <a:xfrm>
            <a:off x="1893889" y="0"/>
            <a:ext cx="5356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Higher-Order Functions</a:t>
            </a:r>
            <a:endParaRPr sz="2200"/>
          </a:p>
        </p:txBody>
      </p:sp>
      <p:sp>
        <p:nvSpPr>
          <p:cNvPr id="4843" name="Google Shape;4843;p307"/>
          <p:cNvSpPr txBox="1"/>
          <p:nvPr/>
        </p:nvSpPr>
        <p:spPr>
          <a:xfrm>
            <a:off x="330200" y="488727"/>
            <a:ext cx="78867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800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Существует два типа RDD операторов: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transformations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actions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0035" lvl="0" marL="355600" marR="748665" rtl="0" algn="l">
              <a:lnSpc>
                <a:spcPct val="96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Transformations: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lazy-операторы, которые  создают новые RDD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0035" lvl="0" marL="355600" marR="5080" rtl="0" algn="l">
              <a:lnSpc>
                <a:spcPct val="80000"/>
              </a:lnSpc>
              <a:spcBef>
                <a:spcPts val="74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Actions:	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запускают вычисления и возвращают  результат в программу или во внешнее  хранилище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4" name="Google Shape;4844;p307"/>
          <p:cNvSpPr/>
          <p:nvPr/>
        </p:nvSpPr>
        <p:spPr>
          <a:xfrm>
            <a:off x="575900" y="2749999"/>
            <a:ext cx="7641000" cy="401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48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p308"/>
          <p:cNvSpPr txBox="1"/>
          <p:nvPr>
            <p:ph type="title"/>
          </p:nvPr>
        </p:nvSpPr>
        <p:spPr>
          <a:xfrm>
            <a:off x="1414652" y="333349"/>
            <a:ext cx="6316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RDD Transformations -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Map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0" name="Google Shape;4850;p308"/>
          <p:cNvGrpSpPr/>
          <p:nvPr/>
        </p:nvGrpSpPr>
        <p:grpSpPr>
          <a:xfrm>
            <a:off x="249936" y="1517865"/>
            <a:ext cx="8609053" cy="3620790"/>
            <a:chOff x="249936" y="1138427"/>
            <a:chExt cx="8609053" cy="2715660"/>
          </a:xfrm>
        </p:grpSpPr>
        <p:sp>
          <p:nvSpPr>
            <p:cNvPr id="4851" name="Google Shape;4851;p308"/>
            <p:cNvSpPr/>
            <p:nvPr/>
          </p:nvSpPr>
          <p:spPr>
            <a:xfrm>
              <a:off x="284989" y="1161287"/>
              <a:ext cx="8574000" cy="2692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852" name="Google Shape;4852;p308"/>
            <p:cNvSpPr/>
            <p:nvPr/>
          </p:nvSpPr>
          <p:spPr>
            <a:xfrm>
              <a:off x="249936" y="1138427"/>
              <a:ext cx="7170300" cy="2709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853" name="Google Shape;4853;p308"/>
            <p:cNvSpPr/>
            <p:nvPr/>
          </p:nvSpPr>
          <p:spPr>
            <a:xfrm>
              <a:off x="323532" y="1179829"/>
              <a:ext cx="8496900" cy="2616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854" name="Google Shape;4854;p308"/>
            <p:cNvSpPr/>
            <p:nvPr/>
          </p:nvSpPr>
          <p:spPr>
            <a:xfrm>
              <a:off x="323532" y="1179829"/>
              <a:ext cx="8496935" cy="2616200"/>
            </a:xfrm>
            <a:custGeom>
              <a:rect b="b" l="l" r="r" t="t"/>
              <a:pathLst>
                <a:path extrusionOk="0" h="2616200" w="8496935">
                  <a:moveTo>
                    <a:pt x="0" y="2616073"/>
                  </a:moveTo>
                  <a:lnTo>
                    <a:pt x="8496935" y="2616073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261607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855" name="Google Shape;4855;p308"/>
            <p:cNvSpPr/>
            <p:nvPr/>
          </p:nvSpPr>
          <p:spPr>
            <a:xfrm>
              <a:off x="7047229" y="1491614"/>
              <a:ext cx="1495800" cy="1476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4856" name="Google Shape;4856;p308"/>
          <p:cNvSpPr txBox="1"/>
          <p:nvPr>
            <p:ph idx="1" type="body"/>
          </p:nvPr>
        </p:nvSpPr>
        <p:spPr>
          <a:xfrm>
            <a:off x="302838" y="1517863"/>
            <a:ext cx="8538300" cy="4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425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// passing each element through a function.</a:t>
            </a:r>
            <a:endParaRPr sz="1800"/>
          </a:p>
          <a:p>
            <a:pPr indent="0" lvl="0" marL="425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i="0" lang="en-US" sz="1800">
                <a:latin typeface="Courier New"/>
                <a:ea typeface="Courier New"/>
                <a:cs typeface="Courier New"/>
                <a:sym typeface="Courier New"/>
              </a:rPr>
              <a:t>nums = sc.</a:t>
            </a:r>
            <a:r>
              <a:rPr b="1" i="0" lang="en-US" sz="1800">
                <a:latin typeface="Courier New"/>
                <a:ea typeface="Courier New"/>
                <a:cs typeface="Courier New"/>
                <a:sym typeface="Courier New"/>
              </a:rPr>
              <a:t>parallelize</a:t>
            </a:r>
            <a:r>
              <a:rPr i="0" lang="en-US" sz="1800">
                <a:latin typeface="Courier New"/>
                <a:ea typeface="Courier New"/>
                <a:cs typeface="Courier New"/>
                <a:sym typeface="Courier New"/>
              </a:rPr>
              <a:t>(Array(1, 2, 3))</a:t>
            </a:r>
            <a:endParaRPr sz="1800"/>
          </a:p>
          <a:p>
            <a:pPr indent="0" lvl="0" marL="42545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b="1" i="0" lang="en-US" sz="1800"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i="0" lang="en-US" sz="1800">
                <a:latin typeface="Courier New"/>
                <a:ea typeface="Courier New"/>
                <a:cs typeface="Courier New"/>
                <a:sym typeface="Courier New"/>
              </a:rPr>
              <a:t>squares = nums.</a:t>
            </a:r>
            <a:r>
              <a:rPr b="1" i="0" lang="en-US" sz="1800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i="0" lang="en-US" sz="1800">
                <a:latin typeface="Courier New"/>
                <a:ea typeface="Courier New"/>
                <a:cs typeface="Courier New"/>
                <a:sym typeface="Courier New"/>
              </a:rPr>
              <a:t>(x =&gt; x * x)	</a:t>
            </a:r>
            <a:r>
              <a:rPr lang="en-US" sz="1800"/>
              <a:t>// {1, 4, 9}</a:t>
            </a:r>
            <a:endParaRPr sz="1800"/>
          </a:p>
          <a:p>
            <a:pPr indent="0" lvl="0" marL="29844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25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// selecting those elements that func returns true.</a:t>
            </a:r>
            <a:endParaRPr sz="1800"/>
          </a:p>
          <a:p>
            <a:pPr indent="0" lvl="0" marL="42545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b="1" i="0" lang="en-US" sz="1800"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i="0" lang="en-US" sz="1800">
                <a:latin typeface="Courier New"/>
                <a:ea typeface="Courier New"/>
                <a:cs typeface="Courier New"/>
                <a:sym typeface="Courier New"/>
              </a:rPr>
              <a:t>even = squares.</a:t>
            </a:r>
            <a:r>
              <a:rPr b="1" i="0" lang="en-US" sz="1800"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i="0" lang="en-US" sz="1800">
                <a:latin typeface="Courier New"/>
                <a:ea typeface="Courier New"/>
                <a:cs typeface="Courier New"/>
                <a:sym typeface="Courier New"/>
              </a:rPr>
              <a:t>(x =&gt; x % 2 == 0) </a:t>
            </a:r>
            <a:r>
              <a:rPr lang="en-US" sz="1800"/>
              <a:t>// {4}</a:t>
            </a:r>
            <a:endParaRPr sz="1800"/>
          </a:p>
          <a:p>
            <a:pPr indent="0" lvl="0" marL="29844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25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// mapping each element to zero or more others.</a:t>
            </a:r>
            <a:endParaRPr sz="1800"/>
          </a:p>
          <a:p>
            <a:pPr indent="0" lvl="0" marL="425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latin typeface="Courier New"/>
                <a:ea typeface="Courier New"/>
                <a:cs typeface="Courier New"/>
                <a:sym typeface="Courier New"/>
              </a:rPr>
              <a:t>nums.</a:t>
            </a:r>
            <a:r>
              <a:rPr b="1" i="0" lang="en-US" sz="1800">
                <a:latin typeface="Courier New"/>
                <a:ea typeface="Courier New"/>
                <a:cs typeface="Courier New"/>
                <a:sym typeface="Courier New"/>
              </a:rPr>
              <a:t>flatMap</a:t>
            </a:r>
            <a:r>
              <a:rPr i="0" lang="en-US" sz="1800">
                <a:latin typeface="Courier New"/>
                <a:ea typeface="Courier New"/>
                <a:cs typeface="Courier New"/>
                <a:sym typeface="Courier New"/>
              </a:rPr>
              <a:t>(x =&gt; Range(0, x, 1)) // </a:t>
            </a:r>
            <a:r>
              <a:rPr lang="en-US" sz="1800"/>
              <a:t>{0, 0, 1, 0, 1, 2}</a:t>
            </a:r>
            <a:endParaRPr sz="1800"/>
          </a:p>
          <a:p>
            <a:pPr indent="0" lvl="0" marL="298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9844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5033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Все пары обрабатываются независимо</a:t>
            </a:r>
            <a:endParaRPr sz="1800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60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1" name="Google Shape;4861;p309"/>
          <p:cNvSpPr txBox="1"/>
          <p:nvPr>
            <p:ph type="title"/>
          </p:nvPr>
        </p:nvSpPr>
        <p:spPr>
          <a:xfrm>
            <a:off x="1093114" y="333349"/>
            <a:ext cx="6955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RDD Transformations -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Reduce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2" name="Google Shape;4862;p309"/>
          <p:cNvGrpSpPr/>
          <p:nvPr/>
        </p:nvGrpSpPr>
        <p:grpSpPr>
          <a:xfrm>
            <a:off x="249936" y="1357342"/>
            <a:ext cx="8609053" cy="3293604"/>
            <a:chOff x="249936" y="1018032"/>
            <a:chExt cx="8609053" cy="2470265"/>
          </a:xfrm>
        </p:grpSpPr>
        <p:sp>
          <p:nvSpPr>
            <p:cNvPr id="4863" name="Google Shape;4863;p309"/>
            <p:cNvSpPr/>
            <p:nvPr/>
          </p:nvSpPr>
          <p:spPr>
            <a:xfrm>
              <a:off x="284989" y="1040897"/>
              <a:ext cx="8574000" cy="2447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64" name="Google Shape;4864;p309"/>
            <p:cNvSpPr/>
            <p:nvPr/>
          </p:nvSpPr>
          <p:spPr>
            <a:xfrm>
              <a:off x="249936" y="1018032"/>
              <a:ext cx="5827800" cy="2465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65" name="Google Shape;4865;p309"/>
            <p:cNvSpPr/>
            <p:nvPr/>
          </p:nvSpPr>
          <p:spPr>
            <a:xfrm>
              <a:off x="323532" y="1059688"/>
              <a:ext cx="8496900" cy="236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866" name="Google Shape;4866;p309"/>
          <p:cNvSpPr txBox="1"/>
          <p:nvPr/>
        </p:nvSpPr>
        <p:spPr>
          <a:xfrm>
            <a:off x="323532" y="1412917"/>
            <a:ext cx="8496900" cy="315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val pets = sc.parallelize(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9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Seq(("cat", 1), ("dog", 1), ("cat", 2)))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19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pets.reduceByKey((x, y) =&gt; x + y)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19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// {(cat, 3), (dog, 1)}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pets.groupByKey()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// {(cat, (1, 2)), (dog, (1))}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67" name="Google Shape;4867;p309"/>
          <p:cNvSpPr txBox="1"/>
          <p:nvPr/>
        </p:nvSpPr>
        <p:spPr>
          <a:xfrm>
            <a:off x="4302378" y="4587239"/>
            <a:ext cx="4440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826768" lvl="0" marL="83883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Пары с одинаковыми ключами группируются  Группы обрабатываются независимо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8" name="Google Shape;4868;p309"/>
          <p:cNvSpPr/>
          <p:nvPr/>
        </p:nvSpPr>
        <p:spPr>
          <a:xfrm>
            <a:off x="6876288" y="1988819"/>
            <a:ext cx="1467000" cy="1842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72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p310"/>
          <p:cNvSpPr txBox="1"/>
          <p:nvPr>
            <p:ph type="title"/>
          </p:nvPr>
        </p:nvSpPr>
        <p:spPr>
          <a:xfrm>
            <a:off x="1484757" y="40403"/>
            <a:ext cx="6174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RDD Transformations -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Join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4" name="Google Shape;4874;p310"/>
          <p:cNvGrpSpPr/>
          <p:nvPr/>
        </p:nvGrpSpPr>
        <p:grpSpPr>
          <a:xfrm>
            <a:off x="249936" y="1070837"/>
            <a:ext cx="8609053" cy="5014749"/>
            <a:chOff x="249936" y="803148"/>
            <a:chExt cx="8609053" cy="3761156"/>
          </a:xfrm>
        </p:grpSpPr>
        <p:sp>
          <p:nvSpPr>
            <p:cNvPr id="4875" name="Google Shape;4875;p310"/>
            <p:cNvSpPr/>
            <p:nvPr/>
          </p:nvSpPr>
          <p:spPr>
            <a:xfrm>
              <a:off x="284989" y="826004"/>
              <a:ext cx="8574000" cy="373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76" name="Google Shape;4876;p310"/>
            <p:cNvSpPr/>
            <p:nvPr/>
          </p:nvSpPr>
          <p:spPr>
            <a:xfrm>
              <a:off x="249936" y="803148"/>
              <a:ext cx="5582400" cy="3684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77" name="Google Shape;4877;p310"/>
            <p:cNvSpPr/>
            <p:nvPr/>
          </p:nvSpPr>
          <p:spPr>
            <a:xfrm>
              <a:off x="323532" y="843546"/>
              <a:ext cx="8496900" cy="3662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78" name="Google Shape;4878;p310"/>
            <p:cNvSpPr/>
            <p:nvPr/>
          </p:nvSpPr>
          <p:spPr>
            <a:xfrm>
              <a:off x="323532" y="843546"/>
              <a:ext cx="8496935" cy="3662679"/>
            </a:xfrm>
            <a:custGeom>
              <a:rect b="b" l="l" r="r" t="t"/>
              <a:pathLst>
                <a:path extrusionOk="0" h="3662679" w="8496935">
                  <a:moveTo>
                    <a:pt x="0" y="3662553"/>
                  </a:moveTo>
                  <a:lnTo>
                    <a:pt x="8496935" y="3662553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366255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879" name="Google Shape;4879;p310"/>
          <p:cNvSpPr txBox="1"/>
          <p:nvPr/>
        </p:nvSpPr>
        <p:spPr>
          <a:xfrm>
            <a:off x="402437" y="1138936"/>
            <a:ext cx="5152500" cy="3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0" marR="16986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val visits = sc.parallelize(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6621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Seq(("index.html", "1.2.3.4"),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0114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("about.html", "3.4.5.6"),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62306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("index.html", "1.3.3.1")))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val pageNames = sc.parallelize(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78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Seq(("index.html", "Home"),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665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("about.html", "About")))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visits.join(pageNames)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880" name="Google Shape;4880;p310"/>
          <p:cNvGraphicFramePr/>
          <p:nvPr/>
        </p:nvGraphicFramePr>
        <p:xfrm>
          <a:off x="567912" y="39159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335925"/>
                <a:gridCol w="1830075"/>
                <a:gridCol w="1464300"/>
                <a:gridCol w="1191250"/>
              </a:tblGrid>
              <a:tr h="315625"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031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1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("index.html",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1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("1.2.3.4",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31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"Home"))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325375"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065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5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("index.html",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5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("1.3.3.1",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65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"Home"))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315875">
                <a:tc>
                  <a:txBody>
                    <a:bodyPr/>
                    <a:lstStyle/>
                    <a:p>
                      <a:pPr indent="0" lvl="0" marL="38100" marR="0" rtl="0" algn="l">
                        <a:lnSpc>
                          <a:spcPct val="1065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5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("about.html",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5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("3.4.5.6",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65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"About"))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4881" name="Google Shape;4881;p310"/>
          <p:cNvSpPr/>
          <p:nvPr/>
        </p:nvSpPr>
        <p:spPr>
          <a:xfrm>
            <a:off x="6444234" y="1508759"/>
            <a:ext cx="2011800" cy="2139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85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" name="Google Shape;4886;p311"/>
          <p:cNvSpPr txBox="1"/>
          <p:nvPr>
            <p:ph type="title"/>
          </p:nvPr>
        </p:nvSpPr>
        <p:spPr>
          <a:xfrm>
            <a:off x="1262250" y="0"/>
            <a:ext cx="6623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RDD Transformations -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CoGroup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7" name="Google Shape;4887;p311"/>
          <p:cNvGrpSpPr/>
          <p:nvPr/>
        </p:nvGrpSpPr>
        <p:grpSpPr>
          <a:xfrm>
            <a:off x="267475" y="489583"/>
            <a:ext cx="8609053" cy="4154464"/>
            <a:chOff x="249936" y="729995"/>
            <a:chExt cx="8609053" cy="3454856"/>
          </a:xfrm>
        </p:grpSpPr>
        <p:sp>
          <p:nvSpPr>
            <p:cNvPr id="4888" name="Google Shape;4888;p311"/>
            <p:cNvSpPr/>
            <p:nvPr/>
          </p:nvSpPr>
          <p:spPr>
            <a:xfrm>
              <a:off x="284989" y="752851"/>
              <a:ext cx="8574000" cy="3432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89" name="Google Shape;4889;p311"/>
            <p:cNvSpPr/>
            <p:nvPr/>
          </p:nvSpPr>
          <p:spPr>
            <a:xfrm>
              <a:off x="249936" y="729995"/>
              <a:ext cx="6926700" cy="3441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90" name="Google Shape;4890;p311"/>
            <p:cNvSpPr/>
            <p:nvPr/>
          </p:nvSpPr>
          <p:spPr>
            <a:xfrm>
              <a:off x="323532" y="771613"/>
              <a:ext cx="8496900" cy="3354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91" name="Google Shape;4891;p311"/>
            <p:cNvSpPr/>
            <p:nvPr/>
          </p:nvSpPr>
          <p:spPr>
            <a:xfrm>
              <a:off x="323532" y="771613"/>
              <a:ext cx="8496935" cy="3354704"/>
            </a:xfrm>
            <a:custGeom>
              <a:rect b="b" l="l" r="r" t="t"/>
              <a:pathLst>
                <a:path extrusionOk="0" h="3354704" w="8496935">
                  <a:moveTo>
                    <a:pt x="0" y="3354704"/>
                  </a:moveTo>
                  <a:lnTo>
                    <a:pt x="8496935" y="3354704"/>
                  </a:lnTo>
                  <a:lnTo>
                    <a:pt x="8496935" y="0"/>
                  </a:lnTo>
                  <a:lnTo>
                    <a:pt x="0" y="0"/>
                  </a:lnTo>
                  <a:lnTo>
                    <a:pt x="0" y="335470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92" name="Google Shape;4892;p311"/>
            <p:cNvSpPr/>
            <p:nvPr/>
          </p:nvSpPr>
          <p:spPr>
            <a:xfrm>
              <a:off x="6520814" y="1059561"/>
              <a:ext cx="2011800" cy="1684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893" name="Google Shape;4893;p311"/>
          <p:cNvSpPr txBox="1"/>
          <p:nvPr/>
        </p:nvSpPr>
        <p:spPr>
          <a:xfrm>
            <a:off x="419975" y="552075"/>
            <a:ext cx="8371200" cy="4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val visits = sc.parallelize(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09943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Seq(("index.html","1.2.3.4"),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127375" rtl="0" algn="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("about.html", "3.4.5.6"),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374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("index.html", "1.3.3.1")))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val pageNames = sc.parallelize(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34454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Seq(("index.html", "Home"),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325495" rtl="0" algn="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("about.html", "About")))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visits.cogroup(pageNames)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// ("index.html", (("1.2.3.4", "1.3.3.1"), ("Home")))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// ("about.html", (("3.4.5.6"), ("About")))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397884" marR="5080" rtl="0" algn="l">
              <a:lnSpc>
                <a:spcPct val="100000"/>
              </a:lnSpc>
              <a:spcBef>
                <a:spcPts val="121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Каждый </a:t>
            </a:r>
            <a:r>
              <a:rPr i="1" lang="en-US"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input </a:t>
            </a:r>
            <a:r>
              <a:rPr lang="en-US"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группируется по ключу  Группы с одинаковыми ключами обрабатываются вместе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4" name="Google Shape;4894;p311"/>
          <p:cNvSpPr txBox="1"/>
          <p:nvPr>
            <p:ph type="title"/>
          </p:nvPr>
        </p:nvSpPr>
        <p:spPr>
          <a:xfrm>
            <a:off x="676075" y="5051864"/>
            <a:ext cx="7297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RDD Transformations -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Union </a:t>
            </a:r>
            <a:r>
              <a:rPr lang="en-US" sz="2200"/>
              <a:t>и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Sample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5" name="Google Shape;4895;p311"/>
          <p:cNvSpPr txBox="1"/>
          <p:nvPr/>
        </p:nvSpPr>
        <p:spPr>
          <a:xfrm>
            <a:off x="154550" y="5631275"/>
            <a:ext cx="8576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Union: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объединяет два RDD, дубликаты не удаляются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972185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Sample: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выбирает произвольную часть данных</a:t>
            </a:r>
            <a:r>
              <a:rPr lang="en-US" sz="1800"/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(детерминировано)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1907667" y="2065359"/>
            <a:ext cx="5542500" cy="1747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025"/>
            <a:ext cx="5313950" cy="36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686" y="3876650"/>
            <a:ext cx="6621289" cy="27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99" name="Shape 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0" name="Google Shape;4900;p312"/>
          <p:cNvSpPr txBox="1"/>
          <p:nvPr>
            <p:ph type="title"/>
          </p:nvPr>
        </p:nvSpPr>
        <p:spPr>
          <a:xfrm>
            <a:off x="1526025" y="375602"/>
            <a:ext cx="6091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5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RDD Actions</a:t>
            </a:r>
            <a:endParaRPr sz="2200"/>
          </a:p>
        </p:txBody>
      </p:sp>
      <p:sp>
        <p:nvSpPr>
          <p:cNvPr id="4901" name="Google Shape;4901;p312"/>
          <p:cNvSpPr txBox="1"/>
          <p:nvPr/>
        </p:nvSpPr>
        <p:spPr>
          <a:xfrm>
            <a:off x="370690" y="868504"/>
            <a:ext cx="6074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Возвращает все элементы RDD в виде массива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2" name="Google Shape;4902;p312"/>
          <p:cNvSpPr txBox="1"/>
          <p:nvPr/>
        </p:nvSpPr>
        <p:spPr>
          <a:xfrm>
            <a:off x="370690" y="2625067"/>
            <a:ext cx="65202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Возвращает массив с первыми n элементами RDD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3" name="Google Shape;4903;p312"/>
          <p:cNvSpPr txBox="1"/>
          <p:nvPr/>
        </p:nvSpPr>
        <p:spPr>
          <a:xfrm>
            <a:off x="370690" y="3893372"/>
            <a:ext cx="4666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Возвращает число элементов в RDD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4" name="Google Shape;4904;p312"/>
          <p:cNvGrpSpPr/>
          <p:nvPr/>
        </p:nvGrpSpPr>
        <p:grpSpPr>
          <a:xfrm>
            <a:off x="285854" y="1551102"/>
            <a:ext cx="8263093" cy="1119572"/>
            <a:chOff x="451104" y="1584960"/>
            <a:chExt cx="8263093" cy="839700"/>
          </a:xfrm>
        </p:grpSpPr>
        <p:sp>
          <p:nvSpPr>
            <p:cNvPr id="4905" name="Google Shape;4905;p312"/>
            <p:cNvSpPr/>
            <p:nvPr/>
          </p:nvSpPr>
          <p:spPr>
            <a:xfrm>
              <a:off x="501397" y="1612392"/>
              <a:ext cx="8212800" cy="722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06" name="Google Shape;4906;p312"/>
            <p:cNvSpPr/>
            <p:nvPr/>
          </p:nvSpPr>
          <p:spPr>
            <a:xfrm>
              <a:off x="451104" y="1584960"/>
              <a:ext cx="6093000" cy="83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07" name="Google Shape;4907;p312"/>
            <p:cNvSpPr/>
            <p:nvPr/>
          </p:nvSpPr>
          <p:spPr>
            <a:xfrm>
              <a:off x="539546" y="1630400"/>
              <a:ext cx="8136900" cy="646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08" name="Google Shape;4908;p312"/>
          <p:cNvSpPr txBox="1"/>
          <p:nvPr/>
        </p:nvSpPr>
        <p:spPr>
          <a:xfrm>
            <a:off x="374296" y="1611742"/>
            <a:ext cx="81369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40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val nums = sc.parallelize(Array(1, 2, 3))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nums.collect() // Array(1, 2, 3)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909" name="Google Shape;4909;p312"/>
          <p:cNvGrpSpPr/>
          <p:nvPr/>
        </p:nvGrpSpPr>
        <p:grpSpPr>
          <a:xfrm>
            <a:off x="285854" y="3223395"/>
            <a:ext cx="8263093" cy="753981"/>
            <a:chOff x="451104" y="2839211"/>
            <a:chExt cx="8263093" cy="565500"/>
          </a:xfrm>
        </p:grpSpPr>
        <p:sp>
          <p:nvSpPr>
            <p:cNvPr id="4910" name="Google Shape;4910;p312"/>
            <p:cNvSpPr/>
            <p:nvPr/>
          </p:nvSpPr>
          <p:spPr>
            <a:xfrm>
              <a:off x="501397" y="2866674"/>
              <a:ext cx="8212800" cy="444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11" name="Google Shape;4911;p312"/>
            <p:cNvSpPr/>
            <p:nvPr/>
          </p:nvSpPr>
          <p:spPr>
            <a:xfrm>
              <a:off x="451104" y="2839211"/>
              <a:ext cx="4182000" cy="565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12" name="Google Shape;4912;p312"/>
            <p:cNvSpPr/>
            <p:nvPr/>
          </p:nvSpPr>
          <p:spPr>
            <a:xfrm>
              <a:off x="539546" y="2884665"/>
              <a:ext cx="8136900" cy="369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13" name="Google Shape;4913;p312"/>
          <p:cNvSpPr txBox="1"/>
          <p:nvPr/>
        </p:nvSpPr>
        <p:spPr>
          <a:xfrm>
            <a:off x="374296" y="3284095"/>
            <a:ext cx="8136900" cy="49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05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nums.take(2) // Array(1, 2)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914" name="Google Shape;4914;p312"/>
          <p:cNvGrpSpPr/>
          <p:nvPr/>
        </p:nvGrpSpPr>
        <p:grpSpPr>
          <a:xfrm>
            <a:off x="285854" y="4471012"/>
            <a:ext cx="8263093" cy="753981"/>
            <a:chOff x="451104" y="3774947"/>
            <a:chExt cx="8263093" cy="565500"/>
          </a:xfrm>
        </p:grpSpPr>
        <p:sp>
          <p:nvSpPr>
            <p:cNvPr id="4915" name="Google Shape;4915;p312"/>
            <p:cNvSpPr/>
            <p:nvPr/>
          </p:nvSpPr>
          <p:spPr>
            <a:xfrm>
              <a:off x="501397" y="3802349"/>
              <a:ext cx="8212800" cy="446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16" name="Google Shape;4916;p312"/>
            <p:cNvSpPr/>
            <p:nvPr/>
          </p:nvSpPr>
          <p:spPr>
            <a:xfrm>
              <a:off x="451104" y="3774947"/>
              <a:ext cx="2816400" cy="565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17" name="Google Shape;4917;p312"/>
            <p:cNvSpPr/>
            <p:nvPr/>
          </p:nvSpPr>
          <p:spPr>
            <a:xfrm>
              <a:off x="539546" y="3820820"/>
              <a:ext cx="8136900" cy="369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18" name="Google Shape;4918;p312"/>
          <p:cNvSpPr txBox="1"/>
          <p:nvPr/>
        </p:nvSpPr>
        <p:spPr>
          <a:xfrm>
            <a:off x="374296" y="4532302"/>
            <a:ext cx="8136900" cy="49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nums.count() // 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922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" name="Google Shape;4923;p313"/>
          <p:cNvSpPr txBox="1"/>
          <p:nvPr>
            <p:ph type="title"/>
          </p:nvPr>
        </p:nvSpPr>
        <p:spPr>
          <a:xfrm>
            <a:off x="1526025" y="375602"/>
            <a:ext cx="6091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5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RDD Actions</a:t>
            </a:r>
            <a:endParaRPr sz="2200"/>
          </a:p>
        </p:txBody>
      </p:sp>
      <p:sp>
        <p:nvSpPr>
          <p:cNvPr id="4924" name="Google Shape;4924;p313"/>
          <p:cNvSpPr txBox="1"/>
          <p:nvPr/>
        </p:nvSpPr>
        <p:spPr>
          <a:xfrm>
            <a:off x="535940" y="1430629"/>
            <a:ext cx="74652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Агрегирует элементы RDD используя заданную функцию: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5" name="Google Shape;4925;p313"/>
          <p:cNvSpPr txBox="1"/>
          <p:nvPr/>
        </p:nvSpPr>
        <p:spPr>
          <a:xfrm>
            <a:off x="535940" y="3772747"/>
            <a:ext cx="67989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Записывает элементы RDD в виде текстового файла: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6" name="Google Shape;4926;p313"/>
          <p:cNvGrpSpPr/>
          <p:nvPr/>
        </p:nvGrpSpPr>
        <p:grpSpPr>
          <a:xfrm>
            <a:off x="435863" y="2192472"/>
            <a:ext cx="8206631" cy="1637559"/>
            <a:chOff x="435863" y="1644395"/>
            <a:chExt cx="8206631" cy="1228200"/>
          </a:xfrm>
        </p:grpSpPr>
        <p:sp>
          <p:nvSpPr>
            <p:cNvPr id="4927" name="Google Shape;4927;p313"/>
            <p:cNvSpPr/>
            <p:nvPr/>
          </p:nvSpPr>
          <p:spPr>
            <a:xfrm>
              <a:off x="501394" y="1682483"/>
              <a:ext cx="8141100" cy="1091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28" name="Google Shape;4928;p313"/>
            <p:cNvSpPr/>
            <p:nvPr/>
          </p:nvSpPr>
          <p:spPr>
            <a:xfrm>
              <a:off x="435863" y="1644395"/>
              <a:ext cx="4809600" cy="1228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29" name="Google Shape;4929;p313"/>
            <p:cNvSpPr/>
            <p:nvPr/>
          </p:nvSpPr>
          <p:spPr>
            <a:xfrm>
              <a:off x="539546" y="1700110"/>
              <a:ext cx="8064900" cy="1015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30" name="Google Shape;4930;p313"/>
          <p:cNvSpPr txBox="1"/>
          <p:nvPr/>
        </p:nvSpPr>
        <p:spPr>
          <a:xfrm>
            <a:off x="539546" y="2266813"/>
            <a:ext cx="8065200" cy="135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nums.reduce((x, y) =&gt; x + y)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195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или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nums.reduce(_ + _) // 6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931" name="Google Shape;4931;p313"/>
          <p:cNvGrpSpPr/>
          <p:nvPr/>
        </p:nvGrpSpPr>
        <p:grpSpPr>
          <a:xfrm>
            <a:off x="435863" y="4506863"/>
            <a:ext cx="8206631" cy="824779"/>
            <a:chOff x="435863" y="3380232"/>
            <a:chExt cx="8206631" cy="618600"/>
          </a:xfrm>
        </p:grpSpPr>
        <p:sp>
          <p:nvSpPr>
            <p:cNvPr id="4932" name="Google Shape;4932;p313"/>
            <p:cNvSpPr/>
            <p:nvPr/>
          </p:nvSpPr>
          <p:spPr>
            <a:xfrm>
              <a:off x="501394" y="3416836"/>
              <a:ext cx="8141100" cy="477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33" name="Google Shape;4933;p313"/>
            <p:cNvSpPr/>
            <p:nvPr/>
          </p:nvSpPr>
          <p:spPr>
            <a:xfrm>
              <a:off x="435863" y="3380232"/>
              <a:ext cx="6333600" cy="618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34" name="Google Shape;4934;p313"/>
            <p:cNvSpPr/>
            <p:nvPr/>
          </p:nvSpPr>
          <p:spPr>
            <a:xfrm>
              <a:off x="539546" y="3435794"/>
              <a:ext cx="8064900" cy="4002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35" name="Google Shape;4935;p313"/>
          <p:cNvSpPr txBox="1"/>
          <p:nvPr/>
        </p:nvSpPr>
        <p:spPr>
          <a:xfrm>
            <a:off x="539546" y="4581059"/>
            <a:ext cx="8065200" cy="53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nums.saveAsTextFile("hdfs://file.txt")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939" name="Shape 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0" name="Google Shape;4940;p314"/>
          <p:cNvSpPr txBox="1"/>
          <p:nvPr>
            <p:ph type="title"/>
          </p:nvPr>
        </p:nvSpPr>
        <p:spPr>
          <a:xfrm>
            <a:off x="3041142" y="333349"/>
            <a:ext cx="3057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SparkContext</a:t>
            </a:r>
            <a:endParaRPr sz="2200"/>
          </a:p>
        </p:txBody>
      </p:sp>
      <p:sp>
        <p:nvSpPr>
          <p:cNvPr id="4941" name="Google Shape;4941;p314"/>
          <p:cNvSpPr txBox="1"/>
          <p:nvPr/>
        </p:nvSpPr>
        <p:spPr>
          <a:xfrm>
            <a:off x="546303" y="1333077"/>
            <a:ext cx="587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noAutofit/>
          </a:bodyPr>
          <a:lstStyle/>
          <a:p>
            <a:pPr indent="-3175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Основная точка входа для работы со Spark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7500" lvl="0" marL="355600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Доступна в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shell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как переменная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sc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7500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Java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необходимо создавать отдельно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2" name="Google Shape;4942;p314"/>
          <p:cNvGrpSpPr/>
          <p:nvPr/>
        </p:nvGrpSpPr>
        <p:grpSpPr>
          <a:xfrm>
            <a:off x="435863" y="3450248"/>
            <a:ext cx="8708100" cy="2450339"/>
            <a:chOff x="435863" y="2587751"/>
            <a:chExt cx="8708100" cy="1837800"/>
          </a:xfrm>
        </p:grpSpPr>
        <p:sp>
          <p:nvSpPr>
            <p:cNvPr id="4943" name="Google Shape;4943;p314"/>
            <p:cNvSpPr/>
            <p:nvPr/>
          </p:nvSpPr>
          <p:spPr>
            <a:xfrm>
              <a:off x="501394" y="2625860"/>
              <a:ext cx="8141100" cy="1707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44" name="Google Shape;4944;p314"/>
            <p:cNvSpPr/>
            <p:nvPr/>
          </p:nvSpPr>
          <p:spPr>
            <a:xfrm>
              <a:off x="435863" y="2587751"/>
              <a:ext cx="8708100" cy="1837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45" name="Google Shape;4945;p314"/>
            <p:cNvSpPr/>
            <p:nvPr/>
          </p:nvSpPr>
          <p:spPr>
            <a:xfrm>
              <a:off x="539546" y="2643784"/>
              <a:ext cx="8064900" cy="1631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46" name="Google Shape;4946;p314"/>
          <p:cNvSpPr txBox="1"/>
          <p:nvPr/>
        </p:nvSpPr>
        <p:spPr>
          <a:xfrm>
            <a:off x="539546" y="3525045"/>
            <a:ext cx="8065200" cy="217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91440" marR="217297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import org.apache.spark.SparkContext  import org.apache.spark.SparkContext._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val sc = new SparkContext(master, appName,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16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[sparkHome], [jars])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950" name="Shape 4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1" name="Google Shape;4951;p315"/>
          <p:cNvSpPr txBox="1"/>
          <p:nvPr>
            <p:ph type="title"/>
          </p:nvPr>
        </p:nvSpPr>
        <p:spPr>
          <a:xfrm>
            <a:off x="3013700" y="281701"/>
            <a:ext cx="31179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Создание RDD</a:t>
            </a:r>
            <a:endParaRPr sz="2200"/>
          </a:p>
        </p:txBody>
      </p:sp>
      <p:sp>
        <p:nvSpPr>
          <p:cNvPr id="4952" name="Google Shape;4952;p315"/>
          <p:cNvSpPr txBox="1"/>
          <p:nvPr/>
        </p:nvSpPr>
        <p:spPr>
          <a:xfrm>
            <a:off x="535940" y="1430629"/>
            <a:ext cx="4418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Преобразовать коллекцию в RDD: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53" name="Google Shape;4953;p315"/>
          <p:cNvGrpSpPr/>
          <p:nvPr/>
        </p:nvGrpSpPr>
        <p:grpSpPr>
          <a:xfrm>
            <a:off x="435863" y="2192472"/>
            <a:ext cx="8206631" cy="824779"/>
            <a:chOff x="435863" y="1644395"/>
            <a:chExt cx="8206631" cy="618600"/>
          </a:xfrm>
        </p:grpSpPr>
        <p:sp>
          <p:nvSpPr>
            <p:cNvPr id="4954" name="Google Shape;4954;p315"/>
            <p:cNvSpPr/>
            <p:nvPr/>
          </p:nvSpPr>
          <p:spPr>
            <a:xfrm>
              <a:off x="501394" y="1682495"/>
              <a:ext cx="8141100" cy="475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55" name="Google Shape;4955;p315"/>
            <p:cNvSpPr/>
            <p:nvPr/>
          </p:nvSpPr>
          <p:spPr>
            <a:xfrm>
              <a:off x="435863" y="1644395"/>
              <a:ext cx="6333600" cy="61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56" name="Google Shape;4956;p315"/>
            <p:cNvSpPr/>
            <p:nvPr/>
          </p:nvSpPr>
          <p:spPr>
            <a:xfrm>
              <a:off x="539546" y="1700085"/>
              <a:ext cx="8064900" cy="400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57" name="Google Shape;4957;p315"/>
          <p:cNvSpPr txBox="1"/>
          <p:nvPr/>
        </p:nvSpPr>
        <p:spPr>
          <a:xfrm>
            <a:off x="539546" y="2266780"/>
            <a:ext cx="8065200" cy="53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val a = sc.parallelize(Array(1, 2, 3))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958" name="Google Shape;4958;p315"/>
          <p:cNvGrpSpPr/>
          <p:nvPr/>
        </p:nvGrpSpPr>
        <p:grpSpPr>
          <a:xfrm>
            <a:off x="451104" y="3939948"/>
            <a:ext cx="8191390" cy="1485163"/>
            <a:chOff x="451104" y="2955035"/>
            <a:chExt cx="8191390" cy="1113900"/>
          </a:xfrm>
        </p:grpSpPr>
        <p:sp>
          <p:nvSpPr>
            <p:cNvPr id="4959" name="Google Shape;4959;p315"/>
            <p:cNvSpPr/>
            <p:nvPr/>
          </p:nvSpPr>
          <p:spPr>
            <a:xfrm>
              <a:off x="501394" y="2985502"/>
              <a:ext cx="8141100" cy="999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60" name="Google Shape;4960;p315"/>
            <p:cNvSpPr/>
            <p:nvPr/>
          </p:nvSpPr>
          <p:spPr>
            <a:xfrm>
              <a:off x="451104" y="2955035"/>
              <a:ext cx="7729800" cy="1113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61" name="Google Shape;4961;p315"/>
            <p:cNvSpPr/>
            <p:nvPr/>
          </p:nvSpPr>
          <p:spPr>
            <a:xfrm>
              <a:off x="539546" y="3003803"/>
              <a:ext cx="8064900" cy="9234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62" name="Google Shape;4962;p315"/>
            <p:cNvSpPr/>
            <p:nvPr/>
          </p:nvSpPr>
          <p:spPr>
            <a:xfrm>
              <a:off x="539546" y="3003803"/>
              <a:ext cx="8065134" cy="923925"/>
            </a:xfrm>
            <a:custGeom>
              <a:rect b="b" l="l" r="r" t="t"/>
              <a:pathLst>
                <a:path extrusionOk="0" h="923925" w="8065134">
                  <a:moveTo>
                    <a:pt x="0" y="923328"/>
                  </a:moveTo>
                  <a:lnTo>
                    <a:pt x="8064881" y="923328"/>
                  </a:lnTo>
                  <a:lnTo>
                    <a:pt x="8064881" y="0"/>
                  </a:lnTo>
                  <a:lnTo>
                    <a:pt x="0" y="0"/>
                  </a:lnTo>
                  <a:lnTo>
                    <a:pt x="0" y="92332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63" name="Google Shape;4963;p315"/>
          <p:cNvSpPr txBox="1"/>
          <p:nvPr/>
        </p:nvSpPr>
        <p:spPr>
          <a:xfrm>
            <a:off x="535950" y="3422974"/>
            <a:ext cx="73425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Загрузить текст из локальной FS, HDFS или S3: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9525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val a = sc.textFile("file.txt")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525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val b = sc.textFile("directory/*.txt")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val c = sc.textFile("hdfs://namenode:9000/path/file")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967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p316"/>
          <p:cNvSpPr txBox="1"/>
          <p:nvPr>
            <p:ph type="title"/>
          </p:nvPr>
        </p:nvSpPr>
        <p:spPr>
          <a:xfrm>
            <a:off x="3699509" y="171636"/>
            <a:ext cx="1746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Пример</a:t>
            </a:r>
            <a:endParaRPr sz="2200"/>
          </a:p>
        </p:txBody>
      </p:sp>
      <p:sp>
        <p:nvSpPr>
          <p:cNvPr id="4969" name="Google Shape;4969;p316"/>
          <p:cNvSpPr txBox="1"/>
          <p:nvPr/>
        </p:nvSpPr>
        <p:spPr>
          <a:xfrm>
            <a:off x="525576" y="1038453"/>
            <a:ext cx="7158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Посчитать число строк содержащих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MAIL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0" name="Google Shape;4970;p316"/>
          <p:cNvGrpSpPr/>
          <p:nvPr/>
        </p:nvGrpSpPr>
        <p:grpSpPr>
          <a:xfrm>
            <a:off x="435863" y="1824690"/>
            <a:ext cx="8206631" cy="2450339"/>
            <a:chOff x="435863" y="1368552"/>
            <a:chExt cx="8206631" cy="1837800"/>
          </a:xfrm>
        </p:grpSpPr>
        <p:sp>
          <p:nvSpPr>
            <p:cNvPr id="4971" name="Google Shape;4971;p316"/>
            <p:cNvSpPr/>
            <p:nvPr/>
          </p:nvSpPr>
          <p:spPr>
            <a:xfrm>
              <a:off x="501394" y="1406643"/>
              <a:ext cx="8141100" cy="1708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72" name="Google Shape;4972;p316"/>
            <p:cNvSpPr/>
            <p:nvPr/>
          </p:nvSpPr>
          <p:spPr>
            <a:xfrm>
              <a:off x="435863" y="1368552"/>
              <a:ext cx="6943200" cy="1837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73" name="Google Shape;4973;p316"/>
            <p:cNvSpPr/>
            <p:nvPr/>
          </p:nvSpPr>
          <p:spPr>
            <a:xfrm>
              <a:off x="539546" y="1424813"/>
              <a:ext cx="8064900" cy="1631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74" name="Google Shape;4974;p316"/>
            <p:cNvSpPr/>
            <p:nvPr/>
          </p:nvSpPr>
          <p:spPr>
            <a:xfrm>
              <a:off x="539546" y="1424813"/>
              <a:ext cx="8065134" cy="1631314"/>
            </a:xfrm>
            <a:custGeom>
              <a:rect b="b" l="l" r="r" t="t"/>
              <a:pathLst>
                <a:path extrusionOk="0" h="1631314" w="8065134">
                  <a:moveTo>
                    <a:pt x="0" y="1631188"/>
                  </a:moveTo>
                  <a:lnTo>
                    <a:pt x="8064881" y="1631188"/>
                  </a:lnTo>
                  <a:lnTo>
                    <a:pt x="8064881" y="0"/>
                  </a:lnTo>
                  <a:lnTo>
                    <a:pt x="0" y="0"/>
                  </a:lnTo>
                  <a:lnTo>
                    <a:pt x="0" y="1631188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75" name="Google Shape;4975;p316"/>
          <p:cNvSpPr txBox="1"/>
          <p:nvPr/>
        </p:nvSpPr>
        <p:spPr>
          <a:xfrm>
            <a:off x="618540" y="1903644"/>
            <a:ext cx="64275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val file = sc.textFile("hdfs://...")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val sics = file.filter(_.contains("MAIL"))  val cached = sics.cache()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val ones = cached.map(_ =&gt; 1)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val count = ones.reduce(_+_)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976" name="Google Shape;4976;p316"/>
          <p:cNvGrpSpPr/>
          <p:nvPr/>
        </p:nvGrpSpPr>
        <p:grpSpPr>
          <a:xfrm>
            <a:off x="451104" y="4419490"/>
            <a:ext cx="8191390" cy="1119572"/>
            <a:chOff x="451104" y="3314700"/>
            <a:chExt cx="8191390" cy="839700"/>
          </a:xfrm>
        </p:grpSpPr>
        <p:sp>
          <p:nvSpPr>
            <p:cNvPr id="4977" name="Google Shape;4977;p316"/>
            <p:cNvSpPr/>
            <p:nvPr/>
          </p:nvSpPr>
          <p:spPr>
            <a:xfrm>
              <a:off x="501394" y="3345198"/>
              <a:ext cx="8141100" cy="723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78" name="Google Shape;4978;p316"/>
            <p:cNvSpPr/>
            <p:nvPr/>
          </p:nvSpPr>
          <p:spPr>
            <a:xfrm>
              <a:off x="451104" y="3314700"/>
              <a:ext cx="7456800" cy="8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79" name="Google Shape;4979;p316"/>
            <p:cNvSpPr/>
            <p:nvPr/>
          </p:nvSpPr>
          <p:spPr>
            <a:xfrm>
              <a:off x="539546" y="3363836"/>
              <a:ext cx="8064900" cy="6462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80" name="Google Shape;4980;p316"/>
          <p:cNvSpPr txBox="1"/>
          <p:nvPr/>
        </p:nvSpPr>
        <p:spPr>
          <a:xfrm>
            <a:off x="539546" y="4485115"/>
            <a:ext cx="80652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05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val file = sc.textFile("hdfs://...")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val count = file.filter(_.contains(“MAIL")).count()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984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5" name="Google Shape;4985;p317"/>
          <p:cNvSpPr txBox="1"/>
          <p:nvPr>
            <p:ph type="title"/>
          </p:nvPr>
        </p:nvSpPr>
        <p:spPr>
          <a:xfrm>
            <a:off x="2605000" y="168100"/>
            <a:ext cx="3799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Shared Variables</a:t>
            </a:r>
            <a:endParaRPr sz="2200"/>
          </a:p>
        </p:txBody>
      </p:sp>
      <p:sp>
        <p:nvSpPr>
          <p:cNvPr id="4986" name="Google Shape;4986;p317"/>
          <p:cNvSpPr txBox="1"/>
          <p:nvPr/>
        </p:nvSpPr>
        <p:spPr>
          <a:xfrm>
            <a:off x="244925" y="550900"/>
            <a:ext cx="8761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Есть два типа </a:t>
            </a:r>
            <a:r>
              <a:rPr i="1" lang="en-US" sz="1800">
                <a:latin typeface="Arial"/>
                <a:ea typeface="Arial"/>
                <a:cs typeface="Arial"/>
                <a:sym typeface="Arial"/>
              </a:rPr>
              <a:t>shared variables</a:t>
            </a:r>
            <a:r>
              <a:rPr lang="en-US" sz="1800"/>
              <a:t> 1)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broadcast variables</a:t>
            </a:r>
            <a:r>
              <a:rPr lang="en-US" sz="1800"/>
              <a:t> 2)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accumulators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7" name="Google Shape;4987;p317"/>
          <p:cNvSpPr txBox="1"/>
          <p:nvPr>
            <p:ph type="title"/>
          </p:nvPr>
        </p:nvSpPr>
        <p:spPr>
          <a:xfrm>
            <a:off x="598325" y="1008680"/>
            <a:ext cx="7837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Shared Variables: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Broadcast Variables</a:t>
            </a:r>
            <a:endParaRPr sz="2200"/>
          </a:p>
        </p:txBody>
      </p:sp>
      <p:grpSp>
        <p:nvGrpSpPr>
          <p:cNvPr id="4988" name="Google Shape;4988;p317"/>
          <p:cNvGrpSpPr/>
          <p:nvPr/>
        </p:nvGrpSpPr>
        <p:grpSpPr>
          <a:xfrm>
            <a:off x="244919" y="2195869"/>
            <a:ext cx="8191390" cy="1786975"/>
            <a:chOff x="451104" y="2281427"/>
            <a:chExt cx="8191390" cy="1937100"/>
          </a:xfrm>
        </p:grpSpPr>
        <p:sp>
          <p:nvSpPr>
            <p:cNvPr id="4989" name="Google Shape;4989;p317"/>
            <p:cNvSpPr/>
            <p:nvPr/>
          </p:nvSpPr>
          <p:spPr>
            <a:xfrm>
              <a:off x="501394" y="2311915"/>
              <a:ext cx="8141100" cy="1830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990" name="Google Shape;4990;p317"/>
            <p:cNvSpPr/>
            <p:nvPr/>
          </p:nvSpPr>
          <p:spPr>
            <a:xfrm>
              <a:off x="451104" y="2281427"/>
              <a:ext cx="7866900" cy="1937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991" name="Google Shape;4991;p317"/>
            <p:cNvSpPr/>
            <p:nvPr/>
          </p:nvSpPr>
          <p:spPr>
            <a:xfrm>
              <a:off x="539546" y="2329535"/>
              <a:ext cx="8064900" cy="1754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4992" name="Google Shape;4992;p317"/>
            <p:cNvSpPr/>
            <p:nvPr/>
          </p:nvSpPr>
          <p:spPr>
            <a:xfrm>
              <a:off x="539546" y="2329535"/>
              <a:ext cx="8065134" cy="1754504"/>
            </a:xfrm>
            <a:custGeom>
              <a:rect b="b" l="l" r="r" t="t"/>
              <a:pathLst>
                <a:path extrusionOk="0" h="1754504" w="8065134">
                  <a:moveTo>
                    <a:pt x="0" y="1754377"/>
                  </a:moveTo>
                  <a:lnTo>
                    <a:pt x="8064881" y="1754377"/>
                  </a:lnTo>
                  <a:lnTo>
                    <a:pt x="8064881" y="0"/>
                  </a:lnTo>
                  <a:lnTo>
                    <a:pt x="0" y="0"/>
                  </a:lnTo>
                  <a:lnTo>
                    <a:pt x="0" y="1754377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sp>
        <p:nvSpPr>
          <p:cNvPr id="4993" name="Google Shape;4993;p317"/>
          <p:cNvSpPr txBox="1"/>
          <p:nvPr/>
        </p:nvSpPr>
        <p:spPr>
          <a:xfrm>
            <a:off x="396025" y="1440975"/>
            <a:ext cx="7595100" cy="2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noAutofit/>
          </a:bodyPr>
          <a:lstStyle/>
          <a:p>
            <a:pPr indent="-3054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Read-only переменные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кешируются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на каждой машине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05435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Не отсылаются на ноду больше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одного раза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95250" marR="118745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scala&gt; val broadcastVar = sc.broadcast(Array(1, 2, 3))  broadcastVar: spark.Broadcast[Array[Int]] =  spark.Broadcast(b5c40191-...)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scala&gt; broadcastVar.value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res0: Array[Int] = Array(1, 2, 3)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94" name="Google Shape;4994;p317"/>
          <p:cNvSpPr txBox="1"/>
          <p:nvPr>
            <p:ph type="title"/>
          </p:nvPr>
        </p:nvSpPr>
        <p:spPr>
          <a:xfrm>
            <a:off x="1486350" y="3844695"/>
            <a:ext cx="6578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Shared Variables: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Accumulators</a:t>
            </a:r>
            <a:endParaRPr sz="2200"/>
          </a:p>
        </p:txBody>
      </p:sp>
      <p:sp>
        <p:nvSpPr>
          <p:cNvPr id="4995" name="Google Shape;4995;p317"/>
          <p:cNvSpPr txBox="1"/>
          <p:nvPr/>
        </p:nvSpPr>
        <p:spPr>
          <a:xfrm>
            <a:off x="769825" y="4055427"/>
            <a:ext cx="67920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noAutofit/>
          </a:bodyPr>
          <a:lstStyle/>
          <a:p>
            <a:pPr indent="-3054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Могут быть только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добавлены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05435" lvl="0" marL="355600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Могут использоваться для реализации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счетчиков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6" name="Google Shape;4996;p317"/>
          <p:cNvGrpSpPr/>
          <p:nvPr/>
        </p:nvGrpSpPr>
        <p:grpSpPr>
          <a:xfrm>
            <a:off x="491549" y="4902336"/>
            <a:ext cx="8160911" cy="1844344"/>
            <a:chOff x="481583" y="2107692"/>
            <a:chExt cx="8160911" cy="1952100"/>
          </a:xfrm>
        </p:grpSpPr>
        <p:sp>
          <p:nvSpPr>
            <p:cNvPr id="4997" name="Google Shape;4997;p317"/>
            <p:cNvSpPr/>
            <p:nvPr/>
          </p:nvSpPr>
          <p:spPr>
            <a:xfrm>
              <a:off x="501394" y="2121408"/>
              <a:ext cx="8141100" cy="1892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98" name="Google Shape;4998;p317"/>
            <p:cNvSpPr/>
            <p:nvPr/>
          </p:nvSpPr>
          <p:spPr>
            <a:xfrm>
              <a:off x="481583" y="2107692"/>
              <a:ext cx="7318200" cy="19521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99" name="Google Shape;4999;p317"/>
            <p:cNvSpPr/>
            <p:nvPr/>
          </p:nvSpPr>
          <p:spPr>
            <a:xfrm>
              <a:off x="539546" y="2139734"/>
              <a:ext cx="8064900" cy="1815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000" name="Google Shape;5000;p317"/>
          <p:cNvSpPr txBox="1"/>
          <p:nvPr/>
        </p:nvSpPr>
        <p:spPr>
          <a:xfrm>
            <a:off x="549525" y="4945201"/>
            <a:ext cx="8065200" cy="177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40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scala&gt; val accum = sc.accumulator(0)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accum: spark.Accumulator[Int] = 0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scala&gt; sc.parallelize(Array(1, 2, 3, 4)).foreach(x =&gt; accum += x)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...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6049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scala&gt; accum.value  res2: Int = 10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04" name="Shape 5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5" name="Google Shape;5005;p318"/>
          <p:cNvSpPr txBox="1"/>
          <p:nvPr>
            <p:ph type="title"/>
          </p:nvPr>
        </p:nvSpPr>
        <p:spPr>
          <a:xfrm>
            <a:off x="2405252" y="281703"/>
            <a:ext cx="43344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Apache Spark Engine</a:t>
            </a:r>
            <a:endParaRPr sz="2200"/>
          </a:p>
        </p:txBody>
      </p:sp>
      <p:sp>
        <p:nvSpPr>
          <p:cNvPr id="5006" name="Google Shape;5006;p318"/>
          <p:cNvSpPr txBox="1"/>
          <p:nvPr/>
        </p:nvSpPr>
        <p:spPr>
          <a:xfrm>
            <a:off x="523400" y="838724"/>
            <a:ext cx="7459200" cy="15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noAutofit/>
          </a:bodyPr>
          <a:lstStyle/>
          <a:p>
            <a:pPr indent="-2921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Lightning-fast cluster computing!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Разработан в UC Berkeley’s AMPLab в 2009 году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Проект Apache верхнего уровня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b="0" i="0" lang="en-US" sz="2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http://spark.apache.org/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7" name="Google Shape;5007;p318"/>
          <p:cNvSpPr/>
          <p:nvPr/>
        </p:nvSpPr>
        <p:spPr>
          <a:xfrm>
            <a:off x="6480428" y="563033"/>
            <a:ext cx="2556000" cy="1809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08" name="Google Shape;5008;p318"/>
          <p:cNvSpPr txBox="1"/>
          <p:nvPr/>
        </p:nvSpPr>
        <p:spPr>
          <a:xfrm>
            <a:off x="523400" y="2750375"/>
            <a:ext cx="439860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Скорость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508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Работает быстрее чем  Hadoop MapReduce в 100 раз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Легкость использования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287655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Просто писать приложения  на Java, Scala и Python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9" name="Google Shape;5009;p318"/>
          <p:cNvSpPr/>
          <p:nvPr/>
        </p:nvSpPr>
        <p:spPr>
          <a:xfrm>
            <a:off x="5620932" y="2980544"/>
            <a:ext cx="1919100" cy="1705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10" name="Google Shape;5010;p318"/>
          <p:cNvSpPr/>
          <p:nvPr/>
        </p:nvSpPr>
        <p:spPr>
          <a:xfrm>
            <a:off x="5191628" y="5169773"/>
            <a:ext cx="2514600" cy="1437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14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319"/>
          <p:cNvSpPr txBox="1"/>
          <p:nvPr>
            <p:ph type="title"/>
          </p:nvPr>
        </p:nvSpPr>
        <p:spPr>
          <a:xfrm>
            <a:off x="3011169" y="333349"/>
            <a:ext cx="3121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5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Apache Spark</a:t>
            </a:r>
            <a:endParaRPr sz="2200"/>
          </a:p>
        </p:txBody>
      </p:sp>
      <p:sp>
        <p:nvSpPr>
          <p:cNvPr id="5016" name="Google Shape;5016;p319"/>
          <p:cNvSpPr txBox="1"/>
          <p:nvPr/>
        </p:nvSpPr>
        <p:spPr>
          <a:xfrm>
            <a:off x="535940" y="1527048"/>
            <a:ext cx="5670000" cy="3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Обобщенность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0" marL="756285" marR="0" rtl="0" algn="l">
              <a:lnSpc>
                <a:spcPct val="107954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Комбинирование SQL, streaming 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961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комплексной аналитики в рамках одного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приложения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0" marL="756285" marR="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Spark SQL, Mlib, GraphX и Spark Streaming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Работает везде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0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Hadoop, Mesos, standalone или в облаке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0" marL="7562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Доступ к данных из различных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источников (HDFS, Cassandra, HBase, S3)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7" name="Google Shape;5017;p319"/>
          <p:cNvSpPr/>
          <p:nvPr/>
        </p:nvSpPr>
        <p:spPr>
          <a:xfrm>
            <a:off x="6560096" y="2083111"/>
            <a:ext cx="2239500" cy="24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21" name="Shape 5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2" name="Google Shape;5022;p320"/>
          <p:cNvSpPr txBox="1"/>
          <p:nvPr>
            <p:ph type="title"/>
          </p:nvPr>
        </p:nvSpPr>
        <p:spPr>
          <a:xfrm>
            <a:off x="3688841" y="333349"/>
            <a:ext cx="1767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Lineage</a:t>
            </a:r>
            <a:endParaRPr sz="2200"/>
          </a:p>
        </p:txBody>
      </p:sp>
      <p:sp>
        <p:nvSpPr>
          <p:cNvPr id="5023" name="Google Shape;5023;p320"/>
          <p:cNvSpPr/>
          <p:nvPr/>
        </p:nvSpPr>
        <p:spPr>
          <a:xfrm>
            <a:off x="6947171" y="1530025"/>
            <a:ext cx="1714800" cy="376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024" name="Google Shape;5024;p320"/>
          <p:cNvGrpSpPr/>
          <p:nvPr/>
        </p:nvGrpSpPr>
        <p:grpSpPr>
          <a:xfrm>
            <a:off x="234695" y="3602645"/>
            <a:ext cx="6463390" cy="2216745"/>
            <a:chOff x="234695" y="2702051"/>
            <a:chExt cx="6463390" cy="1662600"/>
          </a:xfrm>
        </p:grpSpPr>
        <p:sp>
          <p:nvSpPr>
            <p:cNvPr id="5025" name="Google Shape;5025;p320"/>
            <p:cNvSpPr/>
            <p:nvPr/>
          </p:nvSpPr>
          <p:spPr>
            <a:xfrm>
              <a:off x="284985" y="2732523"/>
              <a:ext cx="6413100" cy="1553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26" name="Google Shape;5026;p320"/>
            <p:cNvSpPr/>
            <p:nvPr/>
          </p:nvSpPr>
          <p:spPr>
            <a:xfrm>
              <a:off x="234695" y="2702051"/>
              <a:ext cx="6228600" cy="1662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27" name="Google Shape;5027;p320"/>
            <p:cNvSpPr/>
            <p:nvPr/>
          </p:nvSpPr>
          <p:spPr>
            <a:xfrm>
              <a:off x="323532" y="2750540"/>
              <a:ext cx="6336600" cy="1477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28" name="Google Shape;5028;p320"/>
            <p:cNvSpPr/>
            <p:nvPr/>
          </p:nvSpPr>
          <p:spPr>
            <a:xfrm>
              <a:off x="323532" y="2750540"/>
              <a:ext cx="6336665" cy="1477645"/>
            </a:xfrm>
            <a:custGeom>
              <a:rect b="b" l="l" r="r" t="t"/>
              <a:pathLst>
                <a:path extrusionOk="0" h="1477645" w="6336665">
                  <a:moveTo>
                    <a:pt x="0" y="1477391"/>
                  </a:moveTo>
                  <a:lnTo>
                    <a:pt x="6336664" y="1477391"/>
                  </a:lnTo>
                  <a:lnTo>
                    <a:pt x="6336664" y="0"/>
                  </a:lnTo>
                  <a:lnTo>
                    <a:pt x="0" y="0"/>
                  </a:lnTo>
                  <a:lnTo>
                    <a:pt x="0" y="147739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029" name="Google Shape;5029;p320"/>
          <p:cNvSpPr txBox="1"/>
          <p:nvPr/>
        </p:nvSpPr>
        <p:spPr>
          <a:xfrm>
            <a:off x="330200" y="1527048"/>
            <a:ext cx="61983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noAutofit/>
          </a:bodyPr>
          <a:lstStyle/>
          <a:p>
            <a:pPr indent="-286385" lvl="0" marL="355600" marR="508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Lineage: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это transformations, используемые  для построения RDD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6385" lvl="0" marL="355600" marR="292100" rtl="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RDD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сохраняются как цепочка объектов,  охватывающих весь </a:t>
            </a: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lineage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каждого RDD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292100" rtl="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292100" rtl="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292100" rtl="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84455" marR="0" rtl="0" algn="l">
              <a:lnSpc>
                <a:spcPct val="100000"/>
              </a:lnSpc>
              <a:spcBef>
                <a:spcPts val="1914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val file = sc.textFile("hdfs://...")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4455" marR="3727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val mail = file.filter(_.contains("MAIL"))  val cached = mail.cache()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4455" marR="2145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val ones = cached.map(_ =&gt; 1)  val count = ones.reduce(_+_)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33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Google Shape;5034;p321"/>
          <p:cNvSpPr txBox="1"/>
          <p:nvPr>
            <p:ph type="title"/>
          </p:nvPr>
        </p:nvSpPr>
        <p:spPr>
          <a:xfrm>
            <a:off x="1153925" y="70050"/>
            <a:ext cx="6388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Dependencies RDD: </a:t>
            </a:r>
            <a:r>
              <a:rPr b="1" lang="en-US" sz="2200">
                <a:latin typeface="Trebuchet MS"/>
                <a:ea typeface="Trebuchet MS"/>
                <a:cs typeface="Trebuchet MS"/>
                <a:sym typeface="Trebuchet MS"/>
              </a:rPr>
              <a:t>Narrow</a:t>
            </a:r>
            <a:endParaRPr sz="2200"/>
          </a:p>
        </p:txBody>
      </p:sp>
      <p:sp>
        <p:nvSpPr>
          <p:cNvPr id="5035" name="Google Shape;5035;p321"/>
          <p:cNvSpPr txBox="1"/>
          <p:nvPr/>
        </p:nvSpPr>
        <p:spPr>
          <a:xfrm>
            <a:off x="120350" y="878777"/>
            <a:ext cx="4656300" cy="3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17500" lvl="0" marL="355600" marR="21970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Narrow: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каждая партиция  родительского RDD используется  максимум в одной дочерней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партиции RDD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7500" lvl="0" marL="355600" marR="17780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Narrow dependencies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позволяют  выполнять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pipelined execution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  одной ноде кластера: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Например, фильтр следуемый за Map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6" name="Google Shape;5036;p321"/>
          <p:cNvSpPr txBox="1"/>
          <p:nvPr>
            <p:ph type="title"/>
          </p:nvPr>
        </p:nvSpPr>
        <p:spPr>
          <a:xfrm>
            <a:off x="1031201" y="4331075"/>
            <a:ext cx="397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Dependencies RDD: </a:t>
            </a:r>
            <a:r>
              <a:rPr b="1" lang="en-US" sz="2200">
                <a:latin typeface="Trebuchet MS"/>
                <a:ea typeface="Trebuchet MS"/>
                <a:cs typeface="Trebuchet MS"/>
                <a:sym typeface="Trebuchet MS"/>
              </a:rPr>
              <a:t>Wide</a:t>
            </a:r>
            <a:endParaRPr sz="2200"/>
          </a:p>
        </p:txBody>
      </p:sp>
      <p:sp>
        <p:nvSpPr>
          <p:cNvPr id="5037" name="Google Shape;5037;p321"/>
          <p:cNvSpPr txBox="1"/>
          <p:nvPr/>
        </p:nvSpPr>
        <p:spPr>
          <a:xfrm>
            <a:off x="660375" y="5173630"/>
            <a:ext cx="51453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66700" lvl="0" marL="355600" marR="6915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Wide: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каждая партиция  родительского RDD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используется во множестве  дочерних партиций RDD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8" name="Google Shape;5038;p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850" y="526650"/>
            <a:ext cx="3425053" cy="2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9" name="Google Shape;5039;p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426" y="3857050"/>
            <a:ext cx="2953709" cy="1979104"/>
          </a:xfrm>
          <a:prstGeom prst="rect">
            <a:avLst/>
          </a:prstGeom>
          <a:noFill/>
          <a:ln>
            <a:noFill/>
          </a:ln>
        </p:spPr>
      </p:pic>
      <p:sp>
        <p:nvSpPr>
          <p:cNvPr id="5040" name="Google Shape;5040;p321"/>
          <p:cNvSpPr txBox="1"/>
          <p:nvPr/>
        </p:nvSpPr>
        <p:spPr>
          <a:xfrm>
            <a:off x="5983325" y="6093225"/>
            <a:ext cx="280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https://data-flair.training/blogs/spark-rdd-operations-transformations-actions/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3"/>
          <p:cNvSpPr txBox="1"/>
          <p:nvPr>
            <p:ph type="title"/>
          </p:nvPr>
        </p:nvSpPr>
        <p:spPr>
          <a:xfrm>
            <a:off x="1526025" y="375602"/>
            <a:ext cx="6091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9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Namenode: использование памяти</a:t>
            </a:r>
            <a:endParaRPr sz="2200"/>
          </a:p>
        </p:txBody>
      </p:sp>
      <p:sp>
        <p:nvSpPr>
          <p:cNvPr id="619" name="Google Shape;619;p43"/>
          <p:cNvSpPr txBox="1"/>
          <p:nvPr/>
        </p:nvSpPr>
        <p:spPr>
          <a:xfrm>
            <a:off x="548175" y="833029"/>
            <a:ext cx="80475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Для быстрого доступа вся мета-информация о  блоках хранится в ОЗУ Namenode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Чем больше кластер, тем больше ОЗУ требуется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p43"/>
          <p:cNvGrpSpPr/>
          <p:nvPr/>
        </p:nvGrpSpPr>
        <p:grpSpPr>
          <a:xfrm>
            <a:off x="359399" y="2048598"/>
            <a:ext cx="8425180" cy="1010764"/>
            <a:chOff x="467537" y="3219830"/>
            <a:chExt cx="8425180" cy="1152525"/>
          </a:xfrm>
        </p:grpSpPr>
        <p:sp>
          <p:nvSpPr>
            <p:cNvPr id="621" name="Google Shape;621;p43"/>
            <p:cNvSpPr/>
            <p:nvPr/>
          </p:nvSpPr>
          <p:spPr>
            <a:xfrm>
              <a:off x="467537" y="3219830"/>
              <a:ext cx="8425180" cy="1152525"/>
            </a:xfrm>
            <a:custGeom>
              <a:rect b="b" l="l" r="r" t="t"/>
              <a:pathLst>
                <a:path extrusionOk="0" h="1152525" w="8425180">
                  <a:moveTo>
                    <a:pt x="8232978" y="0"/>
                  </a:moveTo>
                  <a:lnTo>
                    <a:pt x="192036" y="0"/>
                  </a:lnTo>
                  <a:lnTo>
                    <a:pt x="148004" y="5071"/>
                  </a:lnTo>
                  <a:lnTo>
                    <a:pt x="107584" y="19518"/>
                  </a:lnTo>
                  <a:lnTo>
                    <a:pt x="71928" y="42187"/>
                  </a:lnTo>
                  <a:lnTo>
                    <a:pt x="42188" y="71925"/>
                  </a:lnTo>
                  <a:lnTo>
                    <a:pt x="19519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0" y="960094"/>
                  </a:lnTo>
                  <a:lnTo>
                    <a:pt x="5071" y="1004125"/>
                  </a:lnTo>
                  <a:lnTo>
                    <a:pt x="19519" y="1044544"/>
                  </a:lnTo>
                  <a:lnTo>
                    <a:pt x="42188" y="1080198"/>
                  </a:lnTo>
                  <a:lnTo>
                    <a:pt x="71928" y="1109934"/>
                  </a:lnTo>
                  <a:lnTo>
                    <a:pt x="107584" y="1132602"/>
                  </a:lnTo>
                  <a:lnTo>
                    <a:pt x="148004" y="1147047"/>
                  </a:lnTo>
                  <a:lnTo>
                    <a:pt x="192036" y="1152118"/>
                  </a:lnTo>
                  <a:lnTo>
                    <a:pt x="8232978" y="1152118"/>
                  </a:lnTo>
                  <a:lnTo>
                    <a:pt x="8277005" y="1147047"/>
                  </a:lnTo>
                  <a:lnTo>
                    <a:pt x="8317422" y="1132602"/>
                  </a:lnTo>
                  <a:lnTo>
                    <a:pt x="8353076" y="1109934"/>
                  </a:lnTo>
                  <a:lnTo>
                    <a:pt x="8382814" y="1080198"/>
                  </a:lnTo>
                  <a:lnTo>
                    <a:pt x="8405483" y="1044544"/>
                  </a:lnTo>
                  <a:lnTo>
                    <a:pt x="8419930" y="1004125"/>
                  </a:lnTo>
                  <a:lnTo>
                    <a:pt x="8425002" y="960094"/>
                  </a:lnTo>
                  <a:lnTo>
                    <a:pt x="8425002" y="192024"/>
                  </a:lnTo>
                  <a:lnTo>
                    <a:pt x="8419930" y="147996"/>
                  </a:lnTo>
                  <a:lnTo>
                    <a:pt x="8405483" y="107579"/>
                  </a:lnTo>
                  <a:lnTo>
                    <a:pt x="8382814" y="71925"/>
                  </a:lnTo>
                  <a:lnTo>
                    <a:pt x="8353076" y="42187"/>
                  </a:lnTo>
                  <a:lnTo>
                    <a:pt x="8317422" y="19518"/>
                  </a:lnTo>
                  <a:lnTo>
                    <a:pt x="8277005" y="5071"/>
                  </a:lnTo>
                  <a:lnTo>
                    <a:pt x="823297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467537" y="3219830"/>
              <a:ext cx="8425180" cy="1152525"/>
            </a:xfrm>
            <a:custGeom>
              <a:rect b="b" l="l" r="r" t="t"/>
              <a:pathLst>
                <a:path extrusionOk="0" h="1152525" w="8425180">
                  <a:moveTo>
                    <a:pt x="0" y="192024"/>
                  </a:moveTo>
                  <a:lnTo>
                    <a:pt x="5071" y="147996"/>
                  </a:lnTo>
                  <a:lnTo>
                    <a:pt x="19519" y="107579"/>
                  </a:lnTo>
                  <a:lnTo>
                    <a:pt x="42188" y="71925"/>
                  </a:lnTo>
                  <a:lnTo>
                    <a:pt x="71928" y="42187"/>
                  </a:lnTo>
                  <a:lnTo>
                    <a:pt x="107584" y="19518"/>
                  </a:lnTo>
                  <a:lnTo>
                    <a:pt x="148004" y="5071"/>
                  </a:lnTo>
                  <a:lnTo>
                    <a:pt x="192036" y="0"/>
                  </a:lnTo>
                  <a:lnTo>
                    <a:pt x="8232978" y="0"/>
                  </a:lnTo>
                  <a:lnTo>
                    <a:pt x="8277005" y="5071"/>
                  </a:lnTo>
                  <a:lnTo>
                    <a:pt x="8317422" y="19518"/>
                  </a:lnTo>
                  <a:lnTo>
                    <a:pt x="8353076" y="42187"/>
                  </a:lnTo>
                  <a:lnTo>
                    <a:pt x="8382814" y="71925"/>
                  </a:lnTo>
                  <a:lnTo>
                    <a:pt x="8405483" y="107579"/>
                  </a:lnTo>
                  <a:lnTo>
                    <a:pt x="8419930" y="147996"/>
                  </a:lnTo>
                  <a:lnTo>
                    <a:pt x="8425002" y="192024"/>
                  </a:lnTo>
                  <a:lnTo>
                    <a:pt x="8425002" y="960094"/>
                  </a:lnTo>
                  <a:lnTo>
                    <a:pt x="8419930" y="1004125"/>
                  </a:lnTo>
                  <a:lnTo>
                    <a:pt x="8405483" y="1044544"/>
                  </a:lnTo>
                  <a:lnTo>
                    <a:pt x="8382814" y="1080198"/>
                  </a:lnTo>
                  <a:lnTo>
                    <a:pt x="8353076" y="1109934"/>
                  </a:lnTo>
                  <a:lnTo>
                    <a:pt x="8317422" y="1132602"/>
                  </a:lnTo>
                  <a:lnTo>
                    <a:pt x="8277005" y="1147047"/>
                  </a:lnTo>
                  <a:lnTo>
                    <a:pt x="8232978" y="1152118"/>
                  </a:lnTo>
                  <a:lnTo>
                    <a:pt x="192036" y="1152118"/>
                  </a:lnTo>
                  <a:lnTo>
                    <a:pt x="148004" y="1147047"/>
                  </a:lnTo>
                  <a:lnTo>
                    <a:pt x="107584" y="1132602"/>
                  </a:lnTo>
                  <a:lnTo>
                    <a:pt x="71928" y="1109934"/>
                  </a:lnTo>
                  <a:lnTo>
                    <a:pt x="42188" y="1080198"/>
                  </a:lnTo>
                  <a:lnTo>
                    <a:pt x="19519" y="1044544"/>
                  </a:lnTo>
                  <a:lnTo>
                    <a:pt x="5071" y="1004125"/>
                  </a:lnTo>
                  <a:lnTo>
                    <a:pt x="0" y="960094"/>
                  </a:lnTo>
                  <a:lnTo>
                    <a:pt x="0" y="19202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23" name="Google Shape;623;p43"/>
          <p:cNvSpPr txBox="1"/>
          <p:nvPr/>
        </p:nvSpPr>
        <p:spPr>
          <a:xfrm>
            <a:off x="494575" y="2043146"/>
            <a:ext cx="70626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61619" lvl="0" marL="29908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Лучше миллионы больших файлов, чем миллиарды  маленьких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Работает на кластерах из сотен машин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3"/>
          <p:cNvSpPr txBox="1"/>
          <p:nvPr/>
        </p:nvSpPr>
        <p:spPr>
          <a:xfrm>
            <a:off x="538500" y="3943524"/>
            <a:ext cx="8067000" cy="2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Hadoop 2+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0" marL="756285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Namenode Federation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16535" lvl="1" marL="1155700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Каждая Namenode управляет частью блоков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535" lvl="1" marL="11557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Горизонтальное масштабирование Namenode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0" marL="75628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Поддержка кластеров из тысячи машин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0" marL="756285" marR="508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Детали: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http://hadoop.apache.org/docs/r2.0.2-  alpha/hadoop-yarn/hadoop-yarn-site/Federation.html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44" name="Shape 5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5" name="Google Shape;5045;p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4050"/>
            <a:ext cx="8867424" cy="50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6" name="Google Shape;5046;p322"/>
          <p:cNvSpPr txBox="1"/>
          <p:nvPr/>
        </p:nvSpPr>
        <p:spPr>
          <a:xfrm>
            <a:off x="1567200" y="195550"/>
            <a:ext cx="5403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Порядок выполнения операций</a:t>
            </a:r>
            <a:endParaRPr sz="2200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50" name="Shape 5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1" name="Google Shape;5051;p323"/>
          <p:cNvSpPr txBox="1"/>
          <p:nvPr>
            <p:ph type="title"/>
          </p:nvPr>
        </p:nvSpPr>
        <p:spPr>
          <a:xfrm>
            <a:off x="2281800" y="333350"/>
            <a:ext cx="4578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RDD Fault Tolerance</a:t>
            </a:r>
            <a:endParaRPr sz="2200"/>
          </a:p>
        </p:txBody>
      </p:sp>
      <p:sp>
        <p:nvSpPr>
          <p:cNvPr id="5052" name="Google Shape;5052;p323"/>
          <p:cNvSpPr txBox="1"/>
          <p:nvPr/>
        </p:nvSpPr>
        <p:spPr>
          <a:xfrm>
            <a:off x="573575" y="811725"/>
            <a:ext cx="82404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125">
            <a:noAutofit/>
          </a:bodyPr>
          <a:lstStyle/>
          <a:p>
            <a:pPr indent="-279400" lvl="0" marL="355600" marR="164465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RDD поддерживает информацию о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lineage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  которая может быть использована для</a:t>
            </a:r>
            <a:r>
              <a:rPr lang="en-US" sz="2000"/>
              <a:t>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восстановления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потерянных партиций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Отсутствие репликации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Пересчет только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потерянных партиций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RDD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210184" rtl="0" algn="l">
              <a:lnSpc>
                <a:spcPct val="108000"/>
              </a:lnSpc>
              <a:spcBef>
                <a:spcPts val="76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Промежуточные результаты из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wide  dependencies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 возможности сохраняются, т.к. при сбоях придется перезапустить всю задачу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16700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</a:rPr>
              <a:t>Восстановление может быть </a:t>
            </a:r>
            <a:r>
              <a:rPr b="1"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затратным по  времени </a:t>
            </a:r>
            <a:r>
              <a:rPr lang="en-US" sz="2000">
                <a:solidFill>
                  <a:schemeClr val="dk1"/>
                </a:solidFill>
              </a:rPr>
              <a:t>для RDD c длинными цепочками  </a:t>
            </a:r>
            <a:r>
              <a:rPr i="1"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lineage </a:t>
            </a:r>
            <a:r>
              <a:rPr lang="en-US" sz="2000">
                <a:solidFill>
                  <a:schemeClr val="dk1"/>
                </a:solidFill>
              </a:rPr>
              <a:t>и wide dependencies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5080" rtl="0" algn="l"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</a:rPr>
              <a:t>Может быть полезным сохранять состояния  некоторых RDD в надежное хранилище</a:t>
            </a:r>
            <a:endParaRPr sz="2000">
              <a:solidFill>
                <a:schemeClr val="dk1"/>
              </a:solidFill>
            </a:endParaRPr>
          </a:p>
          <a:p>
            <a:pPr indent="0" lvl="0" marL="457200" marR="210184" rtl="0" algn="l">
              <a:lnSpc>
                <a:spcPct val="108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324"/>
          <p:cNvSpPr txBox="1"/>
          <p:nvPr>
            <p:ph type="title"/>
          </p:nvPr>
        </p:nvSpPr>
        <p:spPr>
          <a:xfrm>
            <a:off x="1996820" y="333349"/>
            <a:ext cx="5149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Memory Management</a:t>
            </a:r>
            <a:endParaRPr sz="2200"/>
          </a:p>
        </p:txBody>
      </p:sp>
      <p:sp>
        <p:nvSpPr>
          <p:cNvPr id="5058" name="Google Shape;5058;p324"/>
          <p:cNvSpPr txBox="1"/>
          <p:nvPr/>
        </p:nvSpPr>
        <p:spPr>
          <a:xfrm>
            <a:off x="330200" y="1425449"/>
            <a:ext cx="8093700" cy="28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075">
            <a:noAutofit/>
          </a:bodyPr>
          <a:lstStyle/>
          <a:p>
            <a:pPr indent="-299085" lvl="0" marL="355600" marR="5080" rtl="0" algn="l">
              <a:lnSpc>
                <a:spcPct val="9592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Если недостаточно памяти для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новых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партиций RDD,  то будет использоваться механизм вытеснения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LRU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least recently used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9085" lvl="0" marL="3556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Spark предоставляет 3 опции для хранения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RDD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memory storage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 виде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deserialized Java objects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memory storage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 виде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serialized Java objects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disk storage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9085" lvl="0" marL="355600" marR="128904" rtl="0" algn="l">
              <a:lnSpc>
                <a:spcPct val="95925"/>
              </a:lnSpc>
              <a:spcBef>
                <a:spcPts val="6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Функция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cache()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явным образом указывает, что RDD  нужно хранить в памяти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62" name="Shape 5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3" name="Google Shape;5063;p325"/>
          <p:cNvSpPr txBox="1"/>
          <p:nvPr>
            <p:ph type="title"/>
          </p:nvPr>
        </p:nvSpPr>
        <p:spPr>
          <a:xfrm>
            <a:off x="1193698" y="223689"/>
            <a:ext cx="67545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Примеры: Text Search (Scala)</a:t>
            </a:r>
            <a:endParaRPr sz="2200"/>
          </a:p>
        </p:txBody>
      </p:sp>
      <p:grpSp>
        <p:nvGrpSpPr>
          <p:cNvPr id="5064" name="Google Shape;5064;p325"/>
          <p:cNvGrpSpPr/>
          <p:nvPr/>
        </p:nvGrpSpPr>
        <p:grpSpPr>
          <a:xfrm>
            <a:off x="283463" y="1385788"/>
            <a:ext cx="8503992" cy="4415490"/>
            <a:chOff x="283463" y="1039367"/>
            <a:chExt cx="8503992" cy="3311700"/>
          </a:xfrm>
        </p:grpSpPr>
        <p:sp>
          <p:nvSpPr>
            <p:cNvPr id="5065" name="Google Shape;5065;p325"/>
            <p:cNvSpPr/>
            <p:nvPr/>
          </p:nvSpPr>
          <p:spPr>
            <a:xfrm>
              <a:off x="333755" y="1069852"/>
              <a:ext cx="8453700" cy="3215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66" name="Google Shape;5066;p325"/>
            <p:cNvSpPr/>
            <p:nvPr/>
          </p:nvSpPr>
          <p:spPr>
            <a:xfrm>
              <a:off x="283463" y="1039367"/>
              <a:ext cx="8139600" cy="3311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67" name="Google Shape;5067;p325"/>
            <p:cNvSpPr/>
            <p:nvPr/>
          </p:nvSpPr>
          <p:spPr>
            <a:xfrm>
              <a:off x="372389" y="1088618"/>
              <a:ext cx="8376000" cy="3139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68" name="Google Shape;5068;p325"/>
            <p:cNvSpPr/>
            <p:nvPr/>
          </p:nvSpPr>
          <p:spPr>
            <a:xfrm>
              <a:off x="372389" y="1088618"/>
              <a:ext cx="8376284" cy="3139440"/>
            </a:xfrm>
            <a:custGeom>
              <a:rect b="b" l="l" r="r" t="t"/>
              <a:pathLst>
                <a:path extrusionOk="0" h="3139440" w="8376284">
                  <a:moveTo>
                    <a:pt x="0" y="3139313"/>
                  </a:moveTo>
                  <a:lnTo>
                    <a:pt x="8376031" y="3139313"/>
                  </a:lnTo>
                  <a:lnTo>
                    <a:pt x="8376031" y="0"/>
                  </a:lnTo>
                  <a:lnTo>
                    <a:pt x="0" y="0"/>
                  </a:lnTo>
                  <a:lnTo>
                    <a:pt x="0" y="313931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069" name="Google Shape;5069;p325"/>
          <p:cNvSpPr txBox="1"/>
          <p:nvPr/>
        </p:nvSpPr>
        <p:spPr>
          <a:xfrm>
            <a:off x="451205" y="1459484"/>
            <a:ext cx="7668900" cy="4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val file = spark.textFile("hdfs://...")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val errors = file.filter(line =&gt; line.contains("ERROR"))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// Count all the errors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98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errors.count()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// Count errors mentioning MySQL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986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errors.filter(line =&gt; line.contains("MySQL")).count()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// Fetch the MySQL errors as an array of strings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986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errors.filter(line =&gt; line.contains("MySQL")).collect()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73" name="Shape 5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4" name="Google Shape;5074;p326"/>
          <p:cNvSpPr txBox="1"/>
          <p:nvPr>
            <p:ph type="title"/>
          </p:nvPr>
        </p:nvSpPr>
        <p:spPr>
          <a:xfrm>
            <a:off x="960526" y="223689"/>
            <a:ext cx="72231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Примеры: Text Search (Python)</a:t>
            </a:r>
            <a:endParaRPr sz="2200"/>
          </a:p>
        </p:txBody>
      </p:sp>
      <p:grpSp>
        <p:nvGrpSpPr>
          <p:cNvPr id="5075" name="Google Shape;5075;p326"/>
          <p:cNvGrpSpPr/>
          <p:nvPr/>
        </p:nvGrpSpPr>
        <p:grpSpPr>
          <a:xfrm>
            <a:off x="283463" y="1385788"/>
            <a:ext cx="8503992" cy="4415490"/>
            <a:chOff x="283463" y="1039367"/>
            <a:chExt cx="8503992" cy="3311700"/>
          </a:xfrm>
        </p:grpSpPr>
        <p:sp>
          <p:nvSpPr>
            <p:cNvPr id="5076" name="Google Shape;5076;p326"/>
            <p:cNvSpPr/>
            <p:nvPr/>
          </p:nvSpPr>
          <p:spPr>
            <a:xfrm>
              <a:off x="333755" y="1069852"/>
              <a:ext cx="8453700" cy="3215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77" name="Google Shape;5077;p326"/>
            <p:cNvSpPr/>
            <p:nvPr/>
          </p:nvSpPr>
          <p:spPr>
            <a:xfrm>
              <a:off x="283463" y="1039367"/>
              <a:ext cx="7781400" cy="3311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78" name="Google Shape;5078;p326"/>
            <p:cNvSpPr/>
            <p:nvPr/>
          </p:nvSpPr>
          <p:spPr>
            <a:xfrm>
              <a:off x="372389" y="1088618"/>
              <a:ext cx="8376000" cy="3139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79" name="Google Shape;5079;p326"/>
            <p:cNvSpPr/>
            <p:nvPr/>
          </p:nvSpPr>
          <p:spPr>
            <a:xfrm>
              <a:off x="372389" y="1088618"/>
              <a:ext cx="8376284" cy="3139440"/>
            </a:xfrm>
            <a:custGeom>
              <a:rect b="b" l="l" r="r" t="t"/>
              <a:pathLst>
                <a:path extrusionOk="0" h="3139440" w="8376284">
                  <a:moveTo>
                    <a:pt x="0" y="3139313"/>
                  </a:moveTo>
                  <a:lnTo>
                    <a:pt x="8376031" y="3139313"/>
                  </a:lnTo>
                  <a:lnTo>
                    <a:pt x="8376031" y="0"/>
                  </a:lnTo>
                  <a:lnTo>
                    <a:pt x="0" y="0"/>
                  </a:lnTo>
                  <a:lnTo>
                    <a:pt x="0" y="3139313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080" name="Google Shape;5080;p326"/>
          <p:cNvSpPr txBox="1"/>
          <p:nvPr/>
        </p:nvSpPr>
        <p:spPr>
          <a:xfrm>
            <a:off x="451205" y="1459484"/>
            <a:ext cx="7398300" cy="4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file = spark.textFile("hdfs://...")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errors = file.filter(lambda line: "ERROR" in line)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# Count all the errors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errors.count()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41719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# Count errors mentioning MySQL  errors.filter(lambda line: "MySQL" in line).count()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# Fetch the MySQL errors as an array of strings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986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errors.filter(lambda line: "MySQL" in line).collect()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84" name="Shape 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5" name="Google Shape;5085;p327"/>
          <p:cNvGrpSpPr/>
          <p:nvPr/>
        </p:nvGrpSpPr>
        <p:grpSpPr>
          <a:xfrm>
            <a:off x="268224" y="188970"/>
            <a:ext cx="8519232" cy="6107847"/>
            <a:chOff x="268224" y="141731"/>
            <a:chExt cx="8519232" cy="4581000"/>
          </a:xfrm>
        </p:grpSpPr>
        <p:sp>
          <p:nvSpPr>
            <p:cNvPr id="5086" name="Google Shape;5086;p327"/>
            <p:cNvSpPr/>
            <p:nvPr/>
          </p:nvSpPr>
          <p:spPr>
            <a:xfrm>
              <a:off x="333756" y="176787"/>
              <a:ext cx="8453700" cy="4477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87" name="Google Shape;5087;p327"/>
            <p:cNvSpPr/>
            <p:nvPr/>
          </p:nvSpPr>
          <p:spPr>
            <a:xfrm>
              <a:off x="268224" y="141731"/>
              <a:ext cx="7577400" cy="4581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88" name="Google Shape;5088;p327"/>
            <p:cNvSpPr/>
            <p:nvPr/>
          </p:nvSpPr>
          <p:spPr>
            <a:xfrm>
              <a:off x="372389" y="195503"/>
              <a:ext cx="8376000" cy="4401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89" name="Google Shape;5089;p327"/>
            <p:cNvSpPr/>
            <p:nvPr/>
          </p:nvSpPr>
          <p:spPr>
            <a:xfrm>
              <a:off x="372389" y="195503"/>
              <a:ext cx="8376284" cy="4401185"/>
            </a:xfrm>
            <a:custGeom>
              <a:rect b="b" l="l" r="r" t="t"/>
              <a:pathLst>
                <a:path extrusionOk="0" h="4401185" w="8376284">
                  <a:moveTo>
                    <a:pt x="0" y="4401185"/>
                  </a:moveTo>
                  <a:lnTo>
                    <a:pt x="8376031" y="4401185"/>
                  </a:lnTo>
                  <a:lnTo>
                    <a:pt x="8376031" y="0"/>
                  </a:lnTo>
                  <a:lnTo>
                    <a:pt x="0" y="0"/>
                  </a:lnTo>
                  <a:lnTo>
                    <a:pt x="0" y="440118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090" name="Google Shape;5090;p327"/>
          <p:cNvSpPr txBox="1"/>
          <p:nvPr/>
        </p:nvSpPr>
        <p:spPr>
          <a:xfrm>
            <a:off x="451205" y="282617"/>
            <a:ext cx="7153800" cy="57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JavaRDD&lt;String&gt; file = spark.textFile("hdfs://...");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70815" lvl="0" marL="18288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JavaRDD&lt;String&gt; errors = file.filter(new Function&lt;String, Boolean&gt;() {  public Boolean call(String s) { return s.contains("ERROR"); }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685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});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2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errors.count();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errors.filter(new Function&lt;String, Boolean&gt;() {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public Boolean call(String s) { return s.contains("MySQL"); }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}).count();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20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errors.filter(new Function&lt;String, Boolean&gt;() {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public Boolean call(String s) { return s.contains("MySQL"); }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}).collect();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94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5" name="Google Shape;5095;p328"/>
          <p:cNvSpPr txBox="1"/>
          <p:nvPr>
            <p:ph type="title"/>
          </p:nvPr>
        </p:nvSpPr>
        <p:spPr>
          <a:xfrm>
            <a:off x="1109875" y="223693"/>
            <a:ext cx="6926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Примеры: Word Count (Scala)</a:t>
            </a:r>
            <a:endParaRPr sz="2200"/>
          </a:p>
        </p:txBody>
      </p:sp>
      <p:grpSp>
        <p:nvGrpSpPr>
          <p:cNvPr id="5096" name="Google Shape;5096;p328"/>
          <p:cNvGrpSpPr/>
          <p:nvPr/>
        </p:nvGrpSpPr>
        <p:grpSpPr>
          <a:xfrm>
            <a:off x="321238" y="776651"/>
            <a:ext cx="8503992" cy="1753710"/>
            <a:chOff x="283463" y="1039367"/>
            <a:chExt cx="8503992" cy="1665600"/>
          </a:xfrm>
        </p:grpSpPr>
        <p:sp>
          <p:nvSpPr>
            <p:cNvPr id="5097" name="Google Shape;5097;p328"/>
            <p:cNvSpPr/>
            <p:nvPr/>
          </p:nvSpPr>
          <p:spPr>
            <a:xfrm>
              <a:off x="333755" y="1069847"/>
              <a:ext cx="8453700" cy="1554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98" name="Google Shape;5098;p328"/>
            <p:cNvSpPr/>
            <p:nvPr/>
          </p:nvSpPr>
          <p:spPr>
            <a:xfrm>
              <a:off x="283463" y="1039367"/>
              <a:ext cx="7319700" cy="1665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99" name="Google Shape;5099;p328"/>
            <p:cNvSpPr/>
            <p:nvPr/>
          </p:nvSpPr>
          <p:spPr>
            <a:xfrm>
              <a:off x="372389" y="1088516"/>
              <a:ext cx="8376000" cy="1477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100" name="Google Shape;5100;p328"/>
          <p:cNvSpPr txBox="1"/>
          <p:nvPr/>
        </p:nvSpPr>
        <p:spPr>
          <a:xfrm>
            <a:off x="410150" y="845426"/>
            <a:ext cx="8376300" cy="150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40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val file = spark.textFile("hdfs://...")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val counts = file.flatMap(line =&gt; line.split(" "))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.map(word =&gt; (word, 1))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952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.reduceByKey(_ + _)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counts.saveAsTextFile("hdfs://...")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1" name="Google Shape;5101;p328"/>
          <p:cNvSpPr txBox="1"/>
          <p:nvPr>
            <p:ph type="title"/>
          </p:nvPr>
        </p:nvSpPr>
        <p:spPr>
          <a:xfrm>
            <a:off x="876600" y="3082644"/>
            <a:ext cx="7390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Примеры: Word Count (Python)</a:t>
            </a:r>
            <a:endParaRPr sz="2200"/>
          </a:p>
        </p:txBody>
      </p:sp>
      <p:grpSp>
        <p:nvGrpSpPr>
          <p:cNvPr id="5102" name="Google Shape;5102;p328"/>
          <p:cNvGrpSpPr/>
          <p:nvPr/>
        </p:nvGrpSpPr>
        <p:grpSpPr>
          <a:xfrm>
            <a:off x="320013" y="3464873"/>
            <a:ext cx="8503992" cy="1602973"/>
            <a:chOff x="283463" y="1039367"/>
            <a:chExt cx="8503992" cy="1665600"/>
          </a:xfrm>
        </p:grpSpPr>
        <p:sp>
          <p:nvSpPr>
            <p:cNvPr id="5103" name="Google Shape;5103;p328"/>
            <p:cNvSpPr/>
            <p:nvPr/>
          </p:nvSpPr>
          <p:spPr>
            <a:xfrm>
              <a:off x="333755" y="1069847"/>
              <a:ext cx="8453700" cy="1554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04" name="Google Shape;5104;p328"/>
            <p:cNvSpPr/>
            <p:nvPr/>
          </p:nvSpPr>
          <p:spPr>
            <a:xfrm>
              <a:off x="283463" y="1039367"/>
              <a:ext cx="7729800" cy="1665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05" name="Google Shape;5105;p328"/>
            <p:cNvSpPr/>
            <p:nvPr/>
          </p:nvSpPr>
          <p:spPr>
            <a:xfrm>
              <a:off x="372389" y="1088516"/>
              <a:ext cx="8376000" cy="1477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106" name="Google Shape;5106;p328"/>
          <p:cNvSpPr txBox="1"/>
          <p:nvPr/>
        </p:nvSpPr>
        <p:spPr>
          <a:xfrm>
            <a:off x="408925" y="3530401"/>
            <a:ext cx="8376300" cy="150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40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file = spark.textFile("hdfs://...")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counts = file.flatMap(lambda line: line.split(" ")) \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027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.map(lambda word: (word, 1))	\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02788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.reduceByKey(lambda a, b: a + b)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counts.saveAsTextFile("hdfs://...")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10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1" name="Google Shape;5111;p329"/>
          <p:cNvSpPr txBox="1"/>
          <p:nvPr>
            <p:ph type="title"/>
          </p:nvPr>
        </p:nvSpPr>
        <p:spPr>
          <a:xfrm>
            <a:off x="1210462" y="180169"/>
            <a:ext cx="67221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Примеры: Word Count (Java)</a:t>
            </a:r>
            <a:endParaRPr sz="2200"/>
          </a:p>
        </p:txBody>
      </p:sp>
      <p:grpSp>
        <p:nvGrpSpPr>
          <p:cNvPr id="5112" name="Google Shape;5112;p329"/>
          <p:cNvGrpSpPr/>
          <p:nvPr/>
        </p:nvGrpSpPr>
        <p:grpSpPr>
          <a:xfrm>
            <a:off x="298704" y="1265904"/>
            <a:ext cx="8514600" cy="4643105"/>
            <a:chOff x="298704" y="949452"/>
            <a:chExt cx="8514600" cy="3482416"/>
          </a:xfrm>
        </p:grpSpPr>
        <p:sp>
          <p:nvSpPr>
            <p:cNvPr id="5113" name="Google Shape;5113;p329"/>
            <p:cNvSpPr/>
            <p:nvPr/>
          </p:nvSpPr>
          <p:spPr>
            <a:xfrm>
              <a:off x="333756" y="969268"/>
              <a:ext cx="8453700" cy="3462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14" name="Google Shape;5114;p329"/>
            <p:cNvSpPr/>
            <p:nvPr/>
          </p:nvSpPr>
          <p:spPr>
            <a:xfrm>
              <a:off x="298704" y="949452"/>
              <a:ext cx="8514600" cy="3438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15" name="Google Shape;5115;p329"/>
            <p:cNvSpPr/>
            <p:nvPr/>
          </p:nvSpPr>
          <p:spPr>
            <a:xfrm>
              <a:off x="372389" y="987552"/>
              <a:ext cx="8376000" cy="3385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16" name="Google Shape;5116;p329"/>
            <p:cNvSpPr/>
            <p:nvPr/>
          </p:nvSpPr>
          <p:spPr>
            <a:xfrm>
              <a:off x="372389" y="987552"/>
              <a:ext cx="8376284" cy="3385820"/>
            </a:xfrm>
            <a:custGeom>
              <a:rect b="b" l="l" r="r" t="t"/>
              <a:pathLst>
                <a:path extrusionOk="0" h="3385820" w="8376284">
                  <a:moveTo>
                    <a:pt x="0" y="3385566"/>
                  </a:moveTo>
                  <a:lnTo>
                    <a:pt x="8376031" y="3385566"/>
                  </a:lnTo>
                  <a:lnTo>
                    <a:pt x="8376031" y="0"/>
                  </a:lnTo>
                  <a:lnTo>
                    <a:pt x="0" y="0"/>
                  </a:lnTo>
                  <a:lnTo>
                    <a:pt x="0" y="3385566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117" name="Google Shape;5117;p329"/>
          <p:cNvSpPr txBox="1"/>
          <p:nvPr/>
        </p:nvSpPr>
        <p:spPr>
          <a:xfrm>
            <a:off x="451205" y="1344845"/>
            <a:ext cx="81642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JavaRDD&lt;String&gt; file = spark.textFile("hdfs://...");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JavaRDD&lt;String&gt; words = file.flatMap(new FlatMapFunction&lt;String, String&gt;() {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511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public Iterable&lt;String&gt; call(String s) { return Arrays.asList(s.split(" ")); }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});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Arial"/>
              <a:ea typeface="Arial"/>
              <a:cs typeface="Arial"/>
              <a:sym typeface="Arial"/>
            </a:endParaRPr>
          </a:p>
          <a:p>
            <a:pPr indent="-139065" lvl="0" marL="15113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JavaPairRDD&lt;String, Integer&gt; pairs = words.mapToPair(new PairFunction&lt;String, String, Integer&gt;() {  public Tuple2&lt;String, Integer&gt; call(String s) { return new Tuple2&lt;String, Integer&gt;(s, 1); }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});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JavaPairRDD&lt;String, Integer&gt; counts = pairs.reduceByKey(new Function2&lt;Integer, Integer&gt;() {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5113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public Integer call(Integer a, Integer b) { return a + b; }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});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counts.saveAsTextFile("hdfs://...");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2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5122;p330"/>
          <p:cNvSpPr txBox="1"/>
          <p:nvPr>
            <p:ph type="title"/>
          </p:nvPr>
        </p:nvSpPr>
        <p:spPr>
          <a:xfrm>
            <a:off x="1167790" y="1993493"/>
            <a:ext cx="68058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Trebuchet MS"/>
                <a:ea typeface="Trebuchet MS"/>
                <a:cs typeface="Trebuchet MS"/>
                <a:sym typeface="Trebuchet MS"/>
              </a:rPr>
              <a:t>YARN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Yet Another Resource Negotiator</a:t>
            </a:r>
            <a:endParaRPr sz="2500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Google Shape;5127;p331"/>
          <p:cNvSpPr txBox="1"/>
          <p:nvPr>
            <p:ph type="title"/>
          </p:nvPr>
        </p:nvSpPr>
        <p:spPr>
          <a:xfrm>
            <a:off x="1897760" y="333349"/>
            <a:ext cx="5353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YARN и MapReduce 2.0</a:t>
            </a:r>
            <a:endParaRPr sz="2200"/>
          </a:p>
        </p:txBody>
      </p:sp>
      <p:sp>
        <p:nvSpPr>
          <p:cNvPr id="5128" name="Google Shape;5128;p331"/>
          <p:cNvSpPr txBox="1"/>
          <p:nvPr/>
        </p:nvSpPr>
        <p:spPr>
          <a:xfrm>
            <a:off x="1273386" y="2059676"/>
            <a:ext cx="2232600" cy="4800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925">
            <a:noAutofit/>
          </a:bodyPr>
          <a:lstStyle/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API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9" name="Google Shape;5129;p331"/>
          <p:cNvSpPr txBox="1"/>
          <p:nvPr/>
        </p:nvSpPr>
        <p:spPr>
          <a:xfrm>
            <a:off x="1273386" y="2709915"/>
            <a:ext cx="2232600" cy="4800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5905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Framework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0" name="Google Shape;5130;p331"/>
          <p:cNvSpPr txBox="1"/>
          <p:nvPr/>
        </p:nvSpPr>
        <p:spPr>
          <a:xfrm>
            <a:off x="1273386" y="3348472"/>
            <a:ext cx="2232600" cy="4800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457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Resource Manager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1" name="Google Shape;5131;p331"/>
          <p:cNvSpPr txBox="1"/>
          <p:nvPr/>
        </p:nvSpPr>
        <p:spPr>
          <a:xfrm>
            <a:off x="123950" y="2462300"/>
            <a:ext cx="1713000" cy="615300"/>
          </a:xfrm>
          <a:prstGeom prst="rect">
            <a:avLst/>
          </a:prstGeom>
          <a:solidFill>
            <a:srgbClr val="B7DEE8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125">
            <a:noAutofit/>
          </a:bodyPr>
          <a:lstStyle/>
          <a:p>
            <a:pPr indent="0" lvl="0" marL="2355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MapReduce 1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2" name="Google Shape;5132;p331"/>
          <p:cNvSpPr txBox="1"/>
          <p:nvPr/>
        </p:nvSpPr>
        <p:spPr>
          <a:xfrm>
            <a:off x="5292090" y="1332054"/>
            <a:ext cx="2232600" cy="4800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925">
            <a:noAutofit/>
          </a:bodyPr>
          <a:lstStyle/>
          <a:p>
            <a:pPr indent="0" lvl="0" marL="127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MR API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3" name="Google Shape;5133;p331"/>
          <p:cNvSpPr txBox="1"/>
          <p:nvPr/>
        </p:nvSpPr>
        <p:spPr>
          <a:xfrm>
            <a:off x="5292090" y="1982293"/>
            <a:ext cx="2232600" cy="4800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925">
            <a:noAutofit/>
          </a:bodyPr>
          <a:lstStyle/>
          <a:p>
            <a:pPr indent="0" lvl="0" marL="5911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Framework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4" name="Google Shape;5134;p331"/>
          <p:cNvSpPr txBox="1"/>
          <p:nvPr/>
        </p:nvSpPr>
        <p:spPr>
          <a:xfrm>
            <a:off x="7285725" y="1419388"/>
            <a:ext cx="1713000" cy="686100"/>
          </a:xfrm>
          <a:prstGeom prst="rect">
            <a:avLst/>
          </a:prstGeom>
          <a:solidFill>
            <a:srgbClr val="B7DEE8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125">
            <a:noAutofit/>
          </a:bodyPr>
          <a:lstStyle/>
          <a:p>
            <a:pPr indent="0" lvl="0" marL="2362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MapReduce 2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5" name="Google Shape;5135;p331"/>
          <p:cNvSpPr txBox="1"/>
          <p:nvPr/>
        </p:nvSpPr>
        <p:spPr>
          <a:xfrm>
            <a:off x="5292090" y="3425859"/>
            <a:ext cx="2232600" cy="4800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687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YARN API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6" name="Google Shape;5136;p331"/>
          <p:cNvSpPr txBox="1"/>
          <p:nvPr/>
        </p:nvSpPr>
        <p:spPr>
          <a:xfrm>
            <a:off x="5292090" y="4076099"/>
            <a:ext cx="2232600" cy="4800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463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Resource Manager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7" name="Google Shape;5137;p331"/>
          <p:cNvSpPr txBox="1"/>
          <p:nvPr/>
        </p:nvSpPr>
        <p:spPr>
          <a:xfrm>
            <a:off x="7581075" y="3579138"/>
            <a:ext cx="1122300" cy="615300"/>
          </a:xfrm>
          <a:prstGeom prst="rect">
            <a:avLst/>
          </a:prstGeom>
          <a:solidFill>
            <a:srgbClr val="B7DEE8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noAutofit/>
          </a:bodyPr>
          <a:lstStyle/>
          <a:p>
            <a:pPr indent="0" lvl="0" marL="2362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YARN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8" name="Google Shape;5138;p331"/>
          <p:cNvGrpSpPr/>
          <p:nvPr/>
        </p:nvGrpSpPr>
        <p:grpSpPr>
          <a:xfrm>
            <a:off x="3607169" y="2539377"/>
            <a:ext cx="936625" cy="809393"/>
            <a:chOff x="3923919" y="2482976"/>
            <a:chExt cx="936625" cy="607060"/>
          </a:xfrm>
        </p:grpSpPr>
        <p:sp>
          <p:nvSpPr>
            <p:cNvPr id="5139" name="Google Shape;5139;p331"/>
            <p:cNvSpPr/>
            <p:nvPr/>
          </p:nvSpPr>
          <p:spPr>
            <a:xfrm>
              <a:off x="3923919" y="2482976"/>
              <a:ext cx="936625" cy="607060"/>
            </a:xfrm>
            <a:custGeom>
              <a:rect b="b" l="l" r="r" t="t"/>
              <a:pathLst>
                <a:path extrusionOk="0" h="607060" w="936625">
                  <a:moveTo>
                    <a:pt x="632840" y="0"/>
                  </a:moveTo>
                  <a:lnTo>
                    <a:pt x="632840" y="151637"/>
                  </a:lnTo>
                  <a:lnTo>
                    <a:pt x="0" y="151637"/>
                  </a:lnTo>
                  <a:lnTo>
                    <a:pt x="0" y="454914"/>
                  </a:lnTo>
                  <a:lnTo>
                    <a:pt x="632840" y="454914"/>
                  </a:lnTo>
                  <a:lnTo>
                    <a:pt x="632840" y="606552"/>
                  </a:lnTo>
                  <a:lnTo>
                    <a:pt x="936116" y="303275"/>
                  </a:lnTo>
                  <a:lnTo>
                    <a:pt x="632840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40" name="Google Shape;5140;p331"/>
            <p:cNvSpPr/>
            <p:nvPr/>
          </p:nvSpPr>
          <p:spPr>
            <a:xfrm>
              <a:off x="3923919" y="2482976"/>
              <a:ext cx="936625" cy="607060"/>
            </a:xfrm>
            <a:custGeom>
              <a:rect b="b" l="l" r="r" t="t"/>
              <a:pathLst>
                <a:path extrusionOk="0" h="607060" w="936625">
                  <a:moveTo>
                    <a:pt x="0" y="151637"/>
                  </a:moveTo>
                  <a:lnTo>
                    <a:pt x="632840" y="151637"/>
                  </a:lnTo>
                  <a:lnTo>
                    <a:pt x="632840" y="0"/>
                  </a:lnTo>
                  <a:lnTo>
                    <a:pt x="936116" y="303275"/>
                  </a:lnTo>
                  <a:lnTo>
                    <a:pt x="632840" y="606552"/>
                  </a:lnTo>
                  <a:lnTo>
                    <a:pt x="632840" y="454914"/>
                  </a:lnTo>
                  <a:lnTo>
                    <a:pt x="0" y="454914"/>
                  </a:lnTo>
                  <a:lnTo>
                    <a:pt x="0" y="15163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141" name="Google Shape;5141;p331"/>
          <p:cNvSpPr txBox="1"/>
          <p:nvPr/>
        </p:nvSpPr>
        <p:spPr>
          <a:xfrm>
            <a:off x="0" y="4726350"/>
            <a:ext cx="8675700" cy="1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Yet Another Resource Negotiator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Разработан в Yahoo! в 2010 году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848993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Берет на себя функции управления  ресурсами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Может запускать различные типы задач  (MapReduce один из вариантов)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4"/>
          <p:cNvSpPr txBox="1"/>
          <p:nvPr>
            <p:ph type="title"/>
          </p:nvPr>
        </p:nvSpPr>
        <p:spPr>
          <a:xfrm>
            <a:off x="1526032" y="375604"/>
            <a:ext cx="60918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9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Namenode: использование памяти</a:t>
            </a:r>
            <a:endParaRPr sz="2200"/>
          </a:p>
        </p:txBody>
      </p:sp>
      <p:sp>
        <p:nvSpPr>
          <p:cNvPr id="630" name="Google Shape;630;p44"/>
          <p:cNvSpPr txBox="1"/>
          <p:nvPr>
            <p:ph idx="1" type="body"/>
          </p:nvPr>
        </p:nvSpPr>
        <p:spPr>
          <a:xfrm>
            <a:off x="302775" y="842027"/>
            <a:ext cx="8538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4225">
            <a:noAutofit/>
          </a:bodyPr>
          <a:lstStyle/>
          <a:p>
            <a:pPr indent="0" lvl="0" marL="109283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Как влияет размер блока на  максимальный размер FS?</a:t>
            </a:r>
            <a:endParaRPr sz="2000"/>
          </a:p>
        </p:txBody>
      </p:sp>
      <p:grpSp>
        <p:nvGrpSpPr>
          <p:cNvPr id="631" name="Google Shape;631;p44"/>
          <p:cNvGrpSpPr/>
          <p:nvPr/>
        </p:nvGrpSpPr>
        <p:grpSpPr>
          <a:xfrm>
            <a:off x="359324" y="1969691"/>
            <a:ext cx="8425180" cy="836387"/>
            <a:chOff x="467537" y="3363848"/>
            <a:chExt cx="8425180" cy="1152525"/>
          </a:xfrm>
        </p:grpSpPr>
        <p:sp>
          <p:nvSpPr>
            <p:cNvPr id="632" name="Google Shape;632;p44"/>
            <p:cNvSpPr/>
            <p:nvPr/>
          </p:nvSpPr>
          <p:spPr>
            <a:xfrm>
              <a:off x="467537" y="3363848"/>
              <a:ext cx="8425180" cy="1152525"/>
            </a:xfrm>
            <a:custGeom>
              <a:rect b="b" l="l" r="r" t="t"/>
              <a:pathLst>
                <a:path extrusionOk="0" h="1152525" w="8425180">
                  <a:moveTo>
                    <a:pt x="8232978" y="0"/>
                  </a:moveTo>
                  <a:lnTo>
                    <a:pt x="192036" y="0"/>
                  </a:lnTo>
                  <a:lnTo>
                    <a:pt x="148004" y="5071"/>
                  </a:lnTo>
                  <a:lnTo>
                    <a:pt x="107584" y="19518"/>
                  </a:lnTo>
                  <a:lnTo>
                    <a:pt x="71928" y="42187"/>
                  </a:lnTo>
                  <a:lnTo>
                    <a:pt x="42188" y="71925"/>
                  </a:lnTo>
                  <a:lnTo>
                    <a:pt x="19519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0" y="960094"/>
                  </a:lnTo>
                  <a:lnTo>
                    <a:pt x="5071" y="1004121"/>
                  </a:lnTo>
                  <a:lnTo>
                    <a:pt x="19519" y="1044538"/>
                  </a:lnTo>
                  <a:lnTo>
                    <a:pt x="42188" y="1080192"/>
                  </a:lnTo>
                  <a:lnTo>
                    <a:pt x="71928" y="1109930"/>
                  </a:lnTo>
                  <a:lnTo>
                    <a:pt x="107584" y="1132599"/>
                  </a:lnTo>
                  <a:lnTo>
                    <a:pt x="148004" y="1147046"/>
                  </a:lnTo>
                  <a:lnTo>
                    <a:pt x="192036" y="1152118"/>
                  </a:lnTo>
                  <a:lnTo>
                    <a:pt x="8232978" y="1152118"/>
                  </a:lnTo>
                  <a:lnTo>
                    <a:pt x="8277005" y="1147046"/>
                  </a:lnTo>
                  <a:lnTo>
                    <a:pt x="8317422" y="1132599"/>
                  </a:lnTo>
                  <a:lnTo>
                    <a:pt x="8353076" y="1109930"/>
                  </a:lnTo>
                  <a:lnTo>
                    <a:pt x="8382814" y="1080192"/>
                  </a:lnTo>
                  <a:lnTo>
                    <a:pt x="8405483" y="1044538"/>
                  </a:lnTo>
                  <a:lnTo>
                    <a:pt x="8419930" y="1004121"/>
                  </a:lnTo>
                  <a:lnTo>
                    <a:pt x="8425002" y="960094"/>
                  </a:lnTo>
                  <a:lnTo>
                    <a:pt x="8425002" y="192023"/>
                  </a:lnTo>
                  <a:lnTo>
                    <a:pt x="8419930" y="147996"/>
                  </a:lnTo>
                  <a:lnTo>
                    <a:pt x="8405483" y="107579"/>
                  </a:lnTo>
                  <a:lnTo>
                    <a:pt x="8382814" y="71925"/>
                  </a:lnTo>
                  <a:lnTo>
                    <a:pt x="8353076" y="42187"/>
                  </a:lnTo>
                  <a:lnTo>
                    <a:pt x="8317422" y="19518"/>
                  </a:lnTo>
                  <a:lnTo>
                    <a:pt x="8277005" y="5071"/>
                  </a:lnTo>
                  <a:lnTo>
                    <a:pt x="8232978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467537" y="3363848"/>
              <a:ext cx="8425180" cy="1152525"/>
            </a:xfrm>
            <a:custGeom>
              <a:rect b="b" l="l" r="r" t="t"/>
              <a:pathLst>
                <a:path extrusionOk="0" h="1152525" w="8425180">
                  <a:moveTo>
                    <a:pt x="0" y="192023"/>
                  </a:moveTo>
                  <a:lnTo>
                    <a:pt x="5071" y="147996"/>
                  </a:lnTo>
                  <a:lnTo>
                    <a:pt x="19519" y="107579"/>
                  </a:lnTo>
                  <a:lnTo>
                    <a:pt x="42188" y="71925"/>
                  </a:lnTo>
                  <a:lnTo>
                    <a:pt x="71928" y="42187"/>
                  </a:lnTo>
                  <a:lnTo>
                    <a:pt x="107584" y="19518"/>
                  </a:lnTo>
                  <a:lnTo>
                    <a:pt x="148004" y="5071"/>
                  </a:lnTo>
                  <a:lnTo>
                    <a:pt x="192036" y="0"/>
                  </a:lnTo>
                  <a:lnTo>
                    <a:pt x="8232978" y="0"/>
                  </a:lnTo>
                  <a:lnTo>
                    <a:pt x="8277005" y="5071"/>
                  </a:lnTo>
                  <a:lnTo>
                    <a:pt x="8317422" y="19518"/>
                  </a:lnTo>
                  <a:lnTo>
                    <a:pt x="8353076" y="42187"/>
                  </a:lnTo>
                  <a:lnTo>
                    <a:pt x="8382814" y="71925"/>
                  </a:lnTo>
                  <a:lnTo>
                    <a:pt x="8405483" y="107579"/>
                  </a:lnTo>
                  <a:lnTo>
                    <a:pt x="8419930" y="147996"/>
                  </a:lnTo>
                  <a:lnTo>
                    <a:pt x="8425002" y="192023"/>
                  </a:lnTo>
                  <a:lnTo>
                    <a:pt x="8425002" y="960094"/>
                  </a:lnTo>
                  <a:lnTo>
                    <a:pt x="8419930" y="1004121"/>
                  </a:lnTo>
                  <a:lnTo>
                    <a:pt x="8405483" y="1044538"/>
                  </a:lnTo>
                  <a:lnTo>
                    <a:pt x="8382814" y="1080192"/>
                  </a:lnTo>
                  <a:lnTo>
                    <a:pt x="8353076" y="1109930"/>
                  </a:lnTo>
                  <a:lnTo>
                    <a:pt x="8317422" y="1132599"/>
                  </a:lnTo>
                  <a:lnTo>
                    <a:pt x="8277005" y="1147046"/>
                  </a:lnTo>
                  <a:lnTo>
                    <a:pt x="8232978" y="1152118"/>
                  </a:lnTo>
                  <a:lnTo>
                    <a:pt x="192036" y="1152118"/>
                  </a:lnTo>
                  <a:lnTo>
                    <a:pt x="148004" y="1147046"/>
                  </a:lnTo>
                  <a:lnTo>
                    <a:pt x="107584" y="1132599"/>
                  </a:lnTo>
                  <a:lnTo>
                    <a:pt x="71928" y="1109930"/>
                  </a:lnTo>
                  <a:lnTo>
                    <a:pt x="42188" y="1080192"/>
                  </a:lnTo>
                  <a:lnTo>
                    <a:pt x="19519" y="1044538"/>
                  </a:lnTo>
                  <a:lnTo>
                    <a:pt x="5071" y="1004121"/>
                  </a:lnTo>
                  <a:lnTo>
                    <a:pt x="0" y="960094"/>
                  </a:lnTo>
                  <a:lnTo>
                    <a:pt x="0" y="1920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34" name="Google Shape;634;p44"/>
          <p:cNvSpPr txBox="1"/>
          <p:nvPr/>
        </p:nvSpPr>
        <p:spPr>
          <a:xfrm>
            <a:off x="494500" y="2093276"/>
            <a:ext cx="66657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4064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Больше размер блока –&gt; меньше блоков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4064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Меньше блоков –&gt; больше файлов в FS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4"/>
          <p:cNvSpPr txBox="1"/>
          <p:nvPr/>
        </p:nvSpPr>
        <p:spPr>
          <a:xfrm>
            <a:off x="916650" y="3524578"/>
            <a:ext cx="73107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475">
            <a:noAutofit/>
          </a:bodyPr>
          <a:lstStyle/>
          <a:p>
            <a:pPr indent="-2673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Пусть у нас есть 200Тб = 209,715,200 Мб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 размере блока 64Мб: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8128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209,715,200Mб / 64Mб = 3,276,800 блоков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7335" lvl="0" marL="355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 размере блока 128Мб: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870585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209,715,200Mб / 128Mб = 1,638,400 блоков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45" name="Shape 5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Google Shape;5146;p332"/>
          <p:cNvSpPr txBox="1"/>
          <p:nvPr>
            <p:ph type="title"/>
          </p:nvPr>
        </p:nvSpPr>
        <p:spPr>
          <a:xfrm>
            <a:off x="1449705" y="333349"/>
            <a:ext cx="6247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Недостатки MapReduce v1</a:t>
            </a:r>
            <a:endParaRPr sz="2200"/>
          </a:p>
        </p:txBody>
      </p:sp>
      <p:sp>
        <p:nvSpPr>
          <p:cNvPr id="5147" name="Google Shape;5147;p332"/>
          <p:cNvSpPr txBox="1"/>
          <p:nvPr/>
        </p:nvSpPr>
        <p:spPr>
          <a:xfrm>
            <a:off x="535950" y="1481296"/>
            <a:ext cx="75273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Жесткое разделение ресурсов кластера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Нет возможности разделять ресурсы с не  MapReduce задачами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Ограничения в маштабируемости: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4 000 серверов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40 000 запущенных задач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5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p333"/>
          <p:cNvSpPr txBox="1"/>
          <p:nvPr>
            <p:ph type="title"/>
          </p:nvPr>
        </p:nvSpPr>
        <p:spPr>
          <a:xfrm>
            <a:off x="951375" y="333350"/>
            <a:ext cx="7244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Жесткое разделение ресурсов</a:t>
            </a:r>
            <a:endParaRPr sz="2200"/>
          </a:p>
        </p:txBody>
      </p:sp>
      <p:sp>
        <p:nvSpPr>
          <p:cNvPr id="5153" name="Google Shape;5153;p333"/>
          <p:cNvSpPr txBox="1"/>
          <p:nvPr/>
        </p:nvSpPr>
        <p:spPr>
          <a:xfrm>
            <a:off x="545775" y="760278"/>
            <a:ext cx="7649700" cy="25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Пусть у нас есть 10 серверов по 16 ядер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1 ядро для TaskTracker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Всего 150 ядер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Пусть ресурсы делятся следующим образом: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05435" lvl="1" marL="8890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100 мапперов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5435" lvl="1" marL="8890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50 редьюсеров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4" name="Google Shape;5154;p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975"/>
            <a:ext cx="5663925" cy="25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58" name="Shape 5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9" name="Google Shape;5159;p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531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0" name="Google Shape;5160;p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2169525"/>
            <a:ext cx="56007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1" name="Google Shape;5161;p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432350"/>
            <a:ext cx="513397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65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Google Shape;5166;p335"/>
          <p:cNvSpPr txBox="1"/>
          <p:nvPr>
            <p:ph type="title"/>
          </p:nvPr>
        </p:nvSpPr>
        <p:spPr>
          <a:xfrm>
            <a:off x="444638" y="3481989"/>
            <a:ext cx="7863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Динамическое распределение ресурсов (как в Yarn)</a:t>
            </a:r>
            <a:endParaRPr sz="2200"/>
          </a:p>
        </p:txBody>
      </p:sp>
      <p:sp>
        <p:nvSpPr>
          <p:cNvPr id="5167" name="Google Shape;5167;p335"/>
          <p:cNvSpPr txBox="1"/>
          <p:nvPr/>
        </p:nvSpPr>
        <p:spPr>
          <a:xfrm>
            <a:off x="193725" y="4337050"/>
            <a:ext cx="84840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Пусть любой ресурс может быть как  маппером, так и редьюсером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Время работы задачи: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8" name="Google Shape;5168;p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25" y="5646200"/>
            <a:ext cx="43053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9" name="Google Shape;5169;p335"/>
          <p:cNvSpPr txBox="1"/>
          <p:nvPr>
            <p:ph type="title"/>
          </p:nvPr>
        </p:nvSpPr>
        <p:spPr>
          <a:xfrm>
            <a:off x="3949446" y="223689"/>
            <a:ext cx="12465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YARN</a:t>
            </a:r>
            <a:endParaRPr sz="2200"/>
          </a:p>
        </p:txBody>
      </p:sp>
      <p:sp>
        <p:nvSpPr>
          <p:cNvPr id="5170" name="Google Shape;5170;p335"/>
          <p:cNvSpPr txBox="1"/>
          <p:nvPr/>
        </p:nvSpPr>
        <p:spPr>
          <a:xfrm>
            <a:off x="626625" y="1343446"/>
            <a:ext cx="76182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Нет понятия “слоты”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Сервер имеет “ресурсы” (память, процессор)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Нет деления на мапперы и редьюсеры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Можно запускать не только MR задачи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74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5" name="Google Shape;5175;p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75" y="1485900"/>
            <a:ext cx="7096125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6" name="Google Shape;5176;p336"/>
          <p:cNvSpPr txBox="1"/>
          <p:nvPr/>
        </p:nvSpPr>
        <p:spPr>
          <a:xfrm>
            <a:off x="771175" y="44067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пример неоптимальное использование ресурсов при жестком разделении на  mapper  и  reducer</a:t>
            </a:r>
            <a:endParaRPr sz="2200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80" name="Shape 5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Google Shape;5181;p337"/>
          <p:cNvSpPr txBox="1"/>
          <p:nvPr>
            <p:ph type="title"/>
          </p:nvPr>
        </p:nvSpPr>
        <p:spPr>
          <a:xfrm>
            <a:off x="2377820" y="333349"/>
            <a:ext cx="4391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Компоненты YARN</a:t>
            </a:r>
            <a:endParaRPr sz="2200"/>
          </a:p>
        </p:txBody>
      </p:sp>
      <p:sp>
        <p:nvSpPr>
          <p:cNvPr id="5182" name="Google Shape;5182;p337"/>
          <p:cNvSpPr txBox="1"/>
          <p:nvPr/>
        </p:nvSpPr>
        <p:spPr>
          <a:xfrm>
            <a:off x="535940" y="1612392"/>
            <a:ext cx="38412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Resource Manager (RM)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83" name="Google Shape;5183;p337"/>
          <p:cNvSpPr txBox="1"/>
          <p:nvPr/>
        </p:nvSpPr>
        <p:spPr>
          <a:xfrm>
            <a:off x="485800" y="1883802"/>
            <a:ext cx="58827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Запущен на отдельном сервере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1213485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Управляет глобальным  распределением ресурсов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508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Разрешает конфликты между  конкурирующими приложениями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4" name="Google Shape;5184;p337"/>
          <p:cNvGrpSpPr/>
          <p:nvPr/>
        </p:nvGrpSpPr>
        <p:grpSpPr>
          <a:xfrm>
            <a:off x="6588252" y="2276799"/>
            <a:ext cx="1944370" cy="1920192"/>
            <a:chOff x="6588252" y="1707642"/>
            <a:chExt cx="1944370" cy="1440180"/>
          </a:xfrm>
        </p:grpSpPr>
        <p:sp>
          <p:nvSpPr>
            <p:cNvPr id="5185" name="Google Shape;5185;p337"/>
            <p:cNvSpPr/>
            <p:nvPr/>
          </p:nvSpPr>
          <p:spPr>
            <a:xfrm>
              <a:off x="6588252" y="1707642"/>
              <a:ext cx="1944370" cy="1440180"/>
            </a:xfrm>
            <a:custGeom>
              <a:rect b="b" l="l" r="r" t="t"/>
              <a:pathLst>
                <a:path extrusionOk="0" h="1440180" w="1944370">
                  <a:moveTo>
                    <a:pt x="1704213" y="0"/>
                  </a:moveTo>
                  <a:lnTo>
                    <a:pt x="240029" y="0"/>
                  </a:lnTo>
                  <a:lnTo>
                    <a:pt x="191648" y="4875"/>
                  </a:lnTo>
                  <a:lnTo>
                    <a:pt x="146589" y="18859"/>
                  </a:lnTo>
                  <a:lnTo>
                    <a:pt x="105816" y="40987"/>
                  </a:lnTo>
                  <a:lnTo>
                    <a:pt x="70294" y="70294"/>
                  </a:lnTo>
                  <a:lnTo>
                    <a:pt x="40987" y="105816"/>
                  </a:lnTo>
                  <a:lnTo>
                    <a:pt x="18859" y="146589"/>
                  </a:lnTo>
                  <a:lnTo>
                    <a:pt x="4875" y="191648"/>
                  </a:lnTo>
                  <a:lnTo>
                    <a:pt x="0" y="240030"/>
                  </a:lnTo>
                  <a:lnTo>
                    <a:pt x="0" y="1200150"/>
                  </a:lnTo>
                  <a:lnTo>
                    <a:pt x="4875" y="1248531"/>
                  </a:lnTo>
                  <a:lnTo>
                    <a:pt x="18859" y="1293590"/>
                  </a:lnTo>
                  <a:lnTo>
                    <a:pt x="40987" y="1334363"/>
                  </a:lnTo>
                  <a:lnTo>
                    <a:pt x="70294" y="1369885"/>
                  </a:lnTo>
                  <a:lnTo>
                    <a:pt x="105816" y="1399192"/>
                  </a:lnTo>
                  <a:lnTo>
                    <a:pt x="146589" y="1421320"/>
                  </a:lnTo>
                  <a:lnTo>
                    <a:pt x="191648" y="1435304"/>
                  </a:lnTo>
                  <a:lnTo>
                    <a:pt x="240029" y="1440180"/>
                  </a:lnTo>
                  <a:lnTo>
                    <a:pt x="1704213" y="1440180"/>
                  </a:lnTo>
                  <a:lnTo>
                    <a:pt x="1752557" y="1435304"/>
                  </a:lnTo>
                  <a:lnTo>
                    <a:pt x="1797599" y="1421320"/>
                  </a:lnTo>
                  <a:lnTo>
                    <a:pt x="1838370" y="1399192"/>
                  </a:lnTo>
                  <a:lnTo>
                    <a:pt x="1873900" y="1369885"/>
                  </a:lnTo>
                  <a:lnTo>
                    <a:pt x="1903222" y="1334363"/>
                  </a:lnTo>
                  <a:lnTo>
                    <a:pt x="1925365" y="1293590"/>
                  </a:lnTo>
                  <a:lnTo>
                    <a:pt x="1939362" y="1248531"/>
                  </a:lnTo>
                  <a:lnTo>
                    <a:pt x="1944243" y="1200150"/>
                  </a:lnTo>
                  <a:lnTo>
                    <a:pt x="1944243" y="240030"/>
                  </a:lnTo>
                  <a:lnTo>
                    <a:pt x="1939362" y="191648"/>
                  </a:lnTo>
                  <a:lnTo>
                    <a:pt x="1925365" y="146589"/>
                  </a:lnTo>
                  <a:lnTo>
                    <a:pt x="1903222" y="105816"/>
                  </a:lnTo>
                  <a:lnTo>
                    <a:pt x="1873900" y="70294"/>
                  </a:lnTo>
                  <a:lnTo>
                    <a:pt x="1838370" y="40987"/>
                  </a:lnTo>
                  <a:lnTo>
                    <a:pt x="1797599" y="18859"/>
                  </a:lnTo>
                  <a:lnTo>
                    <a:pt x="1752557" y="4875"/>
                  </a:lnTo>
                  <a:lnTo>
                    <a:pt x="1704213" y="0"/>
                  </a:lnTo>
                  <a:close/>
                </a:path>
              </a:pathLst>
            </a:custGeom>
            <a:solidFill>
              <a:srgbClr val="B3A1C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86" name="Google Shape;5186;p337"/>
            <p:cNvSpPr/>
            <p:nvPr/>
          </p:nvSpPr>
          <p:spPr>
            <a:xfrm>
              <a:off x="6588252" y="1707642"/>
              <a:ext cx="1944370" cy="1440180"/>
            </a:xfrm>
            <a:custGeom>
              <a:rect b="b" l="l" r="r" t="t"/>
              <a:pathLst>
                <a:path extrusionOk="0" h="1440180" w="1944370">
                  <a:moveTo>
                    <a:pt x="0" y="240030"/>
                  </a:moveTo>
                  <a:lnTo>
                    <a:pt x="4875" y="191648"/>
                  </a:lnTo>
                  <a:lnTo>
                    <a:pt x="18859" y="146589"/>
                  </a:lnTo>
                  <a:lnTo>
                    <a:pt x="40987" y="105816"/>
                  </a:lnTo>
                  <a:lnTo>
                    <a:pt x="70294" y="70294"/>
                  </a:lnTo>
                  <a:lnTo>
                    <a:pt x="105816" y="40987"/>
                  </a:lnTo>
                  <a:lnTo>
                    <a:pt x="146589" y="18859"/>
                  </a:lnTo>
                  <a:lnTo>
                    <a:pt x="191648" y="4875"/>
                  </a:lnTo>
                  <a:lnTo>
                    <a:pt x="240029" y="0"/>
                  </a:lnTo>
                  <a:lnTo>
                    <a:pt x="1704213" y="0"/>
                  </a:lnTo>
                  <a:lnTo>
                    <a:pt x="1752557" y="4875"/>
                  </a:lnTo>
                  <a:lnTo>
                    <a:pt x="1797599" y="18859"/>
                  </a:lnTo>
                  <a:lnTo>
                    <a:pt x="1838370" y="40987"/>
                  </a:lnTo>
                  <a:lnTo>
                    <a:pt x="1873900" y="70294"/>
                  </a:lnTo>
                  <a:lnTo>
                    <a:pt x="1903222" y="105816"/>
                  </a:lnTo>
                  <a:lnTo>
                    <a:pt x="1925365" y="146589"/>
                  </a:lnTo>
                  <a:lnTo>
                    <a:pt x="1939362" y="191648"/>
                  </a:lnTo>
                  <a:lnTo>
                    <a:pt x="1944243" y="240030"/>
                  </a:lnTo>
                  <a:lnTo>
                    <a:pt x="1944243" y="1200150"/>
                  </a:lnTo>
                  <a:lnTo>
                    <a:pt x="1939362" y="1248531"/>
                  </a:lnTo>
                  <a:lnTo>
                    <a:pt x="1925365" y="1293590"/>
                  </a:lnTo>
                  <a:lnTo>
                    <a:pt x="1903222" y="1334363"/>
                  </a:lnTo>
                  <a:lnTo>
                    <a:pt x="1873900" y="1369885"/>
                  </a:lnTo>
                  <a:lnTo>
                    <a:pt x="1838370" y="1399192"/>
                  </a:lnTo>
                  <a:lnTo>
                    <a:pt x="1797599" y="1421320"/>
                  </a:lnTo>
                  <a:lnTo>
                    <a:pt x="1752557" y="1435304"/>
                  </a:lnTo>
                  <a:lnTo>
                    <a:pt x="1704213" y="1440180"/>
                  </a:lnTo>
                  <a:lnTo>
                    <a:pt x="240029" y="1440180"/>
                  </a:lnTo>
                  <a:lnTo>
                    <a:pt x="191648" y="1435304"/>
                  </a:lnTo>
                  <a:lnTo>
                    <a:pt x="146589" y="1421320"/>
                  </a:lnTo>
                  <a:lnTo>
                    <a:pt x="105816" y="1399192"/>
                  </a:lnTo>
                  <a:lnTo>
                    <a:pt x="70294" y="1369885"/>
                  </a:lnTo>
                  <a:lnTo>
                    <a:pt x="40987" y="1334363"/>
                  </a:lnTo>
                  <a:lnTo>
                    <a:pt x="18859" y="1293590"/>
                  </a:lnTo>
                  <a:lnTo>
                    <a:pt x="4875" y="1248531"/>
                  </a:lnTo>
                  <a:lnTo>
                    <a:pt x="0" y="1200150"/>
                  </a:lnTo>
                  <a:lnTo>
                    <a:pt x="0" y="24003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187" name="Google Shape;5187;p337"/>
          <p:cNvSpPr txBox="1"/>
          <p:nvPr/>
        </p:nvSpPr>
        <p:spPr>
          <a:xfrm>
            <a:off x="6738366" y="2792136"/>
            <a:ext cx="9735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8" name="Google Shape;5188;p337"/>
          <p:cNvSpPr/>
          <p:nvPr/>
        </p:nvSpPr>
        <p:spPr>
          <a:xfrm>
            <a:off x="7668386" y="2381335"/>
            <a:ext cx="1289700" cy="171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89" name="Google Shape;5189;p337"/>
          <p:cNvSpPr txBox="1"/>
          <p:nvPr>
            <p:ph type="title"/>
          </p:nvPr>
        </p:nvSpPr>
        <p:spPr>
          <a:xfrm>
            <a:off x="385366" y="4142624"/>
            <a:ext cx="6508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Функции Resource Manager</a:t>
            </a:r>
            <a:endParaRPr sz="2000"/>
          </a:p>
        </p:txBody>
      </p:sp>
      <p:sp>
        <p:nvSpPr>
          <p:cNvPr id="5190" name="Google Shape;5190;p337"/>
          <p:cNvSpPr txBox="1"/>
          <p:nvPr/>
        </p:nvSpPr>
        <p:spPr>
          <a:xfrm>
            <a:off x="485800" y="4626095"/>
            <a:ext cx="39534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Управляет нодами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Управляет containers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1" name="Google Shape;5191;p337"/>
          <p:cNvSpPr txBox="1"/>
          <p:nvPr/>
        </p:nvSpPr>
        <p:spPr>
          <a:xfrm>
            <a:off x="485800" y="5647875"/>
            <a:ext cx="52062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Взаимодействует с Application Manager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Отвечает за защиту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2" name="Google Shape;5192;p337"/>
          <p:cNvSpPr txBox="1"/>
          <p:nvPr/>
        </p:nvSpPr>
        <p:spPr>
          <a:xfrm>
            <a:off x="6893575" y="5530357"/>
            <a:ext cx="97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  Manager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96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p338"/>
          <p:cNvSpPr txBox="1"/>
          <p:nvPr>
            <p:ph type="title"/>
          </p:nvPr>
        </p:nvSpPr>
        <p:spPr>
          <a:xfrm>
            <a:off x="2377823" y="333350"/>
            <a:ext cx="2800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Компоненты YARN</a:t>
            </a:r>
            <a:endParaRPr sz="2200"/>
          </a:p>
        </p:txBody>
      </p:sp>
      <p:sp>
        <p:nvSpPr>
          <p:cNvPr id="5198" name="Google Shape;5198;p338"/>
          <p:cNvSpPr txBox="1"/>
          <p:nvPr/>
        </p:nvSpPr>
        <p:spPr>
          <a:xfrm>
            <a:off x="128800" y="1604725"/>
            <a:ext cx="48486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Node Manager (NM)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Запущен на всех нодах кластера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Взаимодействует с RM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9" name="Google Shape;5199;p338"/>
          <p:cNvGrpSpPr/>
          <p:nvPr/>
        </p:nvGrpSpPr>
        <p:grpSpPr>
          <a:xfrm>
            <a:off x="6666483" y="1604731"/>
            <a:ext cx="1656715" cy="1248802"/>
            <a:chOff x="6666483" y="1203578"/>
            <a:chExt cx="1656715" cy="936625"/>
          </a:xfrm>
        </p:grpSpPr>
        <p:sp>
          <p:nvSpPr>
            <p:cNvPr id="5200" name="Google Shape;5200;p338"/>
            <p:cNvSpPr/>
            <p:nvPr/>
          </p:nvSpPr>
          <p:spPr>
            <a:xfrm>
              <a:off x="6666483" y="1203578"/>
              <a:ext cx="1656715" cy="936625"/>
            </a:xfrm>
            <a:custGeom>
              <a:rect b="b" l="l" r="r" t="t"/>
              <a:pathLst>
                <a:path extrusionOk="0" h="936625" w="1656715">
                  <a:moveTo>
                    <a:pt x="1500251" y="0"/>
                  </a:moveTo>
                  <a:lnTo>
                    <a:pt x="156083" y="0"/>
                  </a:lnTo>
                  <a:lnTo>
                    <a:pt x="106736" y="7954"/>
                  </a:lnTo>
                  <a:lnTo>
                    <a:pt x="63889" y="30106"/>
                  </a:lnTo>
                  <a:lnTo>
                    <a:pt x="30106" y="63889"/>
                  </a:lnTo>
                  <a:lnTo>
                    <a:pt x="7954" y="106736"/>
                  </a:lnTo>
                  <a:lnTo>
                    <a:pt x="0" y="156083"/>
                  </a:lnTo>
                  <a:lnTo>
                    <a:pt x="0" y="780161"/>
                  </a:lnTo>
                  <a:lnTo>
                    <a:pt x="7954" y="829445"/>
                  </a:lnTo>
                  <a:lnTo>
                    <a:pt x="30106" y="872255"/>
                  </a:lnTo>
                  <a:lnTo>
                    <a:pt x="63889" y="906019"/>
                  </a:lnTo>
                  <a:lnTo>
                    <a:pt x="106736" y="928163"/>
                  </a:lnTo>
                  <a:lnTo>
                    <a:pt x="156083" y="936117"/>
                  </a:lnTo>
                  <a:lnTo>
                    <a:pt x="1500251" y="936117"/>
                  </a:lnTo>
                  <a:lnTo>
                    <a:pt x="1549535" y="928163"/>
                  </a:lnTo>
                  <a:lnTo>
                    <a:pt x="1592345" y="906019"/>
                  </a:lnTo>
                  <a:lnTo>
                    <a:pt x="1626109" y="872255"/>
                  </a:lnTo>
                  <a:lnTo>
                    <a:pt x="1648253" y="829445"/>
                  </a:lnTo>
                  <a:lnTo>
                    <a:pt x="1656207" y="780161"/>
                  </a:lnTo>
                  <a:lnTo>
                    <a:pt x="1656207" y="156083"/>
                  </a:lnTo>
                  <a:lnTo>
                    <a:pt x="1648253" y="106736"/>
                  </a:lnTo>
                  <a:lnTo>
                    <a:pt x="1626109" y="63889"/>
                  </a:lnTo>
                  <a:lnTo>
                    <a:pt x="1592345" y="30106"/>
                  </a:lnTo>
                  <a:lnTo>
                    <a:pt x="1549535" y="7954"/>
                  </a:lnTo>
                  <a:lnTo>
                    <a:pt x="1500251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01" name="Google Shape;5201;p338"/>
            <p:cNvSpPr/>
            <p:nvPr/>
          </p:nvSpPr>
          <p:spPr>
            <a:xfrm>
              <a:off x="6666483" y="1203578"/>
              <a:ext cx="1656715" cy="936625"/>
            </a:xfrm>
            <a:custGeom>
              <a:rect b="b" l="l" r="r" t="t"/>
              <a:pathLst>
                <a:path extrusionOk="0" h="936625" w="1656715">
                  <a:moveTo>
                    <a:pt x="0" y="156083"/>
                  </a:moveTo>
                  <a:lnTo>
                    <a:pt x="7954" y="106736"/>
                  </a:lnTo>
                  <a:lnTo>
                    <a:pt x="30106" y="63889"/>
                  </a:lnTo>
                  <a:lnTo>
                    <a:pt x="63889" y="30106"/>
                  </a:lnTo>
                  <a:lnTo>
                    <a:pt x="106736" y="7954"/>
                  </a:lnTo>
                  <a:lnTo>
                    <a:pt x="156083" y="0"/>
                  </a:lnTo>
                  <a:lnTo>
                    <a:pt x="1500251" y="0"/>
                  </a:lnTo>
                  <a:lnTo>
                    <a:pt x="1549535" y="7954"/>
                  </a:lnTo>
                  <a:lnTo>
                    <a:pt x="1592345" y="30106"/>
                  </a:lnTo>
                  <a:lnTo>
                    <a:pt x="1626109" y="63889"/>
                  </a:lnTo>
                  <a:lnTo>
                    <a:pt x="1648253" y="106736"/>
                  </a:lnTo>
                  <a:lnTo>
                    <a:pt x="1656207" y="156083"/>
                  </a:lnTo>
                  <a:lnTo>
                    <a:pt x="1656207" y="780161"/>
                  </a:lnTo>
                  <a:lnTo>
                    <a:pt x="1648253" y="829445"/>
                  </a:lnTo>
                  <a:lnTo>
                    <a:pt x="1626109" y="872255"/>
                  </a:lnTo>
                  <a:lnTo>
                    <a:pt x="1592345" y="906019"/>
                  </a:lnTo>
                  <a:lnTo>
                    <a:pt x="1549535" y="928163"/>
                  </a:lnTo>
                  <a:lnTo>
                    <a:pt x="1500251" y="936117"/>
                  </a:lnTo>
                  <a:lnTo>
                    <a:pt x="156083" y="936117"/>
                  </a:lnTo>
                  <a:lnTo>
                    <a:pt x="106736" y="928163"/>
                  </a:lnTo>
                  <a:lnTo>
                    <a:pt x="63889" y="906019"/>
                  </a:lnTo>
                  <a:lnTo>
                    <a:pt x="30106" y="872255"/>
                  </a:lnTo>
                  <a:lnTo>
                    <a:pt x="7954" y="829445"/>
                  </a:lnTo>
                  <a:lnTo>
                    <a:pt x="0" y="780161"/>
                  </a:lnTo>
                  <a:lnTo>
                    <a:pt x="0" y="156083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202" name="Google Shape;5202;p338"/>
          <p:cNvSpPr txBox="1"/>
          <p:nvPr/>
        </p:nvSpPr>
        <p:spPr>
          <a:xfrm>
            <a:off x="6791959" y="1826428"/>
            <a:ext cx="8610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 Manager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3" name="Google Shape;5203;p338"/>
          <p:cNvSpPr/>
          <p:nvPr/>
        </p:nvSpPr>
        <p:spPr>
          <a:xfrm>
            <a:off x="7772527" y="1722204"/>
            <a:ext cx="759900" cy="101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5204" name="Google Shape;5204;p338"/>
          <p:cNvGrpSpPr/>
          <p:nvPr/>
        </p:nvGrpSpPr>
        <p:grpSpPr>
          <a:xfrm>
            <a:off x="6660260" y="3071459"/>
            <a:ext cx="1656715" cy="1248802"/>
            <a:chOff x="6660260" y="2303652"/>
            <a:chExt cx="1656715" cy="936625"/>
          </a:xfrm>
        </p:grpSpPr>
        <p:sp>
          <p:nvSpPr>
            <p:cNvPr id="5205" name="Google Shape;5205;p338"/>
            <p:cNvSpPr/>
            <p:nvPr/>
          </p:nvSpPr>
          <p:spPr>
            <a:xfrm>
              <a:off x="6660260" y="2303652"/>
              <a:ext cx="1656715" cy="936625"/>
            </a:xfrm>
            <a:custGeom>
              <a:rect b="b" l="l" r="r" t="t"/>
              <a:pathLst>
                <a:path extrusionOk="0" h="936625" w="1656715">
                  <a:moveTo>
                    <a:pt x="1500124" y="0"/>
                  </a:moveTo>
                  <a:lnTo>
                    <a:pt x="155956" y="0"/>
                  </a:lnTo>
                  <a:lnTo>
                    <a:pt x="106671" y="7953"/>
                  </a:lnTo>
                  <a:lnTo>
                    <a:pt x="63861" y="30097"/>
                  </a:lnTo>
                  <a:lnTo>
                    <a:pt x="30097" y="63861"/>
                  </a:lnTo>
                  <a:lnTo>
                    <a:pt x="7953" y="106671"/>
                  </a:lnTo>
                  <a:lnTo>
                    <a:pt x="0" y="155956"/>
                  </a:lnTo>
                  <a:lnTo>
                    <a:pt x="0" y="780034"/>
                  </a:lnTo>
                  <a:lnTo>
                    <a:pt x="7953" y="829380"/>
                  </a:lnTo>
                  <a:lnTo>
                    <a:pt x="30097" y="872227"/>
                  </a:lnTo>
                  <a:lnTo>
                    <a:pt x="63861" y="906010"/>
                  </a:lnTo>
                  <a:lnTo>
                    <a:pt x="106671" y="928162"/>
                  </a:lnTo>
                  <a:lnTo>
                    <a:pt x="155956" y="936117"/>
                  </a:lnTo>
                  <a:lnTo>
                    <a:pt x="1500124" y="936117"/>
                  </a:lnTo>
                  <a:lnTo>
                    <a:pt x="1549470" y="928162"/>
                  </a:lnTo>
                  <a:lnTo>
                    <a:pt x="1592317" y="906010"/>
                  </a:lnTo>
                  <a:lnTo>
                    <a:pt x="1626100" y="872227"/>
                  </a:lnTo>
                  <a:lnTo>
                    <a:pt x="1648252" y="829380"/>
                  </a:lnTo>
                  <a:lnTo>
                    <a:pt x="1656207" y="780034"/>
                  </a:lnTo>
                  <a:lnTo>
                    <a:pt x="1656207" y="155956"/>
                  </a:lnTo>
                  <a:lnTo>
                    <a:pt x="1648252" y="106671"/>
                  </a:lnTo>
                  <a:lnTo>
                    <a:pt x="1626100" y="63861"/>
                  </a:lnTo>
                  <a:lnTo>
                    <a:pt x="1592317" y="30097"/>
                  </a:lnTo>
                  <a:lnTo>
                    <a:pt x="1549470" y="7953"/>
                  </a:lnTo>
                  <a:lnTo>
                    <a:pt x="1500124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06" name="Google Shape;5206;p338"/>
            <p:cNvSpPr/>
            <p:nvPr/>
          </p:nvSpPr>
          <p:spPr>
            <a:xfrm>
              <a:off x="6660260" y="2303652"/>
              <a:ext cx="1656715" cy="936625"/>
            </a:xfrm>
            <a:custGeom>
              <a:rect b="b" l="l" r="r" t="t"/>
              <a:pathLst>
                <a:path extrusionOk="0" h="936625" w="1656715">
                  <a:moveTo>
                    <a:pt x="0" y="155956"/>
                  </a:moveTo>
                  <a:lnTo>
                    <a:pt x="7953" y="106671"/>
                  </a:lnTo>
                  <a:lnTo>
                    <a:pt x="30097" y="63861"/>
                  </a:lnTo>
                  <a:lnTo>
                    <a:pt x="63861" y="30097"/>
                  </a:lnTo>
                  <a:lnTo>
                    <a:pt x="106671" y="7953"/>
                  </a:lnTo>
                  <a:lnTo>
                    <a:pt x="155956" y="0"/>
                  </a:lnTo>
                  <a:lnTo>
                    <a:pt x="1500124" y="0"/>
                  </a:lnTo>
                  <a:lnTo>
                    <a:pt x="1549470" y="7953"/>
                  </a:lnTo>
                  <a:lnTo>
                    <a:pt x="1592317" y="30097"/>
                  </a:lnTo>
                  <a:lnTo>
                    <a:pt x="1626100" y="63861"/>
                  </a:lnTo>
                  <a:lnTo>
                    <a:pt x="1648252" y="106671"/>
                  </a:lnTo>
                  <a:lnTo>
                    <a:pt x="1656207" y="155956"/>
                  </a:lnTo>
                  <a:lnTo>
                    <a:pt x="1656207" y="780034"/>
                  </a:lnTo>
                  <a:lnTo>
                    <a:pt x="1648252" y="829380"/>
                  </a:lnTo>
                  <a:lnTo>
                    <a:pt x="1626100" y="872227"/>
                  </a:lnTo>
                  <a:lnTo>
                    <a:pt x="1592317" y="906010"/>
                  </a:lnTo>
                  <a:lnTo>
                    <a:pt x="1549470" y="928162"/>
                  </a:lnTo>
                  <a:lnTo>
                    <a:pt x="1500124" y="936117"/>
                  </a:lnTo>
                  <a:lnTo>
                    <a:pt x="155956" y="936117"/>
                  </a:lnTo>
                  <a:lnTo>
                    <a:pt x="106671" y="928162"/>
                  </a:lnTo>
                  <a:lnTo>
                    <a:pt x="63861" y="906010"/>
                  </a:lnTo>
                  <a:lnTo>
                    <a:pt x="30097" y="872227"/>
                  </a:lnTo>
                  <a:lnTo>
                    <a:pt x="7953" y="829380"/>
                  </a:lnTo>
                  <a:lnTo>
                    <a:pt x="0" y="780034"/>
                  </a:lnTo>
                  <a:lnTo>
                    <a:pt x="0" y="155956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207" name="Google Shape;5207;p338"/>
          <p:cNvSpPr txBox="1"/>
          <p:nvPr/>
        </p:nvSpPr>
        <p:spPr>
          <a:xfrm>
            <a:off x="6785864" y="3293533"/>
            <a:ext cx="8610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 Manager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8" name="Google Shape;5208;p338"/>
          <p:cNvSpPr/>
          <p:nvPr/>
        </p:nvSpPr>
        <p:spPr>
          <a:xfrm>
            <a:off x="7766304" y="3188969"/>
            <a:ext cx="759900" cy="101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5209" name="Google Shape;5209;p338"/>
          <p:cNvGrpSpPr/>
          <p:nvPr/>
        </p:nvGrpSpPr>
        <p:grpSpPr>
          <a:xfrm>
            <a:off x="6660260" y="4581029"/>
            <a:ext cx="1656715" cy="1248802"/>
            <a:chOff x="6660260" y="3435858"/>
            <a:chExt cx="1656715" cy="936625"/>
          </a:xfrm>
        </p:grpSpPr>
        <p:sp>
          <p:nvSpPr>
            <p:cNvPr id="5210" name="Google Shape;5210;p338"/>
            <p:cNvSpPr/>
            <p:nvPr/>
          </p:nvSpPr>
          <p:spPr>
            <a:xfrm>
              <a:off x="6660260" y="3435858"/>
              <a:ext cx="1656715" cy="936625"/>
            </a:xfrm>
            <a:custGeom>
              <a:rect b="b" l="l" r="r" t="t"/>
              <a:pathLst>
                <a:path extrusionOk="0" h="936625" w="1656715">
                  <a:moveTo>
                    <a:pt x="1500124" y="0"/>
                  </a:moveTo>
                  <a:lnTo>
                    <a:pt x="155956" y="0"/>
                  </a:lnTo>
                  <a:lnTo>
                    <a:pt x="106671" y="7953"/>
                  </a:lnTo>
                  <a:lnTo>
                    <a:pt x="63861" y="30097"/>
                  </a:lnTo>
                  <a:lnTo>
                    <a:pt x="30097" y="63861"/>
                  </a:lnTo>
                  <a:lnTo>
                    <a:pt x="7953" y="106671"/>
                  </a:lnTo>
                  <a:lnTo>
                    <a:pt x="0" y="155956"/>
                  </a:lnTo>
                  <a:lnTo>
                    <a:pt x="0" y="780072"/>
                  </a:lnTo>
                  <a:lnTo>
                    <a:pt x="7953" y="829387"/>
                  </a:lnTo>
                  <a:lnTo>
                    <a:pt x="30097" y="872216"/>
                  </a:lnTo>
                  <a:lnTo>
                    <a:pt x="63861" y="905989"/>
                  </a:lnTo>
                  <a:lnTo>
                    <a:pt x="106671" y="928137"/>
                  </a:lnTo>
                  <a:lnTo>
                    <a:pt x="155956" y="936091"/>
                  </a:lnTo>
                  <a:lnTo>
                    <a:pt x="1500124" y="936091"/>
                  </a:lnTo>
                  <a:lnTo>
                    <a:pt x="1549470" y="928137"/>
                  </a:lnTo>
                  <a:lnTo>
                    <a:pt x="1592317" y="905989"/>
                  </a:lnTo>
                  <a:lnTo>
                    <a:pt x="1626100" y="872216"/>
                  </a:lnTo>
                  <a:lnTo>
                    <a:pt x="1648252" y="829387"/>
                  </a:lnTo>
                  <a:lnTo>
                    <a:pt x="1656207" y="780072"/>
                  </a:lnTo>
                  <a:lnTo>
                    <a:pt x="1656207" y="155956"/>
                  </a:lnTo>
                  <a:lnTo>
                    <a:pt x="1648252" y="106671"/>
                  </a:lnTo>
                  <a:lnTo>
                    <a:pt x="1626100" y="63861"/>
                  </a:lnTo>
                  <a:lnTo>
                    <a:pt x="1592317" y="30097"/>
                  </a:lnTo>
                  <a:lnTo>
                    <a:pt x="1549470" y="7953"/>
                  </a:lnTo>
                  <a:lnTo>
                    <a:pt x="1500124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211" name="Google Shape;5211;p338"/>
            <p:cNvSpPr/>
            <p:nvPr/>
          </p:nvSpPr>
          <p:spPr>
            <a:xfrm>
              <a:off x="6660260" y="3435858"/>
              <a:ext cx="1656715" cy="936625"/>
            </a:xfrm>
            <a:custGeom>
              <a:rect b="b" l="l" r="r" t="t"/>
              <a:pathLst>
                <a:path extrusionOk="0" h="936625" w="1656715">
                  <a:moveTo>
                    <a:pt x="0" y="155956"/>
                  </a:moveTo>
                  <a:lnTo>
                    <a:pt x="7953" y="106671"/>
                  </a:lnTo>
                  <a:lnTo>
                    <a:pt x="30097" y="63861"/>
                  </a:lnTo>
                  <a:lnTo>
                    <a:pt x="63861" y="30097"/>
                  </a:lnTo>
                  <a:lnTo>
                    <a:pt x="106671" y="7953"/>
                  </a:lnTo>
                  <a:lnTo>
                    <a:pt x="155956" y="0"/>
                  </a:lnTo>
                  <a:lnTo>
                    <a:pt x="1500124" y="0"/>
                  </a:lnTo>
                  <a:lnTo>
                    <a:pt x="1549470" y="7953"/>
                  </a:lnTo>
                  <a:lnTo>
                    <a:pt x="1592317" y="30097"/>
                  </a:lnTo>
                  <a:lnTo>
                    <a:pt x="1626100" y="63861"/>
                  </a:lnTo>
                  <a:lnTo>
                    <a:pt x="1648252" y="106671"/>
                  </a:lnTo>
                  <a:lnTo>
                    <a:pt x="1656207" y="155956"/>
                  </a:lnTo>
                  <a:lnTo>
                    <a:pt x="1656207" y="780072"/>
                  </a:lnTo>
                  <a:lnTo>
                    <a:pt x="1648252" y="829387"/>
                  </a:lnTo>
                  <a:lnTo>
                    <a:pt x="1626100" y="872216"/>
                  </a:lnTo>
                  <a:lnTo>
                    <a:pt x="1592317" y="905989"/>
                  </a:lnTo>
                  <a:lnTo>
                    <a:pt x="1549470" y="928137"/>
                  </a:lnTo>
                  <a:lnTo>
                    <a:pt x="1500124" y="936091"/>
                  </a:lnTo>
                  <a:lnTo>
                    <a:pt x="155956" y="936091"/>
                  </a:lnTo>
                  <a:lnTo>
                    <a:pt x="106671" y="928137"/>
                  </a:lnTo>
                  <a:lnTo>
                    <a:pt x="63861" y="905989"/>
                  </a:lnTo>
                  <a:lnTo>
                    <a:pt x="30097" y="872216"/>
                  </a:lnTo>
                  <a:lnTo>
                    <a:pt x="7953" y="829387"/>
                  </a:lnTo>
                  <a:lnTo>
                    <a:pt x="0" y="780072"/>
                  </a:lnTo>
                  <a:lnTo>
                    <a:pt x="0" y="15595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212" name="Google Shape;5212;p338"/>
          <p:cNvSpPr txBox="1"/>
          <p:nvPr/>
        </p:nvSpPr>
        <p:spPr>
          <a:xfrm>
            <a:off x="6785864" y="4803817"/>
            <a:ext cx="8610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 Manager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3" name="Google Shape;5213;p338"/>
          <p:cNvSpPr/>
          <p:nvPr/>
        </p:nvSpPr>
        <p:spPr>
          <a:xfrm>
            <a:off x="7766304" y="4698593"/>
            <a:ext cx="759900" cy="101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214" name="Google Shape;5214;p338"/>
          <p:cNvSpPr txBox="1"/>
          <p:nvPr>
            <p:ph type="title"/>
          </p:nvPr>
        </p:nvSpPr>
        <p:spPr>
          <a:xfrm>
            <a:off x="1605435" y="3071424"/>
            <a:ext cx="5656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Функции Node Manager</a:t>
            </a:r>
            <a:endParaRPr sz="2000"/>
          </a:p>
        </p:txBody>
      </p:sp>
      <p:sp>
        <p:nvSpPr>
          <p:cNvPr id="5215" name="Google Shape;5215;p338"/>
          <p:cNvSpPr txBox="1"/>
          <p:nvPr>
            <p:ph idx="1" type="body"/>
          </p:nvPr>
        </p:nvSpPr>
        <p:spPr>
          <a:xfrm>
            <a:off x="0" y="3806075"/>
            <a:ext cx="6316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noAutofit/>
          </a:bodyPr>
          <a:lstStyle/>
          <a:p>
            <a:pPr indent="-2921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Взаимодействует с RM</a:t>
            </a:r>
            <a:endParaRPr sz="2000"/>
          </a:p>
          <a:p>
            <a:pPr indent="-292100" lvl="0" marL="35560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Управляет процессами в контейнере</a:t>
            </a:r>
            <a:endParaRPr sz="2000"/>
          </a:p>
          <a:p>
            <a:pPr indent="-292100" lvl="0" marL="35560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Логирует данные приложений</a:t>
            </a:r>
            <a:endParaRPr sz="2000"/>
          </a:p>
          <a:p>
            <a:pPr indent="-292100" lvl="0" marL="35560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Поддерживает защиту ACL на уровне ноды</a:t>
            </a:r>
            <a:endParaRPr sz="2000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219" name="Shape 5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Google Shape;5220;p339"/>
          <p:cNvSpPr txBox="1"/>
          <p:nvPr>
            <p:ph type="title"/>
          </p:nvPr>
        </p:nvSpPr>
        <p:spPr>
          <a:xfrm>
            <a:off x="2377820" y="333349"/>
            <a:ext cx="4391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Компоненты YARN</a:t>
            </a:r>
            <a:endParaRPr sz="2000"/>
          </a:p>
        </p:txBody>
      </p:sp>
      <p:sp>
        <p:nvSpPr>
          <p:cNvPr id="5221" name="Google Shape;5221;p339"/>
          <p:cNvSpPr txBox="1"/>
          <p:nvPr/>
        </p:nvSpPr>
        <p:spPr>
          <a:xfrm>
            <a:off x="330200" y="1522983"/>
            <a:ext cx="1605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Containers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2" name="Google Shape;5222;p339"/>
          <p:cNvSpPr txBox="1"/>
          <p:nvPr/>
        </p:nvSpPr>
        <p:spPr>
          <a:xfrm>
            <a:off x="330200" y="2095668"/>
            <a:ext cx="54780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noAutofit/>
          </a:bodyPr>
          <a:lstStyle/>
          <a:p>
            <a:pPr indent="-3181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Создается RM по запросу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8135" lvl="0" marL="355600" marR="742315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Захватывает определенное число  ресурсов на ноде (память, CPU)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8135" lvl="0" marL="355600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Приложение запускается на одном или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нескольких containers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3" name="Google Shape;5223;p339"/>
          <p:cNvGrpSpPr/>
          <p:nvPr/>
        </p:nvGrpSpPr>
        <p:grpSpPr>
          <a:xfrm>
            <a:off x="6084189" y="1796751"/>
            <a:ext cx="2736274" cy="1536662"/>
            <a:chOff x="6084189" y="1347597"/>
            <a:chExt cx="2736274" cy="1152525"/>
          </a:xfrm>
        </p:grpSpPr>
        <p:sp>
          <p:nvSpPr>
            <p:cNvPr id="5224" name="Google Shape;5224;p339"/>
            <p:cNvSpPr/>
            <p:nvPr/>
          </p:nvSpPr>
          <p:spPr>
            <a:xfrm>
              <a:off x="6084189" y="1347597"/>
              <a:ext cx="2526665" cy="1152525"/>
            </a:xfrm>
            <a:custGeom>
              <a:rect b="b" l="l" r="r" t="t"/>
              <a:pathLst>
                <a:path extrusionOk="0" h="1152525" w="2526665">
                  <a:moveTo>
                    <a:pt x="2334514" y="0"/>
                  </a:moveTo>
                  <a:lnTo>
                    <a:pt x="192024" y="0"/>
                  </a:ln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0" y="960119"/>
                  </a:lnTo>
                  <a:lnTo>
                    <a:pt x="5071" y="1004147"/>
                  </a:lnTo>
                  <a:lnTo>
                    <a:pt x="19518" y="1044564"/>
                  </a:lnTo>
                  <a:lnTo>
                    <a:pt x="42187" y="1080218"/>
                  </a:lnTo>
                  <a:lnTo>
                    <a:pt x="71925" y="1109956"/>
                  </a:lnTo>
                  <a:lnTo>
                    <a:pt x="107579" y="1132625"/>
                  </a:lnTo>
                  <a:lnTo>
                    <a:pt x="147996" y="1147072"/>
                  </a:lnTo>
                  <a:lnTo>
                    <a:pt x="192024" y="1152144"/>
                  </a:lnTo>
                  <a:lnTo>
                    <a:pt x="2334514" y="1152144"/>
                  </a:lnTo>
                  <a:lnTo>
                    <a:pt x="2378541" y="1147072"/>
                  </a:lnTo>
                  <a:lnTo>
                    <a:pt x="2418958" y="1132625"/>
                  </a:lnTo>
                  <a:lnTo>
                    <a:pt x="2454612" y="1109956"/>
                  </a:lnTo>
                  <a:lnTo>
                    <a:pt x="2484350" y="1080218"/>
                  </a:lnTo>
                  <a:lnTo>
                    <a:pt x="2507019" y="1044564"/>
                  </a:lnTo>
                  <a:lnTo>
                    <a:pt x="2521466" y="1004147"/>
                  </a:lnTo>
                  <a:lnTo>
                    <a:pt x="2526538" y="960119"/>
                  </a:lnTo>
                  <a:lnTo>
                    <a:pt x="2526538" y="192024"/>
                  </a:lnTo>
                  <a:lnTo>
                    <a:pt x="2521466" y="147996"/>
                  </a:lnTo>
                  <a:lnTo>
                    <a:pt x="2507019" y="107579"/>
                  </a:lnTo>
                  <a:lnTo>
                    <a:pt x="2484350" y="71925"/>
                  </a:lnTo>
                  <a:lnTo>
                    <a:pt x="2454612" y="42187"/>
                  </a:lnTo>
                  <a:lnTo>
                    <a:pt x="2418958" y="19518"/>
                  </a:lnTo>
                  <a:lnTo>
                    <a:pt x="2378541" y="5071"/>
                  </a:lnTo>
                  <a:lnTo>
                    <a:pt x="2334514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225" name="Google Shape;5225;p339"/>
            <p:cNvSpPr/>
            <p:nvPr/>
          </p:nvSpPr>
          <p:spPr>
            <a:xfrm>
              <a:off x="6084189" y="1347597"/>
              <a:ext cx="2526665" cy="1152525"/>
            </a:xfrm>
            <a:custGeom>
              <a:rect b="b" l="l" r="r" t="t"/>
              <a:pathLst>
                <a:path extrusionOk="0" h="1152525" w="252666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34514" y="0"/>
                  </a:lnTo>
                  <a:lnTo>
                    <a:pt x="2378541" y="5071"/>
                  </a:lnTo>
                  <a:lnTo>
                    <a:pt x="2418958" y="19518"/>
                  </a:lnTo>
                  <a:lnTo>
                    <a:pt x="2454612" y="42187"/>
                  </a:lnTo>
                  <a:lnTo>
                    <a:pt x="2484350" y="71925"/>
                  </a:lnTo>
                  <a:lnTo>
                    <a:pt x="2507019" y="107579"/>
                  </a:lnTo>
                  <a:lnTo>
                    <a:pt x="2521466" y="147996"/>
                  </a:lnTo>
                  <a:lnTo>
                    <a:pt x="2526538" y="192024"/>
                  </a:lnTo>
                  <a:lnTo>
                    <a:pt x="2526538" y="960119"/>
                  </a:lnTo>
                  <a:lnTo>
                    <a:pt x="2521466" y="1004147"/>
                  </a:lnTo>
                  <a:lnTo>
                    <a:pt x="2507019" y="1044564"/>
                  </a:lnTo>
                  <a:lnTo>
                    <a:pt x="2484350" y="1080218"/>
                  </a:lnTo>
                  <a:lnTo>
                    <a:pt x="2454612" y="1109956"/>
                  </a:lnTo>
                  <a:lnTo>
                    <a:pt x="2418958" y="1132625"/>
                  </a:lnTo>
                  <a:lnTo>
                    <a:pt x="2378541" y="1147072"/>
                  </a:lnTo>
                  <a:lnTo>
                    <a:pt x="2334514" y="1152144"/>
                  </a:lnTo>
                  <a:lnTo>
                    <a:pt x="192024" y="1152144"/>
                  </a:lnTo>
                  <a:lnTo>
                    <a:pt x="147996" y="1147072"/>
                  </a:lnTo>
                  <a:lnTo>
                    <a:pt x="107579" y="1132625"/>
                  </a:lnTo>
                  <a:lnTo>
                    <a:pt x="71925" y="1109956"/>
                  </a:lnTo>
                  <a:lnTo>
                    <a:pt x="42187" y="1080218"/>
                  </a:lnTo>
                  <a:lnTo>
                    <a:pt x="19518" y="1044564"/>
                  </a:lnTo>
                  <a:lnTo>
                    <a:pt x="5071" y="1004147"/>
                  </a:lnTo>
                  <a:lnTo>
                    <a:pt x="0" y="960119"/>
                  </a:lnTo>
                  <a:lnTo>
                    <a:pt x="0" y="19202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226" name="Google Shape;5226;p339"/>
            <p:cNvSpPr/>
            <p:nvPr/>
          </p:nvSpPr>
          <p:spPr>
            <a:xfrm>
              <a:off x="8060563" y="1563687"/>
              <a:ext cx="759900" cy="759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5227" name="Google Shape;5227;p339"/>
          <p:cNvSpPr txBox="1"/>
          <p:nvPr/>
        </p:nvSpPr>
        <p:spPr>
          <a:xfrm>
            <a:off x="6305803" y="1821179"/>
            <a:ext cx="1417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8" name="Google Shape;5228;p339"/>
          <p:cNvGrpSpPr/>
          <p:nvPr/>
        </p:nvGrpSpPr>
        <p:grpSpPr>
          <a:xfrm>
            <a:off x="6300215" y="2276799"/>
            <a:ext cx="720090" cy="768754"/>
            <a:chOff x="6300215" y="1707642"/>
            <a:chExt cx="720090" cy="576580"/>
          </a:xfrm>
        </p:grpSpPr>
        <p:sp>
          <p:nvSpPr>
            <p:cNvPr id="5229" name="Google Shape;5229;p339"/>
            <p:cNvSpPr/>
            <p:nvPr/>
          </p:nvSpPr>
          <p:spPr>
            <a:xfrm>
              <a:off x="6300215" y="1707642"/>
              <a:ext cx="720090" cy="576580"/>
            </a:xfrm>
            <a:custGeom>
              <a:rect b="b" l="l" r="r" t="t"/>
              <a:pathLst>
                <a:path extrusionOk="0" h="576580" w="720090">
                  <a:moveTo>
                    <a:pt x="624078" y="0"/>
                  </a:moveTo>
                  <a:lnTo>
                    <a:pt x="96012" y="0"/>
                  </a:lnTo>
                  <a:lnTo>
                    <a:pt x="58614" y="7554"/>
                  </a:lnTo>
                  <a:lnTo>
                    <a:pt x="28098" y="28146"/>
                  </a:lnTo>
                  <a:lnTo>
                    <a:pt x="7536" y="58668"/>
                  </a:lnTo>
                  <a:lnTo>
                    <a:pt x="0" y="96012"/>
                  </a:lnTo>
                  <a:lnTo>
                    <a:pt x="0" y="480060"/>
                  </a:lnTo>
                  <a:lnTo>
                    <a:pt x="7536" y="517457"/>
                  </a:lnTo>
                  <a:lnTo>
                    <a:pt x="28098" y="547973"/>
                  </a:lnTo>
                  <a:lnTo>
                    <a:pt x="58614" y="568535"/>
                  </a:lnTo>
                  <a:lnTo>
                    <a:pt x="96012" y="576072"/>
                  </a:lnTo>
                  <a:lnTo>
                    <a:pt x="624078" y="576072"/>
                  </a:lnTo>
                  <a:lnTo>
                    <a:pt x="661421" y="568535"/>
                  </a:lnTo>
                  <a:lnTo>
                    <a:pt x="691943" y="547973"/>
                  </a:lnTo>
                  <a:lnTo>
                    <a:pt x="712535" y="517457"/>
                  </a:lnTo>
                  <a:lnTo>
                    <a:pt x="720089" y="480060"/>
                  </a:lnTo>
                  <a:lnTo>
                    <a:pt x="720089" y="96012"/>
                  </a:lnTo>
                  <a:lnTo>
                    <a:pt x="712535" y="58668"/>
                  </a:lnTo>
                  <a:lnTo>
                    <a:pt x="691943" y="28146"/>
                  </a:lnTo>
                  <a:lnTo>
                    <a:pt x="661421" y="7554"/>
                  </a:lnTo>
                  <a:lnTo>
                    <a:pt x="624078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230" name="Google Shape;5230;p339"/>
            <p:cNvSpPr/>
            <p:nvPr/>
          </p:nvSpPr>
          <p:spPr>
            <a:xfrm>
              <a:off x="6300215" y="1707642"/>
              <a:ext cx="720090" cy="576580"/>
            </a:xfrm>
            <a:custGeom>
              <a:rect b="b" l="l" r="r" t="t"/>
              <a:pathLst>
                <a:path extrusionOk="0" h="576580" w="720090">
                  <a:moveTo>
                    <a:pt x="0" y="96012"/>
                  </a:moveTo>
                  <a:lnTo>
                    <a:pt x="7536" y="58668"/>
                  </a:lnTo>
                  <a:lnTo>
                    <a:pt x="28098" y="28146"/>
                  </a:lnTo>
                  <a:lnTo>
                    <a:pt x="58614" y="7554"/>
                  </a:lnTo>
                  <a:lnTo>
                    <a:pt x="96012" y="0"/>
                  </a:lnTo>
                  <a:lnTo>
                    <a:pt x="624078" y="0"/>
                  </a:lnTo>
                  <a:lnTo>
                    <a:pt x="661421" y="7554"/>
                  </a:lnTo>
                  <a:lnTo>
                    <a:pt x="691943" y="28146"/>
                  </a:lnTo>
                  <a:lnTo>
                    <a:pt x="712535" y="58668"/>
                  </a:lnTo>
                  <a:lnTo>
                    <a:pt x="720089" y="96012"/>
                  </a:lnTo>
                  <a:lnTo>
                    <a:pt x="720089" y="480060"/>
                  </a:lnTo>
                  <a:lnTo>
                    <a:pt x="712535" y="517457"/>
                  </a:lnTo>
                  <a:lnTo>
                    <a:pt x="691943" y="547973"/>
                  </a:lnTo>
                  <a:lnTo>
                    <a:pt x="661421" y="568535"/>
                  </a:lnTo>
                  <a:lnTo>
                    <a:pt x="624078" y="576072"/>
                  </a:lnTo>
                  <a:lnTo>
                    <a:pt x="96012" y="576072"/>
                  </a:lnTo>
                  <a:lnTo>
                    <a:pt x="58614" y="568535"/>
                  </a:lnTo>
                  <a:lnTo>
                    <a:pt x="28098" y="547973"/>
                  </a:lnTo>
                  <a:lnTo>
                    <a:pt x="7536" y="517457"/>
                  </a:lnTo>
                  <a:lnTo>
                    <a:pt x="0" y="480060"/>
                  </a:lnTo>
                  <a:lnTo>
                    <a:pt x="0" y="9601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5231" name="Google Shape;5231;p339"/>
          <p:cNvSpPr txBox="1"/>
          <p:nvPr/>
        </p:nvSpPr>
        <p:spPr>
          <a:xfrm>
            <a:off x="6425565" y="2343912"/>
            <a:ext cx="4713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673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Gb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core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2" name="Google Shape;5232;p339"/>
          <p:cNvGrpSpPr/>
          <p:nvPr/>
        </p:nvGrpSpPr>
        <p:grpSpPr>
          <a:xfrm>
            <a:off x="7236332" y="2276799"/>
            <a:ext cx="720090" cy="768754"/>
            <a:chOff x="7236332" y="1707642"/>
            <a:chExt cx="720090" cy="576580"/>
          </a:xfrm>
        </p:grpSpPr>
        <p:sp>
          <p:nvSpPr>
            <p:cNvPr id="5233" name="Google Shape;5233;p339"/>
            <p:cNvSpPr/>
            <p:nvPr/>
          </p:nvSpPr>
          <p:spPr>
            <a:xfrm>
              <a:off x="7236332" y="1707642"/>
              <a:ext cx="720090" cy="576580"/>
            </a:xfrm>
            <a:custGeom>
              <a:rect b="b" l="l" r="r" t="t"/>
              <a:pathLst>
                <a:path extrusionOk="0" h="576580" w="720090">
                  <a:moveTo>
                    <a:pt x="624077" y="0"/>
                  </a:moveTo>
                  <a:lnTo>
                    <a:pt x="96012" y="0"/>
                  </a:lnTo>
                  <a:lnTo>
                    <a:pt x="58614" y="7554"/>
                  </a:lnTo>
                  <a:lnTo>
                    <a:pt x="28098" y="28146"/>
                  </a:lnTo>
                  <a:lnTo>
                    <a:pt x="7536" y="58668"/>
                  </a:lnTo>
                  <a:lnTo>
                    <a:pt x="0" y="96012"/>
                  </a:lnTo>
                  <a:lnTo>
                    <a:pt x="0" y="480060"/>
                  </a:lnTo>
                  <a:lnTo>
                    <a:pt x="7536" y="517457"/>
                  </a:lnTo>
                  <a:lnTo>
                    <a:pt x="28098" y="547973"/>
                  </a:lnTo>
                  <a:lnTo>
                    <a:pt x="58614" y="568535"/>
                  </a:lnTo>
                  <a:lnTo>
                    <a:pt x="96012" y="576072"/>
                  </a:lnTo>
                  <a:lnTo>
                    <a:pt x="624077" y="576072"/>
                  </a:lnTo>
                  <a:lnTo>
                    <a:pt x="661421" y="568535"/>
                  </a:lnTo>
                  <a:lnTo>
                    <a:pt x="691943" y="547973"/>
                  </a:lnTo>
                  <a:lnTo>
                    <a:pt x="712535" y="517457"/>
                  </a:lnTo>
                  <a:lnTo>
                    <a:pt x="720090" y="480060"/>
                  </a:lnTo>
                  <a:lnTo>
                    <a:pt x="720090" y="96012"/>
                  </a:lnTo>
                  <a:lnTo>
                    <a:pt x="712535" y="58668"/>
                  </a:lnTo>
                  <a:lnTo>
                    <a:pt x="691943" y="28146"/>
                  </a:lnTo>
                  <a:lnTo>
                    <a:pt x="661421" y="7554"/>
                  </a:lnTo>
                  <a:lnTo>
                    <a:pt x="624077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234" name="Google Shape;5234;p339"/>
            <p:cNvSpPr/>
            <p:nvPr/>
          </p:nvSpPr>
          <p:spPr>
            <a:xfrm>
              <a:off x="7236332" y="1707642"/>
              <a:ext cx="720090" cy="576580"/>
            </a:xfrm>
            <a:custGeom>
              <a:rect b="b" l="l" r="r" t="t"/>
              <a:pathLst>
                <a:path extrusionOk="0" h="576580" w="720090">
                  <a:moveTo>
                    <a:pt x="0" y="96012"/>
                  </a:moveTo>
                  <a:lnTo>
                    <a:pt x="7536" y="58668"/>
                  </a:lnTo>
                  <a:lnTo>
                    <a:pt x="28098" y="28146"/>
                  </a:lnTo>
                  <a:lnTo>
                    <a:pt x="58614" y="7554"/>
                  </a:lnTo>
                  <a:lnTo>
                    <a:pt x="96012" y="0"/>
                  </a:lnTo>
                  <a:lnTo>
                    <a:pt x="624077" y="0"/>
                  </a:lnTo>
                  <a:lnTo>
                    <a:pt x="661421" y="7554"/>
                  </a:lnTo>
                  <a:lnTo>
                    <a:pt x="691943" y="28146"/>
                  </a:lnTo>
                  <a:lnTo>
                    <a:pt x="712535" y="58668"/>
                  </a:lnTo>
                  <a:lnTo>
                    <a:pt x="720090" y="96012"/>
                  </a:lnTo>
                  <a:lnTo>
                    <a:pt x="720090" y="480060"/>
                  </a:lnTo>
                  <a:lnTo>
                    <a:pt x="712535" y="517457"/>
                  </a:lnTo>
                  <a:lnTo>
                    <a:pt x="691943" y="547973"/>
                  </a:lnTo>
                  <a:lnTo>
                    <a:pt x="661421" y="568535"/>
                  </a:lnTo>
                  <a:lnTo>
                    <a:pt x="624077" y="576072"/>
                  </a:lnTo>
                  <a:lnTo>
                    <a:pt x="96012" y="576072"/>
                  </a:lnTo>
                  <a:lnTo>
                    <a:pt x="58614" y="568535"/>
                  </a:lnTo>
                  <a:lnTo>
                    <a:pt x="28098" y="547973"/>
                  </a:lnTo>
                  <a:lnTo>
                    <a:pt x="7536" y="517457"/>
                  </a:lnTo>
                  <a:lnTo>
                    <a:pt x="0" y="480060"/>
                  </a:lnTo>
                  <a:lnTo>
                    <a:pt x="0" y="9601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5235" name="Google Shape;5235;p339"/>
          <p:cNvSpPr txBox="1"/>
          <p:nvPr/>
        </p:nvSpPr>
        <p:spPr>
          <a:xfrm>
            <a:off x="7361935" y="2343912"/>
            <a:ext cx="4713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673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Gb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core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239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p340"/>
          <p:cNvSpPr txBox="1"/>
          <p:nvPr>
            <p:ph type="title"/>
          </p:nvPr>
        </p:nvSpPr>
        <p:spPr>
          <a:xfrm>
            <a:off x="2377820" y="333349"/>
            <a:ext cx="4391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Компоненты YARN</a:t>
            </a:r>
            <a:endParaRPr sz="2200"/>
          </a:p>
        </p:txBody>
      </p:sp>
      <p:sp>
        <p:nvSpPr>
          <p:cNvPr id="5241" name="Google Shape;5241;p340"/>
          <p:cNvSpPr txBox="1"/>
          <p:nvPr/>
        </p:nvSpPr>
        <p:spPr>
          <a:xfrm>
            <a:off x="330200" y="1522983"/>
            <a:ext cx="3668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Application Master (AM)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42" name="Google Shape;5242;p340"/>
          <p:cNvSpPr txBox="1"/>
          <p:nvPr/>
        </p:nvSpPr>
        <p:spPr>
          <a:xfrm>
            <a:off x="330200" y="2095668"/>
            <a:ext cx="51423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noAutofit/>
          </a:bodyPr>
          <a:lstStyle/>
          <a:p>
            <a:pPr indent="-3181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Один для каждого приложения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8135" lvl="0" marL="355600" marR="508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Зависит от типа задачи (свой для MR  задач)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8135" lvl="0" marL="355600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Запускается в container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8135" lvl="0" marL="355600" marR="219709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Запрашивает другие containers для  запуска приложения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3" name="Google Shape;5243;p340"/>
          <p:cNvGrpSpPr/>
          <p:nvPr/>
        </p:nvGrpSpPr>
        <p:grpSpPr>
          <a:xfrm>
            <a:off x="6084189" y="1796751"/>
            <a:ext cx="2736274" cy="1536662"/>
            <a:chOff x="6084189" y="1347597"/>
            <a:chExt cx="2736274" cy="1152525"/>
          </a:xfrm>
        </p:grpSpPr>
        <p:sp>
          <p:nvSpPr>
            <p:cNvPr id="5244" name="Google Shape;5244;p340"/>
            <p:cNvSpPr/>
            <p:nvPr/>
          </p:nvSpPr>
          <p:spPr>
            <a:xfrm>
              <a:off x="6084189" y="1347597"/>
              <a:ext cx="2526665" cy="1152525"/>
            </a:xfrm>
            <a:custGeom>
              <a:rect b="b" l="l" r="r" t="t"/>
              <a:pathLst>
                <a:path extrusionOk="0" h="1152525" w="2526665">
                  <a:moveTo>
                    <a:pt x="2334514" y="0"/>
                  </a:moveTo>
                  <a:lnTo>
                    <a:pt x="192024" y="0"/>
                  </a:ln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0" y="960119"/>
                  </a:lnTo>
                  <a:lnTo>
                    <a:pt x="5071" y="1004147"/>
                  </a:lnTo>
                  <a:lnTo>
                    <a:pt x="19518" y="1044564"/>
                  </a:lnTo>
                  <a:lnTo>
                    <a:pt x="42187" y="1080218"/>
                  </a:lnTo>
                  <a:lnTo>
                    <a:pt x="71925" y="1109956"/>
                  </a:lnTo>
                  <a:lnTo>
                    <a:pt x="107579" y="1132625"/>
                  </a:lnTo>
                  <a:lnTo>
                    <a:pt x="147996" y="1147072"/>
                  </a:lnTo>
                  <a:lnTo>
                    <a:pt x="192024" y="1152144"/>
                  </a:lnTo>
                  <a:lnTo>
                    <a:pt x="2334514" y="1152144"/>
                  </a:lnTo>
                  <a:lnTo>
                    <a:pt x="2378541" y="1147072"/>
                  </a:lnTo>
                  <a:lnTo>
                    <a:pt x="2418958" y="1132625"/>
                  </a:lnTo>
                  <a:lnTo>
                    <a:pt x="2454612" y="1109956"/>
                  </a:lnTo>
                  <a:lnTo>
                    <a:pt x="2484350" y="1080218"/>
                  </a:lnTo>
                  <a:lnTo>
                    <a:pt x="2507019" y="1044564"/>
                  </a:lnTo>
                  <a:lnTo>
                    <a:pt x="2521466" y="1004147"/>
                  </a:lnTo>
                  <a:lnTo>
                    <a:pt x="2526538" y="960119"/>
                  </a:lnTo>
                  <a:lnTo>
                    <a:pt x="2526538" y="192024"/>
                  </a:lnTo>
                  <a:lnTo>
                    <a:pt x="2521466" y="147996"/>
                  </a:lnTo>
                  <a:lnTo>
                    <a:pt x="2507019" y="107579"/>
                  </a:lnTo>
                  <a:lnTo>
                    <a:pt x="2484350" y="71925"/>
                  </a:lnTo>
                  <a:lnTo>
                    <a:pt x="2454612" y="42187"/>
                  </a:lnTo>
                  <a:lnTo>
                    <a:pt x="2418958" y="19518"/>
                  </a:lnTo>
                  <a:lnTo>
                    <a:pt x="2378541" y="5071"/>
                  </a:lnTo>
                  <a:lnTo>
                    <a:pt x="2334514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340"/>
            <p:cNvSpPr/>
            <p:nvPr/>
          </p:nvSpPr>
          <p:spPr>
            <a:xfrm>
              <a:off x="6084189" y="1347597"/>
              <a:ext cx="2526665" cy="1152525"/>
            </a:xfrm>
            <a:custGeom>
              <a:rect b="b" l="l" r="r" t="t"/>
              <a:pathLst>
                <a:path extrusionOk="0" h="1152525" w="252666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34514" y="0"/>
                  </a:lnTo>
                  <a:lnTo>
                    <a:pt x="2378541" y="5071"/>
                  </a:lnTo>
                  <a:lnTo>
                    <a:pt x="2418958" y="19518"/>
                  </a:lnTo>
                  <a:lnTo>
                    <a:pt x="2454612" y="42187"/>
                  </a:lnTo>
                  <a:lnTo>
                    <a:pt x="2484350" y="71925"/>
                  </a:lnTo>
                  <a:lnTo>
                    <a:pt x="2507019" y="107579"/>
                  </a:lnTo>
                  <a:lnTo>
                    <a:pt x="2521466" y="147996"/>
                  </a:lnTo>
                  <a:lnTo>
                    <a:pt x="2526538" y="192024"/>
                  </a:lnTo>
                  <a:lnTo>
                    <a:pt x="2526538" y="960119"/>
                  </a:lnTo>
                  <a:lnTo>
                    <a:pt x="2521466" y="1004147"/>
                  </a:lnTo>
                  <a:lnTo>
                    <a:pt x="2507019" y="1044564"/>
                  </a:lnTo>
                  <a:lnTo>
                    <a:pt x="2484350" y="1080218"/>
                  </a:lnTo>
                  <a:lnTo>
                    <a:pt x="2454612" y="1109956"/>
                  </a:lnTo>
                  <a:lnTo>
                    <a:pt x="2418958" y="1132625"/>
                  </a:lnTo>
                  <a:lnTo>
                    <a:pt x="2378541" y="1147072"/>
                  </a:lnTo>
                  <a:lnTo>
                    <a:pt x="2334514" y="1152144"/>
                  </a:lnTo>
                  <a:lnTo>
                    <a:pt x="192024" y="1152144"/>
                  </a:lnTo>
                  <a:lnTo>
                    <a:pt x="147996" y="1147072"/>
                  </a:lnTo>
                  <a:lnTo>
                    <a:pt x="107579" y="1132625"/>
                  </a:lnTo>
                  <a:lnTo>
                    <a:pt x="71925" y="1109956"/>
                  </a:lnTo>
                  <a:lnTo>
                    <a:pt x="42187" y="1080218"/>
                  </a:lnTo>
                  <a:lnTo>
                    <a:pt x="19518" y="1044564"/>
                  </a:lnTo>
                  <a:lnTo>
                    <a:pt x="5071" y="1004147"/>
                  </a:lnTo>
                  <a:lnTo>
                    <a:pt x="0" y="960119"/>
                  </a:lnTo>
                  <a:lnTo>
                    <a:pt x="0" y="19202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340"/>
            <p:cNvSpPr/>
            <p:nvPr/>
          </p:nvSpPr>
          <p:spPr>
            <a:xfrm>
              <a:off x="8060563" y="1563687"/>
              <a:ext cx="759900" cy="759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340"/>
            <p:cNvSpPr/>
            <p:nvPr/>
          </p:nvSpPr>
          <p:spPr>
            <a:xfrm>
              <a:off x="6225921" y="1716913"/>
              <a:ext cx="1731009" cy="607060"/>
            </a:xfrm>
            <a:custGeom>
              <a:rect b="b" l="l" r="r" t="t"/>
              <a:pathLst>
                <a:path extrusionOk="0" h="607060" w="1731009">
                  <a:moveTo>
                    <a:pt x="1629409" y="0"/>
                  </a:moveTo>
                  <a:lnTo>
                    <a:pt x="101218" y="0"/>
                  </a:lnTo>
                  <a:lnTo>
                    <a:pt x="61829" y="7955"/>
                  </a:lnTo>
                  <a:lnTo>
                    <a:pt x="29654" y="29638"/>
                  </a:lnTo>
                  <a:lnTo>
                    <a:pt x="7957" y="61775"/>
                  </a:lnTo>
                  <a:lnTo>
                    <a:pt x="0" y="101091"/>
                  </a:lnTo>
                  <a:lnTo>
                    <a:pt x="0" y="505587"/>
                  </a:lnTo>
                  <a:lnTo>
                    <a:pt x="7957" y="544903"/>
                  </a:lnTo>
                  <a:lnTo>
                    <a:pt x="29654" y="577040"/>
                  </a:lnTo>
                  <a:lnTo>
                    <a:pt x="61829" y="598723"/>
                  </a:lnTo>
                  <a:lnTo>
                    <a:pt x="101218" y="606679"/>
                  </a:lnTo>
                  <a:lnTo>
                    <a:pt x="1629409" y="606679"/>
                  </a:lnTo>
                  <a:lnTo>
                    <a:pt x="1668726" y="598723"/>
                  </a:lnTo>
                  <a:lnTo>
                    <a:pt x="1700863" y="577040"/>
                  </a:lnTo>
                  <a:lnTo>
                    <a:pt x="1722546" y="544903"/>
                  </a:lnTo>
                  <a:lnTo>
                    <a:pt x="1730502" y="505587"/>
                  </a:lnTo>
                  <a:lnTo>
                    <a:pt x="1730502" y="101091"/>
                  </a:lnTo>
                  <a:lnTo>
                    <a:pt x="1722546" y="61775"/>
                  </a:lnTo>
                  <a:lnTo>
                    <a:pt x="1700863" y="29638"/>
                  </a:lnTo>
                  <a:lnTo>
                    <a:pt x="1668726" y="7955"/>
                  </a:lnTo>
                  <a:lnTo>
                    <a:pt x="16294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340"/>
            <p:cNvSpPr/>
            <p:nvPr/>
          </p:nvSpPr>
          <p:spPr>
            <a:xfrm>
              <a:off x="6225921" y="1716913"/>
              <a:ext cx="1731009" cy="607060"/>
            </a:xfrm>
            <a:custGeom>
              <a:rect b="b" l="l" r="r" t="t"/>
              <a:pathLst>
                <a:path extrusionOk="0" h="607060" w="1731009">
                  <a:moveTo>
                    <a:pt x="0" y="101091"/>
                  </a:moveTo>
                  <a:lnTo>
                    <a:pt x="7957" y="61775"/>
                  </a:lnTo>
                  <a:lnTo>
                    <a:pt x="29654" y="29638"/>
                  </a:lnTo>
                  <a:lnTo>
                    <a:pt x="61829" y="7955"/>
                  </a:lnTo>
                  <a:lnTo>
                    <a:pt x="101218" y="0"/>
                  </a:lnTo>
                  <a:lnTo>
                    <a:pt x="1629409" y="0"/>
                  </a:lnTo>
                  <a:lnTo>
                    <a:pt x="1668726" y="7955"/>
                  </a:lnTo>
                  <a:lnTo>
                    <a:pt x="1700863" y="29638"/>
                  </a:lnTo>
                  <a:lnTo>
                    <a:pt x="1722546" y="61775"/>
                  </a:lnTo>
                  <a:lnTo>
                    <a:pt x="1730502" y="101091"/>
                  </a:lnTo>
                  <a:lnTo>
                    <a:pt x="1730502" y="505587"/>
                  </a:lnTo>
                  <a:lnTo>
                    <a:pt x="1722546" y="544903"/>
                  </a:lnTo>
                  <a:lnTo>
                    <a:pt x="1700863" y="577040"/>
                  </a:lnTo>
                  <a:lnTo>
                    <a:pt x="1668726" y="598723"/>
                  </a:lnTo>
                  <a:lnTo>
                    <a:pt x="1629409" y="606679"/>
                  </a:lnTo>
                  <a:lnTo>
                    <a:pt x="101218" y="606679"/>
                  </a:lnTo>
                  <a:lnTo>
                    <a:pt x="61829" y="598723"/>
                  </a:lnTo>
                  <a:lnTo>
                    <a:pt x="29654" y="577040"/>
                  </a:lnTo>
                  <a:lnTo>
                    <a:pt x="7957" y="544903"/>
                  </a:lnTo>
                  <a:lnTo>
                    <a:pt x="0" y="505587"/>
                  </a:lnTo>
                  <a:lnTo>
                    <a:pt x="0" y="10109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9" name="Google Shape;5249;p340"/>
          <p:cNvSpPr txBox="1"/>
          <p:nvPr/>
        </p:nvSpPr>
        <p:spPr>
          <a:xfrm>
            <a:off x="6305803" y="1716700"/>
            <a:ext cx="14172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49553" lvl="0" marL="261620" marR="5080" rtl="0" algn="l">
              <a:lnSpc>
                <a:spcPct val="12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 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9553" lvl="0" marL="261620" marR="5080" rtl="0" algn="l">
              <a:lnSpc>
                <a:spcPct val="12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9553" lvl="0" marL="261620" marR="5080" rtl="0" algn="l">
              <a:lnSpc>
                <a:spcPct val="12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Application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65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Master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253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4" name="Google Shape;5254;p341"/>
          <p:cNvGrpSpPr/>
          <p:nvPr/>
        </p:nvGrpSpPr>
        <p:grpSpPr>
          <a:xfrm>
            <a:off x="539546" y="3524923"/>
            <a:ext cx="1944370" cy="1920191"/>
            <a:chOff x="539546" y="2643758"/>
            <a:chExt cx="1944370" cy="1440179"/>
          </a:xfrm>
        </p:grpSpPr>
        <p:sp>
          <p:nvSpPr>
            <p:cNvPr id="5255" name="Google Shape;5255;p341"/>
            <p:cNvSpPr/>
            <p:nvPr/>
          </p:nvSpPr>
          <p:spPr>
            <a:xfrm>
              <a:off x="539546" y="2643758"/>
              <a:ext cx="1944370" cy="1440179"/>
            </a:xfrm>
            <a:custGeom>
              <a:rect b="b" l="l" r="r" t="t"/>
              <a:pathLst>
                <a:path extrusionOk="0" h="1440179" w="1944370">
                  <a:moveTo>
                    <a:pt x="1704162" y="0"/>
                  </a:moveTo>
                  <a:lnTo>
                    <a:pt x="240029" y="0"/>
                  </a:lnTo>
                  <a:lnTo>
                    <a:pt x="191656" y="4875"/>
                  </a:lnTo>
                  <a:lnTo>
                    <a:pt x="146600" y="18859"/>
                  </a:lnTo>
                  <a:lnTo>
                    <a:pt x="105827" y="40987"/>
                  </a:lnTo>
                  <a:lnTo>
                    <a:pt x="70304" y="70294"/>
                  </a:lnTo>
                  <a:lnTo>
                    <a:pt x="40993" y="105816"/>
                  </a:lnTo>
                  <a:lnTo>
                    <a:pt x="18863" y="146589"/>
                  </a:lnTo>
                  <a:lnTo>
                    <a:pt x="4876" y="191648"/>
                  </a:lnTo>
                  <a:lnTo>
                    <a:pt x="0" y="240030"/>
                  </a:lnTo>
                  <a:lnTo>
                    <a:pt x="0" y="1200150"/>
                  </a:lnTo>
                  <a:lnTo>
                    <a:pt x="4876" y="1248515"/>
                  </a:lnTo>
                  <a:lnTo>
                    <a:pt x="18863" y="1293564"/>
                  </a:lnTo>
                  <a:lnTo>
                    <a:pt x="40993" y="1334332"/>
                  </a:lnTo>
                  <a:lnTo>
                    <a:pt x="70304" y="1369853"/>
                  </a:lnTo>
                  <a:lnTo>
                    <a:pt x="105827" y="1399161"/>
                  </a:lnTo>
                  <a:lnTo>
                    <a:pt x="146600" y="1421291"/>
                  </a:lnTo>
                  <a:lnTo>
                    <a:pt x="191656" y="1435277"/>
                  </a:lnTo>
                  <a:lnTo>
                    <a:pt x="240029" y="1440154"/>
                  </a:lnTo>
                  <a:lnTo>
                    <a:pt x="1704162" y="1440154"/>
                  </a:lnTo>
                  <a:lnTo>
                    <a:pt x="1752543" y="1435277"/>
                  </a:lnTo>
                  <a:lnTo>
                    <a:pt x="1797602" y="1421291"/>
                  </a:lnTo>
                  <a:lnTo>
                    <a:pt x="1838375" y="1399161"/>
                  </a:lnTo>
                  <a:lnTo>
                    <a:pt x="1873897" y="1369853"/>
                  </a:lnTo>
                  <a:lnTo>
                    <a:pt x="1903204" y="1334332"/>
                  </a:lnTo>
                  <a:lnTo>
                    <a:pt x="1925332" y="1293564"/>
                  </a:lnTo>
                  <a:lnTo>
                    <a:pt x="1939316" y="1248515"/>
                  </a:lnTo>
                  <a:lnTo>
                    <a:pt x="1944192" y="1200150"/>
                  </a:lnTo>
                  <a:lnTo>
                    <a:pt x="1944192" y="240030"/>
                  </a:lnTo>
                  <a:lnTo>
                    <a:pt x="1939316" y="191648"/>
                  </a:lnTo>
                  <a:lnTo>
                    <a:pt x="1925332" y="146589"/>
                  </a:lnTo>
                  <a:lnTo>
                    <a:pt x="1903204" y="105816"/>
                  </a:lnTo>
                  <a:lnTo>
                    <a:pt x="1873897" y="70294"/>
                  </a:lnTo>
                  <a:lnTo>
                    <a:pt x="1838375" y="40987"/>
                  </a:lnTo>
                  <a:lnTo>
                    <a:pt x="1797602" y="18859"/>
                  </a:lnTo>
                  <a:lnTo>
                    <a:pt x="1752543" y="4875"/>
                  </a:lnTo>
                  <a:lnTo>
                    <a:pt x="1704162" y="0"/>
                  </a:lnTo>
                  <a:close/>
                </a:path>
              </a:pathLst>
            </a:custGeom>
            <a:solidFill>
              <a:srgbClr val="B3A1C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56" name="Google Shape;5256;p341"/>
            <p:cNvSpPr/>
            <p:nvPr/>
          </p:nvSpPr>
          <p:spPr>
            <a:xfrm>
              <a:off x="539546" y="2643758"/>
              <a:ext cx="1944370" cy="1440179"/>
            </a:xfrm>
            <a:custGeom>
              <a:rect b="b" l="l" r="r" t="t"/>
              <a:pathLst>
                <a:path extrusionOk="0" h="1440179" w="1944370">
                  <a:moveTo>
                    <a:pt x="0" y="240030"/>
                  </a:moveTo>
                  <a:lnTo>
                    <a:pt x="4876" y="191648"/>
                  </a:lnTo>
                  <a:lnTo>
                    <a:pt x="18863" y="146589"/>
                  </a:lnTo>
                  <a:lnTo>
                    <a:pt x="40993" y="105816"/>
                  </a:lnTo>
                  <a:lnTo>
                    <a:pt x="70304" y="70294"/>
                  </a:lnTo>
                  <a:lnTo>
                    <a:pt x="105827" y="40987"/>
                  </a:lnTo>
                  <a:lnTo>
                    <a:pt x="146600" y="18859"/>
                  </a:lnTo>
                  <a:lnTo>
                    <a:pt x="191656" y="4875"/>
                  </a:lnTo>
                  <a:lnTo>
                    <a:pt x="240029" y="0"/>
                  </a:lnTo>
                  <a:lnTo>
                    <a:pt x="1704162" y="0"/>
                  </a:lnTo>
                  <a:lnTo>
                    <a:pt x="1752543" y="4875"/>
                  </a:lnTo>
                  <a:lnTo>
                    <a:pt x="1797602" y="18859"/>
                  </a:lnTo>
                  <a:lnTo>
                    <a:pt x="1838375" y="40987"/>
                  </a:lnTo>
                  <a:lnTo>
                    <a:pt x="1873897" y="70294"/>
                  </a:lnTo>
                  <a:lnTo>
                    <a:pt x="1903204" y="105816"/>
                  </a:lnTo>
                  <a:lnTo>
                    <a:pt x="1925332" y="146589"/>
                  </a:lnTo>
                  <a:lnTo>
                    <a:pt x="1939316" y="191648"/>
                  </a:lnTo>
                  <a:lnTo>
                    <a:pt x="1944192" y="240030"/>
                  </a:lnTo>
                  <a:lnTo>
                    <a:pt x="1944192" y="1200150"/>
                  </a:lnTo>
                  <a:lnTo>
                    <a:pt x="1939316" y="1248515"/>
                  </a:lnTo>
                  <a:lnTo>
                    <a:pt x="1925332" y="1293564"/>
                  </a:lnTo>
                  <a:lnTo>
                    <a:pt x="1903204" y="1334332"/>
                  </a:lnTo>
                  <a:lnTo>
                    <a:pt x="1873897" y="1369853"/>
                  </a:lnTo>
                  <a:lnTo>
                    <a:pt x="1838375" y="1399161"/>
                  </a:lnTo>
                  <a:lnTo>
                    <a:pt x="1797602" y="1421291"/>
                  </a:lnTo>
                  <a:lnTo>
                    <a:pt x="1752543" y="1435277"/>
                  </a:lnTo>
                  <a:lnTo>
                    <a:pt x="1704162" y="1440154"/>
                  </a:lnTo>
                  <a:lnTo>
                    <a:pt x="240029" y="1440154"/>
                  </a:lnTo>
                  <a:lnTo>
                    <a:pt x="191656" y="1435277"/>
                  </a:lnTo>
                  <a:lnTo>
                    <a:pt x="146600" y="1421291"/>
                  </a:lnTo>
                  <a:lnTo>
                    <a:pt x="105827" y="1399161"/>
                  </a:lnTo>
                  <a:lnTo>
                    <a:pt x="70304" y="1369853"/>
                  </a:lnTo>
                  <a:lnTo>
                    <a:pt x="40993" y="1334332"/>
                  </a:lnTo>
                  <a:lnTo>
                    <a:pt x="18863" y="1293564"/>
                  </a:lnTo>
                  <a:lnTo>
                    <a:pt x="4876" y="1248515"/>
                  </a:lnTo>
                  <a:lnTo>
                    <a:pt x="0" y="1200150"/>
                  </a:lnTo>
                  <a:lnTo>
                    <a:pt x="0" y="24003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257" name="Google Shape;5257;p341"/>
          <p:cNvSpPr txBox="1"/>
          <p:nvPr/>
        </p:nvSpPr>
        <p:spPr>
          <a:xfrm>
            <a:off x="688644" y="4040632"/>
            <a:ext cx="973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8" name="Google Shape;5258;p341"/>
          <p:cNvSpPr txBox="1"/>
          <p:nvPr/>
        </p:nvSpPr>
        <p:spPr>
          <a:xfrm>
            <a:off x="688644" y="4446964"/>
            <a:ext cx="956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59" name="Google Shape;5259;p341"/>
          <p:cNvGrpSpPr/>
          <p:nvPr/>
        </p:nvGrpSpPr>
        <p:grpSpPr>
          <a:xfrm>
            <a:off x="1619630" y="198284"/>
            <a:ext cx="6984785" cy="5150638"/>
            <a:chOff x="1619630" y="148717"/>
            <a:chExt cx="6984785" cy="3863075"/>
          </a:xfrm>
        </p:grpSpPr>
        <p:sp>
          <p:nvSpPr>
            <p:cNvPr id="5260" name="Google Shape;5260;p341"/>
            <p:cNvSpPr/>
            <p:nvPr/>
          </p:nvSpPr>
          <p:spPr>
            <a:xfrm>
              <a:off x="1619630" y="2722092"/>
              <a:ext cx="1289700" cy="128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61" name="Google Shape;5261;p341"/>
            <p:cNvSpPr/>
            <p:nvPr/>
          </p:nvSpPr>
          <p:spPr>
            <a:xfrm>
              <a:off x="4932045" y="148717"/>
              <a:ext cx="3462654" cy="975994"/>
            </a:xfrm>
            <a:custGeom>
              <a:rect b="b" l="l" r="r" t="t"/>
              <a:pathLst>
                <a:path extrusionOk="0" h="975994" w="3462654">
                  <a:moveTo>
                    <a:pt x="3299968" y="0"/>
                  </a:moveTo>
                  <a:lnTo>
                    <a:pt x="162687" y="0"/>
                  </a:lnTo>
                  <a:lnTo>
                    <a:pt x="119415" y="5815"/>
                  </a:lnTo>
                  <a:lnTo>
                    <a:pt x="80546" y="22225"/>
                  </a:lnTo>
                  <a:lnTo>
                    <a:pt x="47625" y="47672"/>
                  </a:lnTo>
                  <a:lnTo>
                    <a:pt x="22196" y="80602"/>
                  </a:lnTo>
                  <a:lnTo>
                    <a:pt x="5806" y="119459"/>
                  </a:lnTo>
                  <a:lnTo>
                    <a:pt x="0" y="162687"/>
                  </a:lnTo>
                  <a:lnTo>
                    <a:pt x="0" y="813308"/>
                  </a:lnTo>
                  <a:lnTo>
                    <a:pt x="5806" y="856535"/>
                  </a:lnTo>
                  <a:lnTo>
                    <a:pt x="22196" y="895392"/>
                  </a:lnTo>
                  <a:lnTo>
                    <a:pt x="47625" y="928322"/>
                  </a:lnTo>
                  <a:lnTo>
                    <a:pt x="80546" y="953770"/>
                  </a:lnTo>
                  <a:lnTo>
                    <a:pt x="119415" y="970179"/>
                  </a:lnTo>
                  <a:lnTo>
                    <a:pt x="162687" y="975995"/>
                  </a:lnTo>
                  <a:lnTo>
                    <a:pt x="3299968" y="975995"/>
                  </a:lnTo>
                  <a:lnTo>
                    <a:pt x="3343239" y="970179"/>
                  </a:lnTo>
                  <a:lnTo>
                    <a:pt x="3382108" y="953770"/>
                  </a:lnTo>
                  <a:lnTo>
                    <a:pt x="3415029" y="928322"/>
                  </a:lnTo>
                  <a:lnTo>
                    <a:pt x="3440458" y="895392"/>
                  </a:lnTo>
                  <a:lnTo>
                    <a:pt x="3456848" y="856535"/>
                  </a:lnTo>
                  <a:lnTo>
                    <a:pt x="3462654" y="813308"/>
                  </a:lnTo>
                  <a:lnTo>
                    <a:pt x="3462654" y="162687"/>
                  </a:lnTo>
                  <a:lnTo>
                    <a:pt x="3456848" y="119459"/>
                  </a:lnTo>
                  <a:lnTo>
                    <a:pt x="3440458" y="80602"/>
                  </a:lnTo>
                  <a:lnTo>
                    <a:pt x="3415029" y="47672"/>
                  </a:lnTo>
                  <a:lnTo>
                    <a:pt x="3382108" y="22225"/>
                  </a:lnTo>
                  <a:lnTo>
                    <a:pt x="3343239" y="5815"/>
                  </a:lnTo>
                  <a:lnTo>
                    <a:pt x="3299968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62" name="Google Shape;5262;p341"/>
            <p:cNvSpPr/>
            <p:nvPr/>
          </p:nvSpPr>
          <p:spPr>
            <a:xfrm>
              <a:off x="4932045" y="148717"/>
              <a:ext cx="3462654" cy="975994"/>
            </a:xfrm>
            <a:custGeom>
              <a:rect b="b" l="l" r="r" t="t"/>
              <a:pathLst>
                <a:path extrusionOk="0" h="975994" w="3462654">
                  <a:moveTo>
                    <a:pt x="0" y="162687"/>
                  </a:moveTo>
                  <a:lnTo>
                    <a:pt x="5806" y="119459"/>
                  </a:lnTo>
                  <a:lnTo>
                    <a:pt x="22196" y="80602"/>
                  </a:lnTo>
                  <a:lnTo>
                    <a:pt x="47625" y="47672"/>
                  </a:lnTo>
                  <a:lnTo>
                    <a:pt x="80546" y="22225"/>
                  </a:lnTo>
                  <a:lnTo>
                    <a:pt x="119415" y="5815"/>
                  </a:lnTo>
                  <a:lnTo>
                    <a:pt x="162687" y="0"/>
                  </a:lnTo>
                  <a:lnTo>
                    <a:pt x="3299968" y="0"/>
                  </a:lnTo>
                  <a:lnTo>
                    <a:pt x="3343239" y="5815"/>
                  </a:lnTo>
                  <a:lnTo>
                    <a:pt x="3382108" y="22225"/>
                  </a:lnTo>
                  <a:lnTo>
                    <a:pt x="3415029" y="47672"/>
                  </a:lnTo>
                  <a:lnTo>
                    <a:pt x="3440458" y="80602"/>
                  </a:lnTo>
                  <a:lnTo>
                    <a:pt x="3456848" y="119459"/>
                  </a:lnTo>
                  <a:lnTo>
                    <a:pt x="3462654" y="162687"/>
                  </a:lnTo>
                  <a:lnTo>
                    <a:pt x="3462654" y="813308"/>
                  </a:lnTo>
                  <a:lnTo>
                    <a:pt x="3456848" y="856535"/>
                  </a:lnTo>
                  <a:lnTo>
                    <a:pt x="3440458" y="895392"/>
                  </a:lnTo>
                  <a:lnTo>
                    <a:pt x="3415029" y="928322"/>
                  </a:lnTo>
                  <a:lnTo>
                    <a:pt x="3382108" y="953770"/>
                  </a:lnTo>
                  <a:lnTo>
                    <a:pt x="3343239" y="970179"/>
                  </a:lnTo>
                  <a:lnTo>
                    <a:pt x="3299968" y="975995"/>
                  </a:lnTo>
                  <a:lnTo>
                    <a:pt x="162687" y="975995"/>
                  </a:lnTo>
                  <a:lnTo>
                    <a:pt x="119415" y="970179"/>
                  </a:lnTo>
                  <a:lnTo>
                    <a:pt x="80546" y="953770"/>
                  </a:lnTo>
                  <a:lnTo>
                    <a:pt x="47625" y="928322"/>
                  </a:lnTo>
                  <a:lnTo>
                    <a:pt x="22196" y="895392"/>
                  </a:lnTo>
                  <a:lnTo>
                    <a:pt x="5806" y="856535"/>
                  </a:lnTo>
                  <a:lnTo>
                    <a:pt x="0" y="813308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63" name="Google Shape;5263;p341"/>
            <p:cNvSpPr/>
            <p:nvPr/>
          </p:nvSpPr>
          <p:spPr>
            <a:xfrm>
              <a:off x="7925815" y="292696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264" name="Google Shape;5264;p341"/>
          <p:cNvSpPr txBox="1"/>
          <p:nvPr/>
        </p:nvSpPr>
        <p:spPr>
          <a:xfrm>
            <a:off x="5155819" y="226059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5" name="Google Shape;5265;p341"/>
          <p:cNvGrpSpPr/>
          <p:nvPr/>
        </p:nvGrpSpPr>
        <p:grpSpPr>
          <a:xfrm>
            <a:off x="4932045" y="1700741"/>
            <a:ext cx="3672371" cy="1301293"/>
            <a:chOff x="4932045" y="1275588"/>
            <a:chExt cx="3672371" cy="975994"/>
          </a:xfrm>
        </p:grpSpPr>
        <p:sp>
          <p:nvSpPr>
            <p:cNvPr id="5266" name="Google Shape;5266;p341"/>
            <p:cNvSpPr/>
            <p:nvPr/>
          </p:nvSpPr>
          <p:spPr>
            <a:xfrm>
              <a:off x="4932045" y="1275588"/>
              <a:ext cx="3462654" cy="975994"/>
            </a:xfrm>
            <a:custGeom>
              <a:rect b="b" l="l" r="r" t="t"/>
              <a:pathLst>
                <a:path extrusionOk="0" h="975994" w="3462654">
                  <a:moveTo>
                    <a:pt x="3299968" y="0"/>
                  </a:moveTo>
                  <a:lnTo>
                    <a:pt x="162687" y="0"/>
                  </a:lnTo>
                  <a:lnTo>
                    <a:pt x="119415" y="5815"/>
                  </a:lnTo>
                  <a:lnTo>
                    <a:pt x="80546" y="22225"/>
                  </a:lnTo>
                  <a:lnTo>
                    <a:pt x="47625" y="47672"/>
                  </a:lnTo>
                  <a:lnTo>
                    <a:pt x="22196" y="80602"/>
                  </a:lnTo>
                  <a:lnTo>
                    <a:pt x="5806" y="119459"/>
                  </a:lnTo>
                  <a:lnTo>
                    <a:pt x="0" y="162687"/>
                  </a:lnTo>
                  <a:lnTo>
                    <a:pt x="0" y="813307"/>
                  </a:lnTo>
                  <a:lnTo>
                    <a:pt x="5806" y="856535"/>
                  </a:lnTo>
                  <a:lnTo>
                    <a:pt x="22196" y="895392"/>
                  </a:lnTo>
                  <a:lnTo>
                    <a:pt x="47625" y="928322"/>
                  </a:lnTo>
                  <a:lnTo>
                    <a:pt x="80546" y="953769"/>
                  </a:lnTo>
                  <a:lnTo>
                    <a:pt x="119415" y="970179"/>
                  </a:lnTo>
                  <a:lnTo>
                    <a:pt x="162687" y="975994"/>
                  </a:lnTo>
                  <a:lnTo>
                    <a:pt x="3299968" y="975994"/>
                  </a:lnTo>
                  <a:lnTo>
                    <a:pt x="3343239" y="970179"/>
                  </a:lnTo>
                  <a:lnTo>
                    <a:pt x="3382108" y="953769"/>
                  </a:lnTo>
                  <a:lnTo>
                    <a:pt x="3415029" y="928322"/>
                  </a:lnTo>
                  <a:lnTo>
                    <a:pt x="3440458" y="895392"/>
                  </a:lnTo>
                  <a:lnTo>
                    <a:pt x="3456848" y="856535"/>
                  </a:lnTo>
                  <a:lnTo>
                    <a:pt x="3462654" y="813307"/>
                  </a:lnTo>
                  <a:lnTo>
                    <a:pt x="3462654" y="162687"/>
                  </a:lnTo>
                  <a:lnTo>
                    <a:pt x="3456848" y="119459"/>
                  </a:lnTo>
                  <a:lnTo>
                    <a:pt x="3440458" y="80602"/>
                  </a:lnTo>
                  <a:lnTo>
                    <a:pt x="3415029" y="47672"/>
                  </a:lnTo>
                  <a:lnTo>
                    <a:pt x="3382108" y="22225"/>
                  </a:lnTo>
                  <a:lnTo>
                    <a:pt x="3343239" y="5815"/>
                  </a:lnTo>
                  <a:lnTo>
                    <a:pt x="3299968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67" name="Google Shape;5267;p341"/>
            <p:cNvSpPr/>
            <p:nvPr/>
          </p:nvSpPr>
          <p:spPr>
            <a:xfrm>
              <a:off x="4932045" y="1275588"/>
              <a:ext cx="3462654" cy="975994"/>
            </a:xfrm>
            <a:custGeom>
              <a:rect b="b" l="l" r="r" t="t"/>
              <a:pathLst>
                <a:path extrusionOk="0" h="975994" w="3462654">
                  <a:moveTo>
                    <a:pt x="0" y="162687"/>
                  </a:moveTo>
                  <a:lnTo>
                    <a:pt x="5806" y="119459"/>
                  </a:lnTo>
                  <a:lnTo>
                    <a:pt x="22196" y="80602"/>
                  </a:lnTo>
                  <a:lnTo>
                    <a:pt x="47625" y="47672"/>
                  </a:lnTo>
                  <a:lnTo>
                    <a:pt x="80546" y="22225"/>
                  </a:lnTo>
                  <a:lnTo>
                    <a:pt x="119415" y="5815"/>
                  </a:lnTo>
                  <a:lnTo>
                    <a:pt x="162687" y="0"/>
                  </a:lnTo>
                  <a:lnTo>
                    <a:pt x="3299968" y="0"/>
                  </a:lnTo>
                  <a:lnTo>
                    <a:pt x="3343239" y="5815"/>
                  </a:lnTo>
                  <a:lnTo>
                    <a:pt x="3382108" y="22225"/>
                  </a:lnTo>
                  <a:lnTo>
                    <a:pt x="3415029" y="47672"/>
                  </a:lnTo>
                  <a:lnTo>
                    <a:pt x="3440458" y="80602"/>
                  </a:lnTo>
                  <a:lnTo>
                    <a:pt x="3456848" y="119459"/>
                  </a:lnTo>
                  <a:lnTo>
                    <a:pt x="3462654" y="162687"/>
                  </a:lnTo>
                  <a:lnTo>
                    <a:pt x="3462654" y="813307"/>
                  </a:lnTo>
                  <a:lnTo>
                    <a:pt x="3456848" y="856535"/>
                  </a:lnTo>
                  <a:lnTo>
                    <a:pt x="3440458" y="895392"/>
                  </a:lnTo>
                  <a:lnTo>
                    <a:pt x="3415029" y="928322"/>
                  </a:lnTo>
                  <a:lnTo>
                    <a:pt x="3382108" y="953769"/>
                  </a:lnTo>
                  <a:lnTo>
                    <a:pt x="3343239" y="970179"/>
                  </a:lnTo>
                  <a:lnTo>
                    <a:pt x="3299968" y="975994"/>
                  </a:lnTo>
                  <a:lnTo>
                    <a:pt x="162687" y="975994"/>
                  </a:lnTo>
                  <a:lnTo>
                    <a:pt x="119415" y="970179"/>
                  </a:lnTo>
                  <a:lnTo>
                    <a:pt x="80546" y="953769"/>
                  </a:lnTo>
                  <a:lnTo>
                    <a:pt x="47625" y="928322"/>
                  </a:lnTo>
                  <a:lnTo>
                    <a:pt x="22196" y="895392"/>
                  </a:lnTo>
                  <a:lnTo>
                    <a:pt x="5806" y="856535"/>
                  </a:lnTo>
                  <a:lnTo>
                    <a:pt x="0" y="813307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68" name="Google Shape;5268;p341"/>
            <p:cNvSpPr/>
            <p:nvPr/>
          </p:nvSpPr>
          <p:spPr>
            <a:xfrm>
              <a:off x="7925816" y="1419567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269" name="Google Shape;5269;p341"/>
          <p:cNvSpPr txBox="1"/>
          <p:nvPr/>
        </p:nvSpPr>
        <p:spPr>
          <a:xfrm>
            <a:off x="5155819" y="1728487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0" name="Google Shape;5270;p341"/>
          <p:cNvGrpSpPr/>
          <p:nvPr/>
        </p:nvGrpSpPr>
        <p:grpSpPr>
          <a:xfrm>
            <a:off x="4932045" y="3183726"/>
            <a:ext cx="3672371" cy="1301294"/>
            <a:chOff x="4932045" y="2387854"/>
            <a:chExt cx="3672371" cy="975995"/>
          </a:xfrm>
        </p:grpSpPr>
        <p:sp>
          <p:nvSpPr>
            <p:cNvPr id="5271" name="Google Shape;5271;p341"/>
            <p:cNvSpPr/>
            <p:nvPr/>
          </p:nvSpPr>
          <p:spPr>
            <a:xfrm>
              <a:off x="4932045" y="2387854"/>
              <a:ext cx="3462654" cy="975995"/>
            </a:xfrm>
            <a:custGeom>
              <a:rect b="b" l="l" r="r" t="t"/>
              <a:pathLst>
                <a:path extrusionOk="0" h="975995" w="3462654">
                  <a:moveTo>
                    <a:pt x="3299968" y="0"/>
                  </a:moveTo>
                  <a:lnTo>
                    <a:pt x="162687" y="0"/>
                  </a:lnTo>
                  <a:lnTo>
                    <a:pt x="119415" y="5815"/>
                  </a:lnTo>
                  <a:lnTo>
                    <a:pt x="80546" y="22225"/>
                  </a:lnTo>
                  <a:lnTo>
                    <a:pt x="47625" y="47672"/>
                  </a:lnTo>
                  <a:lnTo>
                    <a:pt x="22196" y="80602"/>
                  </a:lnTo>
                  <a:lnTo>
                    <a:pt x="5806" y="119459"/>
                  </a:lnTo>
                  <a:lnTo>
                    <a:pt x="0" y="162687"/>
                  </a:lnTo>
                  <a:lnTo>
                    <a:pt x="0" y="813307"/>
                  </a:lnTo>
                  <a:lnTo>
                    <a:pt x="5806" y="856535"/>
                  </a:lnTo>
                  <a:lnTo>
                    <a:pt x="22196" y="895392"/>
                  </a:lnTo>
                  <a:lnTo>
                    <a:pt x="47625" y="928322"/>
                  </a:lnTo>
                  <a:lnTo>
                    <a:pt x="80546" y="953769"/>
                  </a:lnTo>
                  <a:lnTo>
                    <a:pt x="119415" y="970179"/>
                  </a:lnTo>
                  <a:lnTo>
                    <a:pt x="162687" y="975994"/>
                  </a:lnTo>
                  <a:lnTo>
                    <a:pt x="3299968" y="975994"/>
                  </a:lnTo>
                  <a:lnTo>
                    <a:pt x="3343239" y="970179"/>
                  </a:lnTo>
                  <a:lnTo>
                    <a:pt x="3382108" y="953769"/>
                  </a:lnTo>
                  <a:lnTo>
                    <a:pt x="3415029" y="928322"/>
                  </a:lnTo>
                  <a:lnTo>
                    <a:pt x="3440458" y="895392"/>
                  </a:lnTo>
                  <a:lnTo>
                    <a:pt x="3456848" y="856535"/>
                  </a:lnTo>
                  <a:lnTo>
                    <a:pt x="3462654" y="813307"/>
                  </a:lnTo>
                  <a:lnTo>
                    <a:pt x="3462654" y="162687"/>
                  </a:lnTo>
                  <a:lnTo>
                    <a:pt x="3456848" y="119459"/>
                  </a:lnTo>
                  <a:lnTo>
                    <a:pt x="3440458" y="80602"/>
                  </a:lnTo>
                  <a:lnTo>
                    <a:pt x="3415029" y="47672"/>
                  </a:lnTo>
                  <a:lnTo>
                    <a:pt x="3382108" y="22225"/>
                  </a:lnTo>
                  <a:lnTo>
                    <a:pt x="3343239" y="5815"/>
                  </a:lnTo>
                  <a:lnTo>
                    <a:pt x="3299968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72" name="Google Shape;5272;p341"/>
            <p:cNvSpPr/>
            <p:nvPr/>
          </p:nvSpPr>
          <p:spPr>
            <a:xfrm>
              <a:off x="4932045" y="2387854"/>
              <a:ext cx="3462654" cy="975995"/>
            </a:xfrm>
            <a:custGeom>
              <a:rect b="b" l="l" r="r" t="t"/>
              <a:pathLst>
                <a:path extrusionOk="0" h="975995" w="3462654">
                  <a:moveTo>
                    <a:pt x="0" y="162687"/>
                  </a:moveTo>
                  <a:lnTo>
                    <a:pt x="5806" y="119459"/>
                  </a:lnTo>
                  <a:lnTo>
                    <a:pt x="22196" y="80602"/>
                  </a:lnTo>
                  <a:lnTo>
                    <a:pt x="47625" y="47672"/>
                  </a:lnTo>
                  <a:lnTo>
                    <a:pt x="80546" y="22225"/>
                  </a:lnTo>
                  <a:lnTo>
                    <a:pt x="119415" y="5815"/>
                  </a:lnTo>
                  <a:lnTo>
                    <a:pt x="162687" y="0"/>
                  </a:lnTo>
                  <a:lnTo>
                    <a:pt x="3299968" y="0"/>
                  </a:lnTo>
                  <a:lnTo>
                    <a:pt x="3343239" y="5815"/>
                  </a:lnTo>
                  <a:lnTo>
                    <a:pt x="3382108" y="22225"/>
                  </a:lnTo>
                  <a:lnTo>
                    <a:pt x="3415029" y="47672"/>
                  </a:lnTo>
                  <a:lnTo>
                    <a:pt x="3440458" y="80602"/>
                  </a:lnTo>
                  <a:lnTo>
                    <a:pt x="3456848" y="119459"/>
                  </a:lnTo>
                  <a:lnTo>
                    <a:pt x="3462654" y="162687"/>
                  </a:lnTo>
                  <a:lnTo>
                    <a:pt x="3462654" y="813307"/>
                  </a:lnTo>
                  <a:lnTo>
                    <a:pt x="3456848" y="856535"/>
                  </a:lnTo>
                  <a:lnTo>
                    <a:pt x="3440458" y="895392"/>
                  </a:lnTo>
                  <a:lnTo>
                    <a:pt x="3415029" y="928322"/>
                  </a:lnTo>
                  <a:lnTo>
                    <a:pt x="3382108" y="953769"/>
                  </a:lnTo>
                  <a:lnTo>
                    <a:pt x="3343239" y="970179"/>
                  </a:lnTo>
                  <a:lnTo>
                    <a:pt x="3299968" y="975994"/>
                  </a:lnTo>
                  <a:lnTo>
                    <a:pt x="162687" y="975994"/>
                  </a:lnTo>
                  <a:lnTo>
                    <a:pt x="119415" y="970179"/>
                  </a:lnTo>
                  <a:lnTo>
                    <a:pt x="80546" y="953769"/>
                  </a:lnTo>
                  <a:lnTo>
                    <a:pt x="47625" y="928322"/>
                  </a:lnTo>
                  <a:lnTo>
                    <a:pt x="22196" y="895392"/>
                  </a:lnTo>
                  <a:lnTo>
                    <a:pt x="5806" y="856535"/>
                  </a:lnTo>
                  <a:lnTo>
                    <a:pt x="0" y="813307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73" name="Google Shape;5273;p341"/>
            <p:cNvSpPr/>
            <p:nvPr/>
          </p:nvSpPr>
          <p:spPr>
            <a:xfrm>
              <a:off x="7925816" y="253196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274" name="Google Shape;5274;p341"/>
          <p:cNvSpPr txBox="1"/>
          <p:nvPr/>
        </p:nvSpPr>
        <p:spPr>
          <a:xfrm>
            <a:off x="5155819" y="3212760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5" name="Google Shape;5275;p341"/>
          <p:cNvGrpSpPr/>
          <p:nvPr/>
        </p:nvGrpSpPr>
        <p:grpSpPr>
          <a:xfrm>
            <a:off x="6513957" y="3597395"/>
            <a:ext cx="1301115" cy="660383"/>
            <a:chOff x="6513957" y="2698114"/>
            <a:chExt cx="1301115" cy="495300"/>
          </a:xfrm>
        </p:grpSpPr>
        <p:sp>
          <p:nvSpPr>
            <p:cNvPr id="5276" name="Google Shape;5276;p341"/>
            <p:cNvSpPr/>
            <p:nvPr/>
          </p:nvSpPr>
          <p:spPr>
            <a:xfrm>
              <a:off x="6513957" y="2698114"/>
              <a:ext cx="1301115" cy="495300"/>
            </a:xfrm>
            <a:custGeom>
              <a:rect b="b" l="l" r="r" t="t"/>
              <a:pathLst>
                <a:path extrusionOk="0" h="495300" w="1301115">
                  <a:moveTo>
                    <a:pt x="1218184" y="0"/>
                  </a:moveTo>
                  <a:lnTo>
                    <a:pt x="82550" y="0"/>
                  </a:lnTo>
                  <a:lnTo>
                    <a:pt x="50417" y="6486"/>
                  </a:lnTo>
                  <a:lnTo>
                    <a:pt x="24177" y="24177"/>
                  </a:lnTo>
                  <a:lnTo>
                    <a:pt x="6486" y="50417"/>
                  </a:lnTo>
                  <a:lnTo>
                    <a:pt x="0" y="82550"/>
                  </a:lnTo>
                  <a:lnTo>
                    <a:pt x="0" y="412369"/>
                  </a:lnTo>
                  <a:lnTo>
                    <a:pt x="6486" y="444428"/>
                  </a:lnTo>
                  <a:lnTo>
                    <a:pt x="24177" y="470630"/>
                  </a:lnTo>
                  <a:lnTo>
                    <a:pt x="50417" y="488307"/>
                  </a:lnTo>
                  <a:lnTo>
                    <a:pt x="82550" y="494792"/>
                  </a:lnTo>
                  <a:lnTo>
                    <a:pt x="1218184" y="494792"/>
                  </a:lnTo>
                  <a:lnTo>
                    <a:pt x="1250243" y="488307"/>
                  </a:lnTo>
                  <a:lnTo>
                    <a:pt x="1276445" y="470630"/>
                  </a:lnTo>
                  <a:lnTo>
                    <a:pt x="1294122" y="444428"/>
                  </a:lnTo>
                  <a:lnTo>
                    <a:pt x="1300607" y="412369"/>
                  </a:lnTo>
                  <a:lnTo>
                    <a:pt x="1300607" y="82550"/>
                  </a:lnTo>
                  <a:lnTo>
                    <a:pt x="1294122" y="50417"/>
                  </a:lnTo>
                  <a:lnTo>
                    <a:pt x="1276445" y="24177"/>
                  </a:lnTo>
                  <a:lnTo>
                    <a:pt x="1250243" y="6486"/>
                  </a:lnTo>
                  <a:lnTo>
                    <a:pt x="1218184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77" name="Google Shape;5277;p341"/>
            <p:cNvSpPr/>
            <p:nvPr/>
          </p:nvSpPr>
          <p:spPr>
            <a:xfrm>
              <a:off x="6513957" y="2698114"/>
              <a:ext cx="1301115" cy="495300"/>
            </a:xfrm>
            <a:custGeom>
              <a:rect b="b" l="l" r="r" t="t"/>
              <a:pathLst>
                <a:path extrusionOk="0" h="495300" w="1301115">
                  <a:moveTo>
                    <a:pt x="0" y="82550"/>
                  </a:moveTo>
                  <a:lnTo>
                    <a:pt x="6486" y="50417"/>
                  </a:lnTo>
                  <a:lnTo>
                    <a:pt x="24177" y="24177"/>
                  </a:lnTo>
                  <a:lnTo>
                    <a:pt x="50417" y="6486"/>
                  </a:lnTo>
                  <a:lnTo>
                    <a:pt x="82550" y="0"/>
                  </a:lnTo>
                  <a:lnTo>
                    <a:pt x="1218184" y="0"/>
                  </a:lnTo>
                  <a:lnTo>
                    <a:pt x="1250243" y="6486"/>
                  </a:lnTo>
                  <a:lnTo>
                    <a:pt x="1276445" y="24177"/>
                  </a:lnTo>
                  <a:lnTo>
                    <a:pt x="1294122" y="50417"/>
                  </a:lnTo>
                  <a:lnTo>
                    <a:pt x="1300607" y="82550"/>
                  </a:lnTo>
                  <a:lnTo>
                    <a:pt x="1300607" y="412369"/>
                  </a:lnTo>
                  <a:lnTo>
                    <a:pt x="1294122" y="444428"/>
                  </a:lnTo>
                  <a:lnTo>
                    <a:pt x="1276445" y="470630"/>
                  </a:lnTo>
                  <a:lnTo>
                    <a:pt x="1250243" y="488307"/>
                  </a:lnTo>
                  <a:lnTo>
                    <a:pt x="1218184" y="494792"/>
                  </a:lnTo>
                  <a:lnTo>
                    <a:pt x="82550" y="494792"/>
                  </a:lnTo>
                  <a:lnTo>
                    <a:pt x="50417" y="488307"/>
                  </a:lnTo>
                  <a:lnTo>
                    <a:pt x="24177" y="470630"/>
                  </a:lnTo>
                  <a:lnTo>
                    <a:pt x="6486" y="444428"/>
                  </a:lnTo>
                  <a:lnTo>
                    <a:pt x="0" y="412369"/>
                  </a:lnTo>
                  <a:lnTo>
                    <a:pt x="0" y="8255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278" name="Google Shape;5278;p341"/>
          <p:cNvSpPr txBox="1"/>
          <p:nvPr/>
        </p:nvSpPr>
        <p:spPr>
          <a:xfrm>
            <a:off x="6685280" y="3569987"/>
            <a:ext cx="9588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Application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90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Master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9" name="Google Shape;5279;p341"/>
          <p:cNvGrpSpPr/>
          <p:nvPr/>
        </p:nvGrpSpPr>
        <p:grpSpPr>
          <a:xfrm>
            <a:off x="4932045" y="4677038"/>
            <a:ext cx="3672371" cy="1301294"/>
            <a:chOff x="4932045" y="3507866"/>
            <a:chExt cx="3672371" cy="975995"/>
          </a:xfrm>
        </p:grpSpPr>
        <p:sp>
          <p:nvSpPr>
            <p:cNvPr id="5280" name="Google Shape;5280;p341"/>
            <p:cNvSpPr/>
            <p:nvPr/>
          </p:nvSpPr>
          <p:spPr>
            <a:xfrm>
              <a:off x="4932045" y="3507866"/>
              <a:ext cx="3462654" cy="975995"/>
            </a:xfrm>
            <a:custGeom>
              <a:rect b="b" l="l" r="r" t="t"/>
              <a:pathLst>
                <a:path extrusionOk="0" h="975995" w="3462654">
                  <a:moveTo>
                    <a:pt x="3299968" y="0"/>
                  </a:moveTo>
                  <a:lnTo>
                    <a:pt x="162687" y="0"/>
                  </a:lnTo>
                  <a:lnTo>
                    <a:pt x="119415" y="5806"/>
                  </a:lnTo>
                  <a:lnTo>
                    <a:pt x="80546" y="22196"/>
                  </a:lnTo>
                  <a:lnTo>
                    <a:pt x="47625" y="47624"/>
                  </a:lnTo>
                  <a:lnTo>
                    <a:pt x="22196" y="80546"/>
                  </a:lnTo>
                  <a:lnTo>
                    <a:pt x="5806" y="119415"/>
                  </a:lnTo>
                  <a:lnTo>
                    <a:pt x="0" y="162686"/>
                  </a:lnTo>
                  <a:lnTo>
                    <a:pt x="0" y="813257"/>
                  </a:lnTo>
                  <a:lnTo>
                    <a:pt x="5806" y="856496"/>
                  </a:lnTo>
                  <a:lnTo>
                    <a:pt x="22196" y="895351"/>
                  </a:lnTo>
                  <a:lnTo>
                    <a:pt x="47625" y="928273"/>
                  </a:lnTo>
                  <a:lnTo>
                    <a:pt x="80546" y="953708"/>
                  </a:lnTo>
                  <a:lnTo>
                    <a:pt x="119415" y="970107"/>
                  </a:lnTo>
                  <a:lnTo>
                    <a:pt x="162687" y="975918"/>
                  </a:lnTo>
                  <a:lnTo>
                    <a:pt x="3299968" y="975918"/>
                  </a:lnTo>
                  <a:lnTo>
                    <a:pt x="3343239" y="970107"/>
                  </a:lnTo>
                  <a:lnTo>
                    <a:pt x="3382108" y="953708"/>
                  </a:lnTo>
                  <a:lnTo>
                    <a:pt x="3415029" y="928273"/>
                  </a:lnTo>
                  <a:lnTo>
                    <a:pt x="3440458" y="895351"/>
                  </a:lnTo>
                  <a:lnTo>
                    <a:pt x="3456848" y="856496"/>
                  </a:lnTo>
                  <a:lnTo>
                    <a:pt x="3462654" y="813257"/>
                  </a:lnTo>
                  <a:lnTo>
                    <a:pt x="3462654" y="162686"/>
                  </a:lnTo>
                  <a:lnTo>
                    <a:pt x="3456848" y="119415"/>
                  </a:lnTo>
                  <a:lnTo>
                    <a:pt x="3440458" y="80546"/>
                  </a:lnTo>
                  <a:lnTo>
                    <a:pt x="3415029" y="47624"/>
                  </a:lnTo>
                  <a:lnTo>
                    <a:pt x="3382108" y="22196"/>
                  </a:lnTo>
                  <a:lnTo>
                    <a:pt x="3343239" y="5806"/>
                  </a:lnTo>
                  <a:lnTo>
                    <a:pt x="3299968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81" name="Google Shape;5281;p341"/>
            <p:cNvSpPr/>
            <p:nvPr/>
          </p:nvSpPr>
          <p:spPr>
            <a:xfrm>
              <a:off x="4932045" y="3507866"/>
              <a:ext cx="3462654" cy="975995"/>
            </a:xfrm>
            <a:custGeom>
              <a:rect b="b" l="l" r="r" t="t"/>
              <a:pathLst>
                <a:path extrusionOk="0" h="975995" w="3462654">
                  <a:moveTo>
                    <a:pt x="0" y="162686"/>
                  </a:moveTo>
                  <a:lnTo>
                    <a:pt x="5806" y="119415"/>
                  </a:lnTo>
                  <a:lnTo>
                    <a:pt x="22196" y="80546"/>
                  </a:lnTo>
                  <a:lnTo>
                    <a:pt x="47625" y="47624"/>
                  </a:lnTo>
                  <a:lnTo>
                    <a:pt x="80546" y="22196"/>
                  </a:lnTo>
                  <a:lnTo>
                    <a:pt x="119415" y="5806"/>
                  </a:lnTo>
                  <a:lnTo>
                    <a:pt x="162687" y="0"/>
                  </a:lnTo>
                  <a:lnTo>
                    <a:pt x="3299968" y="0"/>
                  </a:lnTo>
                  <a:lnTo>
                    <a:pt x="3343239" y="5806"/>
                  </a:lnTo>
                  <a:lnTo>
                    <a:pt x="3382108" y="22196"/>
                  </a:lnTo>
                  <a:lnTo>
                    <a:pt x="3415029" y="47624"/>
                  </a:lnTo>
                  <a:lnTo>
                    <a:pt x="3440458" y="80546"/>
                  </a:lnTo>
                  <a:lnTo>
                    <a:pt x="3456848" y="119415"/>
                  </a:lnTo>
                  <a:lnTo>
                    <a:pt x="3462654" y="162686"/>
                  </a:lnTo>
                  <a:lnTo>
                    <a:pt x="3462654" y="813257"/>
                  </a:lnTo>
                  <a:lnTo>
                    <a:pt x="3456848" y="856496"/>
                  </a:lnTo>
                  <a:lnTo>
                    <a:pt x="3440458" y="895351"/>
                  </a:lnTo>
                  <a:lnTo>
                    <a:pt x="3415029" y="928273"/>
                  </a:lnTo>
                  <a:lnTo>
                    <a:pt x="3382108" y="953708"/>
                  </a:lnTo>
                  <a:lnTo>
                    <a:pt x="3343239" y="970107"/>
                  </a:lnTo>
                  <a:lnTo>
                    <a:pt x="3299968" y="975918"/>
                  </a:lnTo>
                  <a:lnTo>
                    <a:pt x="162687" y="975918"/>
                  </a:lnTo>
                  <a:lnTo>
                    <a:pt x="119415" y="970107"/>
                  </a:lnTo>
                  <a:lnTo>
                    <a:pt x="80546" y="953708"/>
                  </a:lnTo>
                  <a:lnTo>
                    <a:pt x="47625" y="928273"/>
                  </a:lnTo>
                  <a:lnTo>
                    <a:pt x="22196" y="895351"/>
                  </a:lnTo>
                  <a:lnTo>
                    <a:pt x="5806" y="856496"/>
                  </a:lnTo>
                  <a:lnTo>
                    <a:pt x="0" y="813257"/>
                  </a:lnTo>
                  <a:lnTo>
                    <a:pt x="0" y="16268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82" name="Google Shape;5282;p341"/>
            <p:cNvSpPr/>
            <p:nvPr/>
          </p:nvSpPr>
          <p:spPr>
            <a:xfrm>
              <a:off x="7925816" y="3651872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283" name="Google Shape;5283;p341"/>
          <p:cNvSpPr txBox="1"/>
          <p:nvPr/>
        </p:nvSpPr>
        <p:spPr>
          <a:xfrm>
            <a:off x="5155819" y="4706280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4" name="Google Shape;5284;p341"/>
          <p:cNvGrpSpPr/>
          <p:nvPr/>
        </p:nvGrpSpPr>
        <p:grpSpPr>
          <a:xfrm>
            <a:off x="485772" y="492874"/>
            <a:ext cx="4446273" cy="4901272"/>
            <a:chOff x="485772" y="369665"/>
            <a:chExt cx="4446273" cy="3676046"/>
          </a:xfrm>
        </p:grpSpPr>
        <p:sp>
          <p:nvSpPr>
            <p:cNvPr id="5285" name="Google Shape;5285;p341"/>
            <p:cNvSpPr/>
            <p:nvPr/>
          </p:nvSpPr>
          <p:spPr>
            <a:xfrm>
              <a:off x="2909570" y="586866"/>
              <a:ext cx="2022475" cy="3458845"/>
            </a:xfrm>
            <a:custGeom>
              <a:rect b="b" l="l" r="r" t="t"/>
              <a:pathLst>
                <a:path extrusionOk="0" h="3458845" w="2022475">
                  <a:moveTo>
                    <a:pt x="2022475" y="49784"/>
                  </a:moveTo>
                  <a:lnTo>
                    <a:pt x="2014410" y="45085"/>
                  </a:lnTo>
                  <a:lnTo>
                    <a:pt x="1939290" y="1270"/>
                  </a:lnTo>
                  <a:lnTo>
                    <a:pt x="1937004" y="0"/>
                  </a:lnTo>
                  <a:lnTo>
                    <a:pt x="1934083" y="762"/>
                  </a:lnTo>
                  <a:lnTo>
                    <a:pt x="1932686" y="3048"/>
                  </a:lnTo>
                  <a:lnTo>
                    <a:pt x="1931416" y="5207"/>
                  </a:lnTo>
                  <a:lnTo>
                    <a:pt x="1932178" y="8128"/>
                  </a:lnTo>
                  <a:lnTo>
                    <a:pt x="1934464" y="9525"/>
                  </a:lnTo>
                  <a:lnTo>
                    <a:pt x="1995411" y="45085"/>
                  </a:lnTo>
                  <a:lnTo>
                    <a:pt x="1008634" y="45085"/>
                  </a:lnTo>
                  <a:lnTo>
                    <a:pt x="1006475" y="47244"/>
                  </a:lnTo>
                  <a:lnTo>
                    <a:pt x="1006475" y="1174115"/>
                  </a:lnTo>
                  <a:lnTo>
                    <a:pt x="1006475" y="2286381"/>
                  </a:lnTo>
                  <a:lnTo>
                    <a:pt x="1006475" y="2775331"/>
                  </a:lnTo>
                  <a:lnTo>
                    <a:pt x="0" y="2775331"/>
                  </a:lnTo>
                  <a:lnTo>
                    <a:pt x="0" y="2784856"/>
                  </a:lnTo>
                  <a:lnTo>
                    <a:pt x="1006475" y="2784856"/>
                  </a:lnTo>
                  <a:lnTo>
                    <a:pt x="1006475" y="3411575"/>
                  </a:lnTo>
                  <a:lnTo>
                    <a:pt x="1008634" y="3413709"/>
                  </a:lnTo>
                  <a:lnTo>
                    <a:pt x="1995436" y="3413709"/>
                  </a:lnTo>
                  <a:lnTo>
                    <a:pt x="2003602" y="3408959"/>
                  </a:lnTo>
                  <a:lnTo>
                    <a:pt x="2010664" y="3404832"/>
                  </a:lnTo>
                  <a:lnTo>
                    <a:pt x="2003602" y="3408959"/>
                  </a:lnTo>
                  <a:lnTo>
                    <a:pt x="1932178" y="3450615"/>
                  </a:lnTo>
                  <a:lnTo>
                    <a:pt x="1931416" y="3453523"/>
                  </a:lnTo>
                  <a:lnTo>
                    <a:pt x="1932686" y="3455797"/>
                  </a:lnTo>
                  <a:lnTo>
                    <a:pt x="1934083" y="3458070"/>
                  </a:lnTo>
                  <a:lnTo>
                    <a:pt x="1937004" y="3458832"/>
                  </a:lnTo>
                  <a:lnTo>
                    <a:pt x="2014308" y="3413709"/>
                  </a:lnTo>
                  <a:lnTo>
                    <a:pt x="2022475" y="3408946"/>
                  </a:lnTo>
                  <a:lnTo>
                    <a:pt x="2014308" y="3404184"/>
                  </a:lnTo>
                  <a:lnTo>
                    <a:pt x="1937004" y="3359061"/>
                  </a:lnTo>
                  <a:lnTo>
                    <a:pt x="1934083" y="3359823"/>
                  </a:lnTo>
                  <a:lnTo>
                    <a:pt x="1932686" y="3362096"/>
                  </a:lnTo>
                  <a:lnTo>
                    <a:pt x="1931416" y="3364369"/>
                  </a:lnTo>
                  <a:lnTo>
                    <a:pt x="1932178" y="3367290"/>
                  </a:lnTo>
                  <a:lnTo>
                    <a:pt x="1995436" y="3404184"/>
                  </a:lnTo>
                  <a:lnTo>
                    <a:pt x="1016000" y="3404184"/>
                  </a:lnTo>
                  <a:lnTo>
                    <a:pt x="1016000" y="2293747"/>
                  </a:lnTo>
                  <a:lnTo>
                    <a:pt x="1995411" y="2293747"/>
                  </a:lnTo>
                  <a:lnTo>
                    <a:pt x="1934464" y="2329307"/>
                  </a:lnTo>
                  <a:lnTo>
                    <a:pt x="1932178" y="2330704"/>
                  </a:lnTo>
                  <a:lnTo>
                    <a:pt x="1931416" y="2333625"/>
                  </a:lnTo>
                  <a:lnTo>
                    <a:pt x="1932686" y="2335911"/>
                  </a:lnTo>
                  <a:lnTo>
                    <a:pt x="1934083" y="2338070"/>
                  </a:lnTo>
                  <a:lnTo>
                    <a:pt x="1937004" y="2338832"/>
                  </a:lnTo>
                  <a:lnTo>
                    <a:pt x="1939290" y="2337562"/>
                  </a:lnTo>
                  <a:lnTo>
                    <a:pt x="2014410" y="2293747"/>
                  </a:lnTo>
                  <a:lnTo>
                    <a:pt x="2022475" y="2289048"/>
                  </a:lnTo>
                  <a:lnTo>
                    <a:pt x="2014220" y="2284222"/>
                  </a:lnTo>
                  <a:lnTo>
                    <a:pt x="1939290" y="2240407"/>
                  </a:lnTo>
                  <a:lnTo>
                    <a:pt x="1937004" y="2239137"/>
                  </a:lnTo>
                  <a:lnTo>
                    <a:pt x="1934083" y="2239899"/>
                  </a:lnTo>
                  <a:lnTo>
                    <a:pt x="1932686" y="2242185"/>
                  </a:lnTo>
                  <a:lnTo>
                    <a:pt x="1931416" y="2244471"/>
                  </a:lnTo>
                  <a:lnTo>
                    <a:pt x="1932178" y="2247392"/>
                  </a:lnTo>
                  <a:lnTo>
                    <a:pt x="1934464" y="2248662"/>
                  </a:lnTo>
                  <a:lnTo>
                    <a:pt x="1995411" y="2284222"/>
                  </a:lnTo>
                  <a:lnTo>
                    <a:pt x="1016000" y="2284222"/>
                  </a:lnTo>
                  <a:lnTo>
                    <a:pt x="1016000" y="1181481"/>
                  </a:lnTo>
                  <a:lnTo>
                    <a:pt x="1995411" y="1181481"/>
                  </a:lnTo>
                  <a:lnTo>
                    <a:pt x="1934464" y="1217041"/>
                  </a:lnTo>
                  <a:lnTo>
                    <a:pt x="1932178" y="1218311"/>
                  </a:lnTo>
                  <a:lnTo>
                    <a:pt x="1931416" y="1221232"/>
                  </a:lnTo>
                  <a:lnTo>
                    <a:pt x="1932686" y="1223518"/>
                  </a:lnTo>
                  <a:lnTo>
                    <a:pt x="1934083" y="1225804"/>
                  </a:lnTo>
                  <a:lnTo>
                    <a:pt x="1937004" y="1226566"/>
                  </a:lnTo>
                  <a:lnTo>
                    <a:pt x="1939290" y="1225296"/>
                  </a:lnTo>
                  <a:lnTo>
                    <a:pt x="2014220" y="1181481"/>
                  </a:lnTo>
                  <a:lnTo>
                    <a:pt x="2022475" y="1176655"/>
                  </a:lnTo>
                  <a:lnTo>
                    <a:pt x="2014410" y="1171956"/>
                  </a:lnTo>
                  <a:lnTo>
                    <a:pt x="1939290" y="1128141"/>
                  </a:lnTo>
                  <a:lnTo>
                    <a:pt x="1937004" y="1126871"/>
                  </a:lnTo>
                  <a:lnTo>
                    <a:pt x="1934083" y="1127633"/>
                  </a:lnTo>
                  <a:lnTo>
                    <a:pt x="1932686" y="1129792"/>
                  </a:lnTo>
                  <a:lnTo>
                    <a:pt x="1931416" y="1132078"/>
                  </a:lnTo>
                  <a:lnTo>
                    <a:pt x="1932178" y="1134999"/>
                  </a:lnTo>
                  <a:lnTo>
                    <a:pt x="1934464" y="1136396"/>
                  </a:lnTo>
                  <a:lnTo>
                    <a:pt x="1995411" y="1171956"/>
                  </a:lnTo>
                  <a:lnTo>
                    <a:pt x="1016000" y="1171956"/>
                  </a:lnTo>
                  <a:lnTo>
                    <a:pt x="1016000" y="54610"/>
                  </a:lnTo>
                  <a:lnTo>
                    <a:pt x="1995411" y="54610"/>
                  </a:lnTo>
                  <a:lnTo>
                    <a:pt x="1934464" y="90170"/>
                  </a:lnTo>
                  <a:lnTo>
                    <a:pt x="1932178" y="91440"/>
                  </a:lnTo>
                  <a:lnTo>
                    <a:pt x="1931416" y="94361"/>
                  </a:lnTo>
                  <a:lnTo>
                    <a:pt x="1932686" y="96647"/>
                  </a:lnTo>
                  <a:lnTo>
                    <a:pt x="1934083" y="98933"/>
                  </a:lnTo>
                  <a:lnTo>
                    <a:pt x="1937004" y="99695"/>
                  </a:lnTo>
                  <a:lnTo>
                    <a:pt x="1939290" y="98425"/>
                  </a:lnTo>
                  <a:lnTo>
                    <a:pt x="2014220" y="54610"/>
                  </a:lnTo>
                  <a:lnTo>
                    <a:pt x="2022475" y="49784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86" name="Google Shape;5286;p341"/>
            <p:cNvSpPr/>
            <p:nvPr/>
          </p:nvSpPr>
          <p:spPr>
            <a:xfrm>
              <a:off x="485772" y="369665"/>
              <a:ext cx="1268400" cy="955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287" name="Google Shape;5287;p341"/>
          <p:cNvSpPr txBox="1"/>
          <p:nvPr/>
        </p:nvSpPr>
        <p:spPr>
          <a:xfrm>
            <a:off x="834339" y="666597"/>
            <a:ext cx="561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8" name="Google Shape;5288;p341"/>
          <p:cNvSpPr/>
          <p:nvPr/>
        </p:nvSpPr>
        <p:spPr>
          <a:xfrm>
            <a:off x="1019594" y="1851659"/>
            <a:ext cx="111125" cy="1672814"/>
          </a:xfrm>
          <a:custGeom>
            <a:rect b="b" l="l" r="r" t="t"/>
            <a:pathLst>
              <a:path extrusionOk="0" h="1255395" w="111125">
                <a:moveTo>
                  <a:pt x="10629" y="1149095"/>
                </a:moveTo>
                <a:lnTo>
                  <a:pt x="1536" y="1154429"/>
                </a:lnTo>
                <a:lnTo>
                  <a:pt x="0" y="1160144"/>
                </a:lnTo>
                <a:lnTo>
                  <a:pt x="55333" y="1255013"/>
                </a:lnTo>
                <a:lnTo>
                  <a:pt x="66299" y="1236217"/>
                </a:lnTo>
                <a:lnTo>
                  <a:pt x="45808" y="1236217"/>
                </a:lnTo>
                <a:lnTo>
                  <a:pt x="45808" y="1200947"/>
                </a:lnTo>
                <a:lnTo>
                  <a:pt x="16459" y="1150619"/>
                </a:lnTo>
                <a:lnTo>
                  <a:pt x="10629" y="1149095"/>
                </a:lnTo>
                <a:close/>
              </a:path>
              <a:path extrusionOk="0" h="1255395" w="111125">
                <a:moveTo>
                  <a:pt x="45808" y="1200947"/>
                </a:moveTo>
                <a:lnTo>
                  <a:pt x="45808" y="1236217"/>
                </a:lnTo>
                <a:lnTo>
                  <a:pt x="64858" y="1236217"/>
                </a:lnTo>
                <a:lnTo>
                  <a:pt x="64858" y="1231391"/>
                </a:lnTo>
                <a:lnTo>
                  <a:pt x="47104" y="1231391"/>
                </a:lnTo>
                <a:lnTo>
                  <a:pt x="55333" y="1217280"/>
                </a:lnTo>
                <a:lnTo>
                  <a:pt x="45808" y="1200947"/>
                </a:lnTo>
                <a:close/>
              </a:path>
              <a:path extrusionOk="0" h="1255395" w="111125">
                <a:moveTo>
                  <a:pt x="100037" y="1149095"/>
                </a:moveTo>
                <a:lnTo>
                  <a:pt x="94208" y="1150619"/>
                </a:lnTo>
                <a:lnTo>
                  <a:pt x="64858" y="1200947"/>
                </a:lnTo>
                <a:lnTo>
                  <a:pt x="64858" y="1236217"/>
                </a:lnTo>
                <a:lnTo>
                  <a:pt x="66299" y="1236217"/>
                </a:lnTo>
                <a:lnTo>
                  <a:pt x="108013" y="1164716"/>
                </a:lnTo>
                <a:lnTo>
                  <a:pt x="110655" y="1160144"/>
                </a:lnTo>
                <a:lnTo>
                  <a:pt x="109118" y="1154429"/>
                </a:lnTo>
                <a:lnTo>
                  <a:pt x="100037" y="1149095"/>
                </a:lnTo>
                <a:close/>
              </a:path>
              <a:path extrusionOk="0" h="1255395" w="111125">
                <a:moveTo>
                  <a:pt x="55333" y="1217280"/>
                </a:moveTo>
                <a:lnTo>
                  <a:pt x="47104" y="1231391"/>
                </a:lnTo>
                <a:lnTo>
                  <a:pt x="63563" y="1231391"/>
                </a:lnTo>
                <a:lnTo>
                  <a:pt x="55333" y="1217280"/>
                </a:lnTo>
                <a:close/>
              </a:path>
              <a:path extrusionOk="0" h="1255395" w="111125">
                <a:moveTo>
                  <a:pt x="64858" y="1200947"/>
                </a:moveTo>
                <a:lnTo>
                  <a:pt x="55333" y="1217280"/>
                </a:lnTo>
                <a:lnTo>
                  <a:pt x="63563" y="1231391"/>
                </a:lnTo>
                <a:lnTo>
                  <a:pt x="64858" y="1231391"/>
                </a:lnTo>
                <a:lnTo>
                  <a:pt x="64858" y="1200947"/>
                </a:lnTo>
                <a:close/>
              </a:path>
              <a:path extrusionOk="0" h="1255395" w="111125">
                <a:moveTo>
                  <a:pt x="64858" y="0"/>
                </a:moveTo>
                <a:lnTo>
                  <a:pt x="45808" y="0"/>
                </a:lnTo>
                <a:lnTo>
                  <a:pt x="45808" y="1200947"/>
                </a:lnTo>
                <a:lnTo>
                  <a:pt x="55333" y="1217280"/>
                </a:lnTo>
                <a:lnTo>
                  <a:pt x="64858" y="1200947"/>
                </a:lnTo>
                <a:lnTo>
                  <a:pt x="64858" y="0"/>
                </a:lnTo>
                <a:close/>
              </a:path>
            </a:pathLst>
          </a:custGeom>
          <a:solidFill>
            <a:srgbClr val="F9C0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289" name="Google Shape;5289;p341"/>
          <p:cNvSpPr txBox="1"/>
          <p:nvPr/>
        </p:nvSpPr>
        <p:spPr>
          <a:xfrm>
            <a:off x="286004" y="2447543"/>
            <a:ext cx="697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MyApp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0" name="Google Shape;5290;p341"/>
          <p:cNvGrpSpPr/>
          <p:nvPr/>
        </p:nvGrpSpPr>
        <p:grpSpPr>
          <a:xfrm>
            <a:off x="5938120" y="472422"/>
            <a:ext cx="1298587" cy="660387"/>
            <a:chOff x="5937932" y="1614169"/>
            <a:chExt cx="1298587" cy="495303"/>
          </a:xfrm>
        </p:grpSpPr>
        <p:sp>
          <p:nvSpPr>
            <p:cNvPr id="5291" name="Google Shape;5291;p341"/>
            <p:cNvSpPr/>
            <p:nvPr/>
          </p:nvSpPr>
          <p:spPr>
            <a:xfrm>
              <a:off x="5937932" y="1614172"/>
              <a:ext cx="1136253" cy="495300"/>
            </a:xfrm>
            <a:custGeom>
              <a:rect b="b" l="l" r="r" t="t"/>
              <a:pathLst>
                <a:path extrusionOk="0" h="495300" w="1298575">
                  <a:moveTo>
                    <a:pt x="1215898" y="0"/>
                  </a:moveTo>
                  <a:lnTo>
                    <a:pt x="82550" y="0"/>
                  </a:lnTo>
                  <a:lnTo>
                    <a:pt x="50417" y="6484"/>
                  </a:lnTo>
                  <a:lnTo>
                    <a:pt x="24177" y="24161"/>
                  </a:lnTo>
                  <a:lnTo>
                    <a:pt x="6486" y="50363"/>
                  </a:lnTo>
                  <a:lnTo>
                    <a:pt x="0" y="82422"/>
                  </a:lnTo>
                  <a:lnTo>
                    <a:pt x="0" y="412241"/>
                  </a:lnTo>
                  <a:lnTo>
                    <a:pt x="6486" y="444374"/>
                  </a:lnTo>
                  <a:lnTo>
                    <a:pt x="24177" y="470614"/>
                  </a:lnTo>
                  <a:lnTo>
                    <a:pt x="50417" y="488305"/>
                  </a:lnTo>
                  <a:lnTo>
                    <a:pt x="82550" y="494791"/>
                  </a:lnTo>
                  <a:lnTo>
                    <a:pt x="1215898" y="494791"/>
                  </a:lnTo>
                  <a:lnTo>
                    <a:pt x="1248030" y="488305"/>
                  </a:lnTo>
                  <a:lnTo>
                    <a:pt x="1274270" y="470614"/>
                  </a:lnTo>
                  <a:lnTo>
                    <a:pt x="1291961" y="444374"/>
                  </a:lnTo>
                  <a:lnTo>
                    <a:pt x="1298448" y="412241"/>
                  </a:lnTo>
                  <a:lnTo>
                    <a:pt x="1298448" y="82422"/>
                  </a:lnTo>
                  <a:lnTo>
                    <a:pt x="1291961" y="50363"/>
                  </a:lnTo>
                  <a:lnTo>
                    <a:pt x="1274270" y="24161"/>
                  </a:lnTo>
                  <a:lnTo>
                    <a:pt x="1248030" y="6484"/>
                  </a:lnTo>
                  <a:lnTo>
                    <a:pt x="1215898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92" name="Google Shape;5292;p341"/>
            <p:cNvSpPr/>
            <p:nvPr/>
          </p:nvSpPr>
          <p:spPr>
            <a:xfrm>
              <a:off x="5937945" y="1614169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422"/>
                  </a:moveTo>
                  <a:lnTo>
                    <a:pt x="6486" y="50363"/>
                  </a:lnTo>
                  <a:lnTo>
                    <a:pt x="24177" y="24161"/>
                  </a:lnTo>
                  <a:lnTo>
                    <a:pt x="50417" y="6484"/>
                  </a:lnTo>
                  <a:lnTo>
                    <a:pt x="82550" y="0"/>
                  </a:lnTo>
                  <a:lnTo>
                    <a:pt x="1215898" y="0"/>
                  </a:lnTo>
                  <a:lnTo>
                    <a:pt x="1248030" y="6484"/>
                  </a:lnTo>
                  <a:lnTo>
                    <a:pt x="1274270" y="24161"/>
                  </a:lnTo>
                  <a:lnTo>
                    <a:pt x="1291961" y="50363"/>
                  </a:lnTo>
                  <a:lnTo>
                    <a:pt x="1298448" y="82422"/>
                  </a:lnTo>
                  <a:lnTo>
                    <a:pt x="1298448" y="412241"/>
                  </a:lnTo>
                  <a:lnTo>
                    <a:pt x="1291961" y="444374"/>
                  </a:lnTo>
                  <a:lnTo>
                    <a:pt x="1274270" y="470614"/>
                  </a:lnTo>
                  <a:lnTo>
                    <a:pt x="1248030" y="488305"/>
                  </a:lnTo>
                  <a:lnTo>
                    <a:pt x="1215898" y="494791"/>
                  </a:lnTo>
                  <a:lnTo>
                    <a:pt x="82550" y="494791"/>
                  </a:lnTo>
                  <a:lnTo>
                    <a:pt x="50417" y="488305"/>
                  </a:lnTo>
                  <a:lnTo>
                    <a:pt x="24177" y="470614"/>
                  </a:lnTo>
                  <a:lnTo>
                    <a:pt x="6486" y="444374"/>
                  </a:lnTo>
                  <a:lnTo>
                    <a:pt x="0" y="412241"/>
                  </a:lnTo>
                  <a:lnTo>
                    <a:pt x="0" y="8242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127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</a:rPr>
                <a:t>MyApp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293" name="Google Shape;5293;p341"/>
          <p:cNvSpPr txBox="1"/>
          <p:nvPr/>
        </p:nvSpPr>
        <p:spPr>
          <a:xfrm>
            <a:off x="6852919" y="2287015"/>
            <a:ext cx="621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MyApp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4" name="Google Shape;5294;p341"/>
          <p:cNvGrpSpPr/>
          <p:nvPr/>
        </p:nvGrpSpPr>
        <p:grpSpPr>
          <a:xfrm>
            <a:off x="6516243" y="5132702"/>
            <a:ext cx="1298575" cy="660383"/>
            <a:chOff x="6516243" y="3849623"/>
            <a:chExt cx="1298575" cy="495300"/>
          </a:xfrm>
        </p:grpSpPr>
        <p:sp>
          <p:nvSpPr>
            <p:cNvPr id="5295" name="Google Shape;5295;p341"/>
            <p:cNvSpPr/>
            <p:nvPr/>
          </p:nvSpPr>
          <p:spPr>
            <a:xfrm>
              <a:off x="6516243" y="3849623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1215898" y="0"/>
                  </a:moveTo>
                  <a:lnTo>
                    <a:pt x="82423" y="0"/>
                  </a:lnTo>
                  <a:lnTo>
                    <a:pt x="50309" y="6476"/>
                  </a:lnTo>
                  <a:lnTo>
                    <a:pt x="24114" y="24139"/>
                  </a:lnTo>
                  <a:lnTo>
                    <a:pt x="6467" y="50342"/>
                  </a:lnTo>
                  <a:lnTo>
                    <a:pt x="0" y="82435"/>
                  </a:lnTo>
                  <a:lnTo>
                    <a:pt x="0" y="412267"/>
                  </a:lnTo>
                  <a:lnTo>
                    <a:pt x="6467" y="444367"/>
                  </a:lnTo>
                  <a:lnTo>
                    <a:pt x="24114" y="470582"/>
                  </a:lnTo>
                  <a:lnTo>
                    <a:pt x="50309" y="488259"/>
                  </a:lnTo>
                  <a:lnTo>
                    <a:pt x="82423" y="494741"/>
                  </a:lnTo>
                  <a:lnTo>
                    <a:pt x="1215898" y="494741"/>
                  </a:lnTo>
                  <a:lnTo>
                    <a:pt x="1247957" y="488259"/>
                  </a:lnTo>
                  <a:lnTo>
                    <a:pt x="1274159" y="470582"/>
                  </a:lnTo>
                  <a:lnTo>
                    <a:pt x="1291836" y="444367"/>
                  </a:lnTo>
                  <a:lnTo>
                    <a:pt x="1298321" y="412267"/>
                  </a:lnTo>
                  <a:lnTo>
                    <a:pt x="1298321" y="82435"/>
                  </a:lnTo>
                  <a:lnTo>
                    <a:pt x="1291836" y="50342"/>
                  </a:lnTo>
                  <a:lnTo>
                    <a:pt x="1274159" y="24139"/>
                  </a:lnTo>
                  <a:lnTo>
                    <a:pt x="1247957" y="6476"/>
                  </a:lnTo>
                  <a:lnTo>
                    <a:pt x="1215898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96" name="Google Shape;5296;p341"/>
            <p:cNvSpPr/>
            <p:nvPr/>
          </p:nvSpPr>
          <p:spPr>
            <a:xfrm>
              <a:off x="6516243" y="3849623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435"/>
                  </a:moveTo>
                  <a:lnTo>
                    <a:pt x="6467" y="50342"/>
                  </a:lnTo>
                  <a:lnTo>
                    <a:pt x="24114" y="24139"/>
                  </a:lnTo>
                  <a:lnTo>
                    <a:pt x="50309" y="6476"/>
                  </a:lnTo>
                  <a:lnTo>
                    <a:pt x="82423" y="0"/>
                  </a:lnTo>
                  <a:lnTo>
                    <a:pt x="1215898" y="0"/>
                  </a:lnTo>
                  <a:lnTo>
                    <a:pt x="1247957" y="6476"/>
                  </a:lnTo>
                  <a:lnTo>
                    <a:pt x="1274159" y="24139"/>
                  </a:lnTo>
                  <a:lnTo>
                    <a:pt x="1291836" y="50342"/>
                  </a:lnTo>
                  <a:lnTo>
                    <a:pt x="1298321" y="82435"/>
                  </a:lnTo>
                  <a:lnTo>
                    <a:pt x="1298321" y="412267"/>
                  </a:lnTo>
                  <a:lnTo>
                    <a:pt x="1291836" y="444367"/>
                  </a:lnTo>
                  <a:lnTo>
                    <a:pt x="1274159" y="470582"/>
                  </a:lnTo>
                  <a:lnTo>
                    <a:pt x="1247957" y="488259"/>
                  </a:lnTo>
                  <a:lnTo>
                    <a:pt x="1215898" y="494741"/>
                  </a:lnTo>
                  <a:lnTo>
                    <a:pt x="82423" y="494741"/>
                  </a:lnTo>
                  <a:lnTo>
                    <a:pt x="50309" y="488259"/>
                  </a:lnTo>
                  <a:lnTo>
                    <a:pt x="24114" y="470582"/>
                  </a:lnTo>
                  <a:lnTo>
                    <a:pt x="6467" y="444367"/>
                  </a:lnTo>
                  <a:lnTo>
                    <a:pt x="0" y="412267"/>
                  </a:lnTo>
                  <a:lnTo>
                    <a:pt x="0" y="82435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297" name="Google Shape;5297;p341"/>
          <p:cNvSpPr txBox="1"/>
          <p:nvPr/>
        </p:nvSpPr>
        <p:spPr>
          <a:xfrm>
            <a:off x="6855079" y="5268297"/>
            <a:ext cx="621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MyApp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8" name="Google Shape;5298;p341"/>
          <p:cNvSpPr txBox="1"/>
          <p:nvPr/>
        </p:nvSpPr>
        <p:spPr>
          <a:xfrm>
            <a:off x="2418969" y="666597"/>
            <a:ext cx="561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9" name="Google Shape;5299;p341"/>
          <p:cNvSpPr txBox="1"/>
          <p:nvPr/>
        </p:nvSpPr>
        <p:spPr>
          <a:xfrm>
            <a:off x="5246878" y="2128012"/>
            <a:ext cx="9582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172720" lvl="0" marL="18478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0" name="Google Shape;5300;p341"/>
          <p:cNvSpPr/>
          <p:nvPr/>
        </p:nvSpPr>
        <p:spPr>
          <a:xfrm>
            <a:off x="7108190" y="2811779"/>
            <a:ext cx="112395" cy="2320109"/>
          </a:xfrm>
          <a:custGeom>
            <a:rect b="b" l="l" r="r" t="t"/>
            <a:pathLst>
              <a:path extrusionOk="0" h="1741170" w="112395">
                <a:moveTo>
                  <a:pt x="112141" y="497332"/>
                </a:moveTo>
                <a:lnTo>
                  <a:pt x="110617" y="491490"/>
                </a:lnTo>
                <a:lnTo>
                  <a:pt x="106045" y="488950"/>
                </a:lnTo>
                <a:lnTo>
                  <a:pt x="101473" y="486283"/>
                </a:lnTo>
                <a:lnTo>
                  <a:pt x="95631" y="487807"/>
                </a:lnTo>
                <a:lnTo>
                  <a:pt x="93091" y="492379"/>
                </a:lnTo>
                <a:lnTo>
                  <a:pt x="66535" y="538226"/>
                </a:lnTo>
                <a:lnTo>
                  <a:pt x="64770" y="54254"/>
                </a:lnTo>
                <a:lnTo>
                  <a:pt x="91567" y="99822"/>
                </a:lnTo>
                <a:lnTo>
                  <a:pt x="94234" y="104394"/>
                </a:lnTo>
                <a:lnTo>
                  <a:pt x="100076" y="105918"/>
                </a:lnTo>
                <a:lnTo>
                  <a:pt x="109220" y="100584"/>
                </a:lnTo>
                <a:lnTo>
                  <a:pt x="110617" y="94742"/>
                </a:lnTo>
                <a:lnTo>
                  <a:pt x="107950" y="90170"/>
                </a:lnTo>
                <a:lnTo>
                  <a:pt x="66103" y="18923"/>
                </a:lnTo>
                <a:lnTo>
                  <a:pt x="54991" y="0"/>
                </a:lnTo>
                <a:lnTo>
                  <a:pt x="2667" y="90551"/>
                </a:lnTo>
                <a:lnTo>
                  <a:pt x="0" y="95123"/>
                </a:lnTo>
                <a:lnTo>
                  <a:pt x="1524" y="100965"/>
                </a:lnTo>
                <a:lnTo>
                  <a:pt x="6096" y="103505"/>
                </a:lnTo>
                <a:lnTo>
                  <a:pt x="10668" y="106172"/>
                </a:lnTo>
                <a:lnTo>
                  <a:pt x="16510" y="104648"/>
                </a:lnTo>
                <a:lnTo>
                  <a:pt x="19177" y="100076"/>
                </a:lnTo>
                <a:lnTo>
                  <a:pt x="45720" y="54241"/>
                </a:lnTo>
                <a:lnTo>
                  <a:pt x="47485" y="538454"/>
                </a:lnTo>
                <a:lnTo>
                  <a:pt x="20574" y="492633"/>
                </a:lnTo>
                <a:lnTo>
                  <a:pt x="17907" y="488061"/>
                </a:lnTo>
                <a:lnTo>
                  <a:pt x="12065" y="486537"/>
                </a:lnTo>
                <a:lnTo>
                  <a:pt x="7620" y="489204"/>
                </a:lnTo>
                <a:lnTo>
                  <a:pt x="3048" y="491871"/>
                </a:lnTo>
                <a:lnTo>
                  <a:pt x="1524" y="497713"/>
                </a:lnTo>
                <a:lnTo>
                  <a:pt x="4191" y="502285"/>
                </a:lnTo>
                <a:lnTo>
                  <a:pt x="57150" y="592455"/>
                </a:lnTo>
                <a:lnTo>
                  <a:pt x="68072" y="573532"/>
                </a:lnTo>
                <a:lnTo>
                  <a:pt x="109474" y="501904"/>
                </a:lnTo>
                <a:lnTo>
                  <a:pt x="112141" y="497332"/>
                </a:lnTo>
                <a:close/>
              </a:path>
              <a:path extrusionOk="0" h="1741170" w="112395">
                <a:moveTo>
                  <a:pt x="112395" y="1645920"/>
                </a:moveTo>
                <a:lnTo>
                  <a:pt x="110871" y="1640078"/>
                </a:lnTo>
                <a:lnTo>
                  <a:pt x="101727" y="1634744"/>
                </a:lnTo>
                <a:lnTo>
                  <a:pt x="95885" y="1636268"/>
                </a:lnTo>
                <a:lnTo>
                  <a:pt x="66649" y="1686598"/>
                </a:lnTo>
                <a:lnTo>
                  <a:pt x="66662" y="1717167"/>
                </a:lnTo>
                <a:lnTo>
                  <a:pt x="66611" y="1686661"/>
                </a:lnTo>
                <a:lnTo>
                  <a:pt x="65709" y="1138199"/>
                </a:lnTo>
                <a:lnTo>
                  <a:pt x="95123" y="1188466"/>
                </a:lnTo>
                <a:lnTo>
                  <a:pt x="100965" y="1189990"/>
                </a:lnTo>
                <a:lnTo>
                  <a:pt x="110109" y="1184656"/>
                </a:lnTo>
                <a:lnTo>
                  <a:pt x="111633" y="1178814"/>
                </a:lnTo>
                <a:lnTo>
                  <a:pt x="67132" y="1102868"/>
                </a:lnTo>
                <a:lnTo>
                  <a:pt x="56134" y="1084072"/>
                </a:lnTo>
                <a:lnTo>
                  <a:pt x="889" y="1178941"/>
                </a:lnTo>
                <a:lnTo>
                  <a:pt x="2413" y="1184783"/>
                </a:lnTo>
                <a:lnTo>
                  <a:pt x="11557" y="1190117"/>
                </a:lnTo>
                <a:lnTo>
                  <a:pt x="17399" y="1188593"/>
                </a:lnTo>
                <a:lnTo>
                  <a:pt x="46659" y="1138212"/>
                </a:lnTo>
                <a:lnTo>
                  <a:pt x="47472" y="1634744"/>
                </a:lnTo>
                <a:lnTo>
                  <a:pt x="47599" y="1686661"/>
                </a:lnTo>
                <a:lnTo>
                  <a:pt x="57150" y="1702955"/>
                </a:lnTo>
                <a:lnTo>
                  <a:pt x="47561" y="1686598"/>
                </a:lnTo>
                <a:lnTo>
                  <a:pt x="18161" y="1636395"/>
                </a:lnTo>
                <a:lnTo>
                  <a:pt x="12319" y="1634871"/>
                </a:lnTo>
                <a:lnTo>
                  <a:pt x="3175" y="1640205"/>
                </a:lnTo>
                <a:lnTo>
                  <a:pt x="1651" y="1646047"/>
                </a:lnTo>
                <a:lnTo>
                  <a:pt x="57150" y="1740789"/>
                </a:lnTo>
                <a:lnTo>
                  <a:pt x="68148" y="1721866"/>
                </a:lnTo>
                <a:lnTo>
                  <a:pt x="109728" y="1650365"/>
                </a:lnTo>
                <a:lnTo>
                  <a:pt x="112395" y="1645920"/>
                </a:lnTo>
                <a:close/>
              </a:path>
            </a:pathLst>
          </a:custGeom>
          <a:solidFill>
            <a:srgbClr val="F9C0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301" name="Google Shape;5301;p341"/>
          <p:cNvSpPr txBox="1"/>
          <p:nvPr/>
        </p:nvSpPr>
        <p:spPr>
          <a:xfrm>
            <a:off x="3711100" y="6143375"/>
            <a:ext cx="7221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302" name="Google Shape;5302;p341"/>
          <p:cNvSpPr/>
          <p:nvPr/>
        </p:nvSpPr>
        <p:spPr>
          <a:xfrm>
            <a:off x="1204775" y="2278913"/>
            <a:ext cx="340800" cy="54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303" name="Google Shape;5303;p341"/>
          <p:cNvSpPr/>
          <p:nvPr/>
        </p:nvSpPr>
        <p:spPr>
          <a:xfrm>
            <a:off x="6417025" y="4297738"/>
            <a:ext cx="340800" cy="54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5304" name="Google Shape;5304;p341"/>
          <p:cNvSpPr txBox="1"/>
          <p:nvPr/>
        </p:nvSpPr>
        <p:spPr>
          <a:xfrm>
            <a:off x="7005319" y="2439415"/>
            <a:ext cx="621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5" name="Google Shape;5305;p341"/>
          <p:cNvSpPr/>
          <p:nvPr/>
        </p:nvSpPr>
        <p:spPr>
          <a:xfrm>
            <a:off x="6417020" y="2021397"/>
            <a:ext cx="1298575" cy="659987"/>
          </a:xfrm>
          <a:custGeom>
            <a:rect b="b" l="l" r="r" t="t"/>
            <a:pathLst>
              <a:path extrusionOk="0" h="495300" w="1298575">
                <a:moveTo>
                  <a:pt x="0" y="82422"/>
                </a:moveTo>
                <a:lnTo>
                  <a:pt x="6486" y="50363"/>
                </a:lnTo>
                <a:lnTo>
                  <a:pt x="24177" y="24161"/>
                </a:lnTo>
                <a:lnTo>
                  <a:pt x="50417" y="6484"/>
                </a:lnTo>
                <a:lnTo>
                  <a:pt x="82550" y="0"/>
                </a:lnTo>
                <a:lnTo>
                  <a:pt x="1215898" y="0"/>
                </a:lnTo>
                <a:lnTo>
                  <a:pt x="1248030" y="6484"/>
                </a:lnTo>
                <a:lnTo>
                  <a:pt x="1274270" y="24161"/>
                </a:lnTo>
                <a:lnTo>
                  <a:pt x="1291961" y="50363"/>
                </a:lnTo>
                <a:lnTo>
                  <a:pt x="1298448" y="82422"/>
                </a:lnTo>
                <a:lnTo>
                  <a:pt x="1298448" y="412241"/>
                </a:lnTo>
                <a:lnTo>
                  <a:pt x="1291961" y="444374"/>
                </a:lnTo>
                <a:lnTo>
                  <a:pt x="1274270" y="470614"/>
                </a:lnTo>
                <a:lnTo>
                  <a:pt x="1248030" y="488305"/>
                </a:lnTo>
                <a:lnTo>
                  <a:pt x="1215898" y="494791"/>
                </a:lnTo>
                <a:lnTo>
                  <a:pt x="82550" y="494791"/>
                </a:lnTo>
                <a:lnTo>
                  <a:pt x="50417" y="488305"/>
                </a:lnTo>
                <a:lnTo>
                  <a:pt x="24177" y="470614"/>
                </a:lnTo>
                <a:lnTo>
                  <a:pt x="6486" y="444374"/>
                </a:lnTo>
                <a:lnTo>
                  <a:pt x="0" y="412241"/>
                </a:lnTo>
                <a:lnTo>
                  <a:pt x="0" y="82422"/>
                </a:lnTo>
                <a:close/>
              </a:path>
            </a:pathLst>
          </a:cu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5306" name="Google Shape;5306;p341"/>
          <p:cNvCxnSpPr/>
          <p:nvPr/>
        </p:nvCxnSpPr>
        <p:spPr>
          <a:xfrm flipH="1" rot="5400000">
            <a:off x="5015075" y="2276400"/>
            <a:ext cx="2582700" cy="27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7" name="Google Shape;5307;p341"/>
          <p:cNvSpPr/>
          <p:nvPr/>
        </p:nvSpPr>
        <p:spPr>
          <a:xfrm>
            <a:off x="5155825" y="666588"/>
            <a:ext cx="340800" cy="54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5308" name="Google Shape;5308;p341"/>
          <p:cNvSpPr/>
          <p:nvPr/>
        </p:nvSpPr>
        <p:spPr>
          <a:xfrm>
            <a:off x="6076225" y="5172738"/>
            <a:ext cx="340800" cy="54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5309" name="Google Shape;5309;p341"/>
          <p:cNvSpPr/>
          <p:nvPr/>
        </p:nvSpPr>
        <p:spPr>
          <a:xfrm>
            <a:off x="6205075" y="2360538"/>
            <a:ext cx="340800" cy="54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5310" name="Google Shape;5310;p341"/>
          <p:cNvSpPr/>
          <p:nvPr/>
        </p:nvSpPr>
        <p:spPr>
          <a:xfrm>
            <a:off x="3225825" y="2343863"/>
            <a:ext cx="340800" cy="54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5311" name="Google Shape;5311;p341"/>
          <p:cNvSpPr txBox="1"/>
          <p:nvPr/>
        </p:nvSpPr>
        <p:spPr>
          <a:xfrm>
            <a:off x="3096750" y="3028575"/>
            <a:ext cx="1200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 приложения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5"/>
          <p:cNvSpPr txBox="1"/>
          <p:nvPr>
            <p:ph type="title"/>
          </p:nvPr>
        </p:nvSpPr>
        <p:spPr>
          <a:xfrm>
            <a:off x="1321688" y="333349"/>
            <a:ext cx="6503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Fault-tolerance в Namenode</a:t>
            </a:r>
            <a:endParaRPr sz="2200"/>
          </a:p>
        </p:txBody>
      </p:sp>
      <p:sp>
        <p:nvSpPr>
          <p:cNvPr id="641" name="Google Shape;641;p45"/>
          <p:cNvSpPr txBox="1"/>
          <p:nvPr/>
        </p:nvSpPr>
        <p:spPr>
          <a:xfrm>
            <a:off x="359700" y="1032998"/>
            <a:ext cx="8424600" cy="54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800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Если Namenode падает, то HDFS не работает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80035" lvl="0" marL="355600" marR="55499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Namenode – это единая точка отказа (</a:t>
            </a:r>
            <a:r>
              <a:rPr i="1" lang="en-US" sz="2200">
                <a:latin typeface="Trebuchet MS"/>
                <a:ea typeface="Trebuchet MS"/>
                <a:cs typeface="Trebuchet MS"/>
                <a:sym typeface="Trebuchet MS"/>
              </a:rPr>
              <a:t>single  point of failure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)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Должна работать на отдельной надежной машине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Обычно, это не бывает проблемой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Hadoop 2+</a:t>
            </a:r>
            <a:endParaRPr sz="2200">
              <a:solidFill>
                <a:schemeClr val="dk1"/>
              </a:solidFill>
            </a:endParaRPr>
          </a:p>
          <a:p>
            <a:pPr indent="-248919" lvl="0" marL="756285" rtl="0" algn="l"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solidFill>
                  <a:schemeClr val="dk1"/>
                </a:solidFill>
              </a:rPr>
              <a:t>High Availability Namenode</a:t>
            </a:r>
            <a:endParaRPr sz="2200">
              <a:solidFill>
                <a:schemeClr val="dk1"/>
              </a:solidFill>
            </a:endParaRPr>
          </a:p>
          <a:p>
            <a:pPr indent="-215900" lvl="1" marL="1155700" marR="5080" rtl="0" algn="l">
              <a:lnSpc>
                <a:spcPct val="107916"/>
              </a:lnSpc>
              <a:spcBef>
                <a:spcPts val="645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Процесс Active Standby всегда запущен и берет на себя  управления в случае падения Namenode</a:t>
            </a:r>
            <a:endParaRPr sz="2200">
              <a:solidFill>
                <a:schemeClr val="dk1"/>
              </a:solidFill>
            </a:endParaRPr>
          </a:p>
          <a:p>
            <a:pPr indent="-216535" lvl="1" marL="1155700" rtl="0" algn="l"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Все еще в процессе тестирования</a:t>
            </a:r>
            <a:endParaRPr sz="2200">
              <a:solidFill>
                <a:schemeClr val="dk1"/>
              </a:solidFill>
            </a:endParaRPr>
          </a:p>
          <a:p>
            <a:pPr indent="-248919" lvl="0" marL="756285" rtl="0" algn="l">
              <a:spcBef>
                <a:spcPts val="305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solidFill>
                  <a:schemeClr val="dk1"/>
                </a:solidFill>
              </a:rPr>
              <a:t>Более подробно тут:</a:t>
            </a:r>
            <a:endParaRPr sz="2200">
              <a:solidFill>
                <a:schemeClr val="dk1"/>
              </a:solidFill>
            </a:endParaRPr>
          </a:p>
          <a:p>
            <a:pPr indent="-216535" lvl="1" marL="1155700" rtl="0" algn="l">
              <a:lnSpc>
                <a:spcPct val="113958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http://hadoop.apache.org/docs/r2.0.2-alpha/hadoop-</a:t>
            </a:r>
            <a:endParaRPr sz="2200">
              <a:solidFill>
                <a:schemeClr val="dk1"/>
              </a:solidFill>
            </a:endParaRPr>
          </a:p>
          <a:p>
            <a:pPr indent="0" lvl="0" marL="115570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yarn/hadoop-yarn-site/HDFSHighAvailability.html</a:t>
            </a:r>
            <a:endParaRPr sz="22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315" name="Shape 5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6" name="Google Shape;5316;p342"/>
          <p:cNvSpPr txBox="1"/>
          <p:nvPr>
            <p:ph type="title"/>
          </p:nvPr>
        </p:nvSpPr>
        <p:spPr>
          <a:xfrm>
            <a:off x="2592704" y="91101"/>
            <a:ext cx="39624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Запрос ресурсов</a:t>
            </a:r>
            <a:endParaRPr sz="2200"/>
          </a:p>
        </p:txBody>
      </p:sp>
      <p:grpSp>
        <p:nvGrpSpPr>
          <p:cNvPr id="5317" name="Google Shape;5317;p342"/>
          <p:cNvGrpSpPr/>
          <p:nvPr/>
        </p:nvGrpSpPr>
        <p:grpSpPr>
          <a:xfrm>
            <a:off x="539546" y="3044876"/>
            <a:ext cx="1944370" cy="1920191"/>
            <a:chOff x="539546" y="2283714"/>
            <a:chExt cx="1944370" cy="1440179"/>
          </a:xfrm>
        </p:grpSpPr>
        <p:sp>
          <p:nvSpPr>
            <p:cNvPr id="5318" name="Google Shape;5318;p342"/>
            <p:cNvSpPr/>
            <p:nvPr/>
          </p:nvSpPr>
          <p:spPr>
            <a:xfrm>
              <a:off x="539546" y="2283714"/>
              <a:ext cx="1944370" cy="1440179"/>
            </a:xfrm>
            <a:custGeom>
              <a:rect b="b" l="l" r="r" t="t"/>
              <a:pathLst>
                <a:path extrusionOk="0" h="1440179" w="1944370">
                  <a:moveTo>
                    <a:pt x="1704162" y="0"/>
                  </a:moveTo>
                  <a:lnTo>
                    <a:pt x="240029" y="0"/>
                  </a:lnTo>
                  <a:lnTo>
                    <a:pt x="191656" y="4875"/>
                  </a:lnTo>
                  <a:lnTo>
                    <a:pt x="146600" y="18859"/>
                  </a:lnTo>
                  <a:lnTo>
                    <a:pt x="105827" y="40987"/>
                  </a:lnTo>
                  <a:lnTo>
                    <a:pt x="70304" y="70294"/>
                  </a:lnTo>
                  <a:lnTo>
                    <a:pt x="40993" y="105816"/>
                  </a:lnTo>
                  <a:lnTo>
                    <a:pt x="18863" y="146589"/>
                  </a:lnTo>
                  <a:lnTo>
                    <a:pt x="4876" y="191648"/>
                  </a:lnTo>
                  <a:lnTo>
                    <a:pt x="0" y="240030"/>
                  </a:lnTo>
                  <a:lnTo>
                    <a:pt x="0" y="1200150"/>
                  </a:lnTo>
                  <a:lnTo>
                    <a:pt x="4876" y="1248531"/>
                  </a:lnTo>
                  <a:lnTo>
                    <a:pt x="18863" y="1293590"/>
                  </a:lnTo>
                  <a:lnTo>
                    <a:pt x="40993" y="1334363"/>
                  </a:lnTo>
                  <a:lnTo>
                    <a:pt x="70304" y="1369885"/>
                  </a:lnTo>
                  <a:lnTo>
                    <a:pt x="105827" y="1399192"/>
                  </a:lnTo>
                  <a:lnTo>
                    <a:pt x="146600" y="1421320"/>
                  </a:lnTo>
                  <a:lnTo>
                    <a:pt x="191656" y="1435304"/>
                  </a:lnTo>
                  <a:lnTo>
                    <a:pt x="240029" y="1440180"/>
                  </a:lnTo>
                  <a:lnTo>
                    <a:pt x="1704162" y="1440180"/>
                  </a:lnTo>
                  <a:lnTo>
                    <a:pt x="1752543" y="1435304"/>
                  </a:lnTo>
                  <a:lnTo>
                    <a:pt x="1797602" y="1421320"/>
                  </a:lnTo>
                  <a:lnTo>
                    <a:pt x="1838375" y="1399192"/>
                  </a:lnTo>
                  <a:lnTo>
                    <a:pt x="1873897" y="1369885"/>
                  </a:lnTo>
                  <a:lnTo>
                    <a:pt x="1903204" y="1334363"/>
                  </a:lnTo>
                  <a:lnTo>
                    <a:pt x="1925332" y="1293590"/>
                  </a:lnTo>
                  <a:lnTo>
                    <a:pt x="1939316" y="1248531"/>
                  </a:lnTo>
                  <a:lnTo>
                    <a:pt x="1944192" y="1200150"/>
                  </a:lnTo>
                  <a:lnTo>
                    <a:pt x="1944192" y="240030"/>
                  </a:lnTo>
                  <a:lnTo>
                    <a:pt x="1939316" y="191648"/>
                  </a:lnTo>
                  <a:lnTo>
                    <a:pt x="1925332" y="146589"/>
                  </a:lnTo>
                  <a:lnTo>
                    <a:pt x="1903204" y="105816"/>
                  </a:lnTo>
                  <a:lnTo>
                    <a:pt x="1873897" y="70294"/>
                  </a:lnTo>
                  <a:lnTo>
                    <a:pt x="1838375" y="40987"/>
                  </a:lnTo>
                  <a:lnTo>
                    <a:pt x="1797602" y="18859"/>
                  </a:lnTo>
                  <a:lnTo>
                    <a:pt x="1752543" y="4875"/>
                  </a:lnTo>
                  <a:lnTo>
                    <a:pt x="1704162" y="0"/>
                  </a:lnTo>
                  <a:close/>
                </a:path>
              </a:pathLst>
            </a:custGeom>
            <a:solidFill>
              <a:srgbClr val="B3A1C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19" name="Google Shape;5319;p342"/>
            <p:cNvSpPr/>
            <p:nvPr/>
          </p:nvSpPr>
          <p:spPr>
            <a:xfrm>
              <a:off x="539546" y="2283714"/>
              <a:ext cx="1944370" cy="1440179"/>
            </a:xfrm>
            <a:custGeom>
              <a:rect b="b" l="l" r="r" t="t"/>
              <a:pathLst>
                <a:path extrusionOk="0" h="1440179" w="1944370">
                  <a:moveTo>
                    <a:pt x="0" y="240030"/>
                  </a:moveTo>
                  <a:lnTo>
                    <a:pt x="4876" y="191648"/>
                  </a:lnTo>
                  <a:lnTo>
                    <a:pt x="18863" y="146589"/>
                  </a:lnTo>
                  <a:lnTo>
                    <a:pt x="40993" y="105816"/>
                  </a:lnTo>
                  <a:lnTo>
                    <a:pt x="70304" y="70294"/>
                  </a:lnTo>
                  <a:lnTo>
                    <a:pt x="105827" y="40987"/>
                  </a:lnTo>
                  <a:lnTo>
                    <a:pt x="146600" y="18859"/>
                  </a:lnTo>
                  <a:lnTo>
                    <a:pt x="191656" y="4875"/>
                  </a:lnTo>
                  <a:lnTo>
                    <a:pt x="240029" y="0"/>
                  </a:lnTo>
                  <a:lnTo>
                    <a:pt x="1704162" y="0"/>
                  </a:lnTo>
                  <a:lnTo>
                    <a:pt x="1752543" y="4875"/>
                  </a:lnTo>
                  <a:lnTo>
                    <a:pt x="1797602" y="18859"/>
                  </a:lnTo>
                  <a:lnTo>
                    <a:pt x="1838375" y="40987"/>
                  </a:lnTo>
                  <a:lnTo>
                    <a:pt x="1873897" y="70294"/>
                  </a:lnTo>
                  <a:lnTo>
                    <a:pt x="1903204" y="105816"/>
                  </a:lnTo>
                  <a:lnTo>
                    <a:pt x="1925332" y="146589"/>
                  </a:lnTo>
                  <a:lnTo>
                    <a:pt x="1939316" y="191648"/>
                  </a:lnTo>
                  <a:lnTo>
                    <a:pt x="1944192" y="240030"/>
                  </a:lnTo>
                  <a:lnTo>
                    <a:pt x="1944192" y="1200150"/>
                  </a:lnTo>
                  <a:lnTo>
                    <a:pt x="1939316" y="1248531"/>
                  </a:lnTo>
                  <a:lnTo>
                    <a:pt x="1925332" y="1293590"/>
                  </a:lnTo>
                  <a:lnTo>
                    <a:pt x="1903204" y="1334363"/>
                  </a:lnTo>
                  <a:lnTo>
                    <a:pt x="1873897" y="1369885"/>
                  </a:lnTo>
                  <a:lnTo>
                    <a:pt x="1838375" y="1399192"/>
                  </a:lnTo>
                  <a:lnTo>
                    <a:pt x="1797602" y="1421320"/>
                  </a:lnTo>
                  <a:lnTo>
                    <a:pt x="1752543" y="1435304"/>
                  </a:lnTo>
                  <a:lnTo>
                    <a:pt x="1704162" y="1440180"/>
                  </a:lnTo>
                  <a:lnTo>
                    <a:pt x="240029" y="1440180"/>
                  </a:lnTo>
                  <a:lnTo>
                    <a:pt x="191656" y="1435304"/>
                  </a:lnTo>
                  <a:lnTo>
                    <a:pt x="146600" y="1421320"/>
                  </a:lnTo>
                  <a:lnTo>
                    <a:pt x="105827" y="1399192"/>
                  </a:lnTo>
                  <a:lnTo>
                    <a:pt x="70304" y="1369885"/>
                  </a:lnTo>
                  <a:lnTo>
                    <a:pt x="40993" y="1334363"/>
                  </a:lnTo>
                  <a:lnTo>
                    <a:pt x="18863" y="1293590"/>
                  </a:lnTo>
                  <a:lnTo>
                    <a:pt x="4876" y="1248531"/>
                  </a:lnTo>
                  <a:lnTo>
                    <a:pt x="0" y="1200150"/>
                  </a:lnTo>
                  <a:lnTo>
                    <a:pt x="0" y="24003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320" name="Google Shape;5320;p342"/>
          <p:cNvSpPr txBox="1"/>
          <p:nvPr/>
        </p:nvSpPr>
        <p:spPr>
          <a:xfrm>
            <a:off x="688644" y="3560572"/>
            <a:ext cx="973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  Manager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1" name="Google Shape;5321;p342"/>
          <p:cNvGrpSpPr/>
          <p:nvPr/>
        </p:nvGrpSpPr>
        <p:grpSpPr>
          <a:xfrm>
            <a:off x="1619630" y="3149352"/>
            <a:ext cx="7075845" cy="1719557"/>
            <a:chOff x="1619630" y="2362073"/>
            <a:chExt cx="7075845" cy="1289700"/>
          </a:xfrm>
        </p:grpSpPr>
        <p:sp>
          <p:nvSpPr>
            <p:cNvPr id="5322" name="Google Shape;5322;p342"/>
            <p:cNvSpPr/>
            <p:nvPr/>
          </p:nvSpPr>
          <p:spPr>
            <a:xfrm>
              <a:off x="1619630" y="2362073"/>
              <a:ext cx="1289700" cy="128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23" name="Google Shape;5323;p342"/>
            <p:cNvSpPr/>
            <p:nvPr/>
          </p:nvSpPr>
          <p:spPr>
            <a:xfrm>
              <a:off x="5023103" y="2459863"/>
              <a:ext cx="3462654" cy="975995"/>
            </a:xfrm>
            <a:custGeom>
              <a:rect b="b" l="l" r="r" t="t"/>
              <a:pathLst>
                <a:path extrusionOk="0" h="975995" w="3462654">
                  <a:moveTo>
                    <a:pt x="3299968" y="0"/>
                  </a:moveTo>
                  <a:lnTo>
                    <a:pt x="162687" y="0"/>
                  </a:lnTo>
                  <a:lnTo>
                    <a:pt x="119415" y="5815"/>
                  </a:lnTo>
                  <a:lnTo>
                    <a:pt x="80546" y="22225"/>
                  </a:lnTo>
                  <a:lnTo>
                    <a:pt x="47625" y="47672"/>
                  </a:lnTo>
                  <a:lnTo>
                    <a:pt x="22196" y="80602"/>
                  </a:lnTo>
                  <a:lnTo>
                    <a:pt x="5806" y="119459"/>
                  </a:lnTo>
                  <a:lnTo>
                    <a:pt x="0" y="162687"/>
                  </a:lnTo>
                  <a:lnTo>
                    <a:pt x="0" y="813307"/>
                  </a:lnTo>
                  <a:lnTo>
                    <a:pt x="5806" y="856535"/>
                  </a:lnTo>
                  <a:lnTo>
                    <a:pt x="22196" y="895392"/>
                  </a:lnTo>
                  <a:lnTo>
                    <a:pt x="47625" y="928322"/>
                  </a:lnTo>
                  <a:lnTo>
                    <a:pt x="80546" y="953769"/>
                  </a:lnTo>
                  <a:lnTo>
                    <a:pt x="119415" y="970179"/>
                  </a:lnTo>
                  <a:lnTo>
                    <a:pt x="162687" y="975994"/>
                  </a:lnTo>
                  <a:lnTo>
                    <a:pt x="3299968" y="975994"/>
                  </a:lnTo>
                  <a:lnTo>
                    <a:pt x="3343239" y="970179"/>
                  </a:lnTo>
                  <a:lnTo>
                    <a:pt x="3382108" y="953769"/>
                  </a:lnTo>
                  <a:lnTo>
                    <a:pt x="3415029" y="928322"/>
                  </a:lnTo>
                  <a:lnTo>
                    <a:pt x="3440458" y="895392"/>
                  </a:lnTo>
                  <a:lnTo>
                    <a:pt x="3456848" y="856535"/>
                  </a:lnTo>
                  <a:lnTo>
                    <a:pt x="3462654" y="813307"/>
                  </a:lnTo>
                  <a:lnTo>
                    <a:pt x="3462654" y="162687"/>
                  </a:lnTo>
                  <a:lnTo>
                    <a:pt x="3456848" y="119459"/>
                  </a:lnTo>
                  <a:lnTo>
                    <a:pt x="3440458" y="80602"/>
                  </a:lnTo>
                  <a:lnTo>
                    <a:pt x="3415029" y="47672"/>
                  </a:lnTo>
                  <a:lnTo>
                    <a:pt x="3382108" y="22225"/>
                  </a:lnTo>
                  <a:lnTo>
                    <a:pt x="3343239" y="5815"/>
                  </a:lnTo>
                  <a:lnTo>
                    <a:pt x="3299968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24" name="Google Shape;5324;p342"/>
            <p:cNvSpPr/>
            <p:nvPr/>
          </p:nvSpPr>
          <p:spPr>
            <a:xfrm>
              <a:off x="5023103" y="2459863"/>
              <a:ext cx="3462654" cy="975995"/>
            </a:xfrm>
            <a:custGeom>
              <a:rect b="b" l="l" r="r" t="t"/>
              <a:pathLst>
                <a:path extrusionOk="0" h="975995" w="3462654">
                  <a:moveTo>
                    <a:pt x="0" y="162687"/>
                  </a:moveTo>
                  <a:lnTo>
                    <a:pt x="5806" y="119459"/>
                  </a:lnTo>
                  <a:lnTo>
                    <a:pt x="22196" y="80602"/>
                  </a:lnTo>
                  <a:lnTo>
                    <a:pt x="47625" y="47672"/>
                  </a:lnTo>
                  <a:lnTo>
                    <a:pt x="80546" y="22225"/>
                  </a:lnTo>
                  <a:lnTo>
                    <a:pt x="119415" y="5815"/>
                  </a:lnTo>
                  <a:lnTo>
                    <a:pt x="162687" y="0"/>
                  </a:lnTo>
                  <a:lnTo>
                    <a:pt x="3299968" y="0"/>
                  </a:lnTo>
                  <a:lnTo>
                    <a:pt x="3343239" y="5815"/>
                  </a:lnTo>
                  <a:lnTo>
                    <a:pt x="3382108" y="22225"/>
                  </a:lnTo>
                  <a:lnTo>
                    <a:pt x="3415029" y="47672"/>
                  </a:lnTo>
                  <a:lnTo>
                    <a:pt x="3440458" y="80602"/>
                  </a:lnTo>
                  <a:lnTo>
                    <a:pt x="3456848" y="119459"/>
                  </a:lnTo>
                  <a:lnTo>
                    <a:pt x="3462654" y="162687"/>
                  </a:lnTo>
                  <a:lnTo>
                    <a:pt x="3462654" y="813307"/>
                  </a:lnTo>
                  <a:lnTo>
                    <a:pt x="3456848" y="856535"/>
                  </a:lnTo>
                  <a:lnTo>
                    <a:pt x="3440458" y="895392"/>
                  </a:lnTo>
                  <a:lnTo>
                    <a:pt x="3415029" y="928322"/>
                  </a:lnTo>
                  <a:lnTo>
                    <a:pt x="3382108" y="953769"/>
                  </a:lnTo>
                  <a:lnTo>
                    <a:pt x="3343239" y="970179"/>
                  </a:lnTo>
                  <a:lnTo>
                    <a:pt x="3299968" y="975994"/>
                  </a:lnTo>
                  <a:lnTo>
                    <a:pt x="162687" y="975994"/>
                  </a:lnTo>
                  <a:lnTo>
                    <a:pt x="119415" y="970179"/>
                  </a:lnTo>
                  <a:lnTo>
                    <a:pt x="80546" y="953769"/>
                  </a:lnTo>
                  <a:lnTo>
                    <a:pt x="47625" y="928322"/>
                  </a:lnTo>
                  <a:lnTo>
                    <a:pt x="22196" y="895392"/>
                  </a:lnTo>
                  <a:lnTo>
                    <a:pt x="5806" y="856535"/>
                  </a:lnTo>
                  <a:lnTo>
                    <a:pt x="0" y="813307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25" name="Google Shape;5325;p342"/>
            <p:cNvSpPr/>
            <p:nvPr/>
          </p:nvSpPr>
          <p:spPr>
            <a:xfrm>
              <a:off x="8016875" y="2603969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326" name="Google Shape;5326;p342"/>
          <p:cNvSpPr txBox="1"/>
          <p:nvPr/>
        </p:nvSpPr>
        <p:spPr>
          <a:xfrm>
            <a:off x="5223128" y="3304539"/>
            <a:ext cx="1417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7" name="Google Shape;5327;p342"/>
          <p:cNvGrpSpPr/>
          <p:nvPr/>
        </p:nvGrpSpPr>
        <p:grpSpPr>
          <a:xfrm>
            <a:off x="6605016" y="3693405"/>
            <a:ext cx="1301115" cy="660383"/>
            <a:chOff x="6605016" y="2770123"/>
            <a:chExt cx="1301115" cy="495300"/>
          </a:xfrm>
        </p:grpSpPr>
        <p:sp>
          <p:nvSpPr>
            <p:cNvPr id="5328" name="Google Shape;5328;p342"/>
            <p:cNvSpPr/>
            <p:nvPr/>
          </p:nvSpPr>
          <p:spPr>
            <a:xfrm>
              <a:off x="6605016" y="2770123"/>
              <a:ext cx="1301115" cy="495300"/>
            </a:xfrm>
            <a:custGeom>
              <a:rect b="b" l="l" r="r" t="t"/>
              <a:pathLst>
                <a:path extrusionOk="0" h="495300" w="1301115">
                  <a:moveTo>
                    <a:pt x="1218183" y="0"/>
                  </a:moveTo>
                  <a:lnTo>
                    <a:pt x="82550" y="0"/>
                  </a:lnTo>
                  <a:lnTo>
                    <a:pt x="50417" y="6486"/>
                  </a:lnTo>
                  <a:lnTo>
                    <a:pt x="24177" y="24177"/>
                  </a:lnTo>
                  <a:lnTo>
                    <a:pt x="6486" y="50417"/>
                  </a:lnTo>
                  <a:lnTo>
                    <a:pt x="0" y="82550"/>
                  </a:lnTo>
                  <a:lnTo>
                    <a:pt x="0" y="412369"/>
                  </a:lnTo>
                  <a:lnTo>
                    <a:pt x="6486" y="444428"/>
                  </a:lnTo>
                  <a:lnTo>
                    <a:pt x="24177" y="470630"/>
                  </a:lnTo>
                  <a:lnTo>
                    <a:pt x="50417" y="488307"/>
                  </a:lnTo>
                  <a:lnTo>
                    <a:pt x="82550" y="494792"/>
                  </a:lnTo>
                  <a:lnTo>
                    <a:pt x="1218183" y="494792"/>
                  </a:lnTo>
                  <a:lnTo>
                    <a:pt x="1250243" y="488307"/>
                  </a:lnTo>
                  <a:lnTo>
                    <a:pt x="1276445" y="470630"/>
                  </a:lnTo>
                  <a:lnTo>
                    <a:pt x="1294122" y="444428"/>
                  </a:lnTo>
                  <a:lnTo>
                    <a:pt x="1300606" y="412369"/>
                  </a:lnTo>
                  <a:lnTo>
                    <a:pt x="1300606" y="82550"/>
                  </a:lnTo>
                  <a:lnTo>
                    <a:pt x="1294122" y="50417"/>
                  </a:lnTo>
                  <a:lnTo>
                    <a:pt x="1276445" y="24177"/>
                  </a:lnTo>
                  <a:lnTo>
                    <a:pt x="1250243" y="6486"/>
                  </a:lnTo>
                  <a:lnTo>
                    <a:pt x="1218183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29" name="Google Shape;5329;p342"/>
            <p:cNvSpPr/>
            <p:nvPr/>
          </p:nvSpPr>
          <p:spPr>
            <a:xfrm>
              <a:off x="6605016" y="2770123"/>
              <a:ext cx="1301115" cy="495300"/>
            </a:xfrm>
            <a:custGeom>
              <a:rect b="b" l="l" r="r" t="t"/>
              <a:pathLst>
                <a:path extrusionOk="0" h="495300" w="1301115">
                  <a:moveTo>
                    <a:pt x="0" y="82550"/>
                  </a:moveTo>
                  <a:lnTo>
                    <a:pt x="6486" y="50417"/>
                  </a:lnTo>
                  <a:lnTo>
                    <a:pt x="24177" y="24177"/>
                  </a:lnTo>
                  <a:lnTo>
                    <a:pt x="50417" y="6486"/>
                  </a:lnTo>
                  <a:lnTo>
                    <a:pt x="82550" y="0"/>
                  </a:lnTo>
                  <a:lnTo>
                    <a:pt x="1218183" y="0"/>
                  </a:lnTo>
                  <a:lnTo>
                    <a:pt x="1250243" y="6486"/>
                  </a:lnTo>
                  <a:lnTo>
                    <a:pt x="1276445" y="24177"/>
                  </a:lnTo>
                  <a:lnTo>
                    <a:pt x="1294122" y="50417"/>
                  </a:lnTo>
                  <a:lnTo>
                    <a:pt x="1300606" y="82550"/>
                  </a:lnTo>
                  <a:lnTo>
                    <a:pt x="1300606" y="412369"/>
                  </a:lnTo>
                  <a:lnTo>
                    <a:pt x="1294122" y="444428"/>
                  </a:lnTo>
                  <a:lnTo>
                    <a:pt x="1276445" y="470630"/>
                  </a:lnTo>
                  <a:lnTo>
                    <a:pt x="1250243" y="488307"/>
                  </a:lnTo>
                  <a:lnTo>
                    <a:pt x="1218183" y="494792"/>
                  </a:lnTo>
                  <a:lnTo>
                    <a:pt x="82550" y="494792"/>
                  </a:lnTo>
                  <a:lnTo>
                    <a:pt x="50417" y="488307"/>
                  </a:lnTo>
                  <a:lnTo>
                    <a:pt x="24177" y="470630"/>
                  </a:lnTo>
                  <a:lnTo>
                    <a:pt x="6486" y="444428"/>
                  </a:lnTo>
                  <a:lnTo>
                    <a:pt x="0" y="412369"/>
                  </a:lnTo>
                  <a:lnTo>
                    <a:pt x="0" y="8255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330" name="Google Shape;5330;p342"/>
          <p:cNvSpPr txBox="1"/>
          <p:nvPr/>
        </p:nvSpPr>
        <p:spPr>
          <a:xfrm>
            <a:off x="6776466" y="3666235"/>
            <a:ext cx="9582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173990" lvl="0" marL="18605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Application  Master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1" name="Google Shape;5331;p342"/>
          <p:cNvSpPr/>
          <p:nvPr/>
        </p:nvSpPr>
        <p:spPr>
          <a:xfrm>
            <a:off x="2909442" y="3935813"/>
            <a:ext cx="3695700" cy="148074"/>
          </a:xfrm>
          <a:custGeom>
            <a:rect b="b" l="l" r="r" t="t"/>
            <a:pathLst>
              <a:path extrusionOk="0" h="111125" w="3695700">
                <a:moveTo>
                  <a:pt x="94995" y="0"/>
                </a:moveTo>
                <a:lnTo>
                  <a:pt x="90550" y="2666"/>
                </a:lnTo>
                <a:lnTo>
                  <a:pt x="0" y="55118"/>
                </a:lnTo>
                <a:lnTo>
                  <a:pt x="90169" y="108076"/>
                </a:lnTo>
                <a:lnTo>
                  <a:pt x="94742" y="110616"/>
                </a:lnTo>
                <a:lnTo>
                  <a:pt x="100583" y="109219"/>
                </a:lnTo>
                <a:lnTo>
                  <a:pt x="105918" y="100075"/>
                </a:lnTo>
                <a:lnTo>
                  <a:pt x="104393" y="94233"/>
                </a:lnTo>
                <a:lnTo>
                  <a:pt x="54177" y="64744"/>
                </a:lnTo>
                <a:lnTo>
                  <a:pt x="18795" y="64643"/>
                </a:lnTo>
                <a:lnTo>
                  <a:pt x="18923" y="45593"/>
                </a:lnTo>
                <a:lnTo>
                  <a:pt x="54455" y="45593"/>
                </a:lnTo>
                <a:lnTo>
                  <a:pt x="104648" y="16509"/>
                </a:lnTo>
                <a:lnTo>
                  <a:pt x="106171" y="10668"/>
                </a:lnTo>
                <a:lnTo>
                  <a:pt x="100837" y="1524"/>
                </a:lnTo>
                <a:lnTo>
                  <a:pt x="94995" y="0"/>
                </a:lnTo>
                <a:close/>
              </a:path>
              <a:path extrusionOk="0" h="111125" w="3695700">
                <a:moveTo>
                  <a:pt x="54280" y="45694"/>
                </a:moveTo>
                <a:lnTo>
                  <a:pt x="37900" y="55178"/>
                </a:lnTo>
                <a:lnTo>
                  <a:pt x="54177" y="64744"/>
                </a:lnTo>
                <a:lnTo>
                  <a:pt x="3695573" y="75183"/>
                </a:lnTo>
                <a:lnTo>
                  <a:pt x="3695700" y="56133"/>
                </a:lnTo>
                <a:lnTo>
                  <a:pt x="54280" y="45694"/>
                </a:lnTo>
                <a:close/>
              </a:path>
              <a:path extrusionOk="0" h="111125" w="3695700">
                <a:moveTo>
                  <a:pt x="18923" y="45593"/>
                </a:moveTo>
                <a:lnTo>
                  <a:pt x="18795" y="64643"/>
                </a:lnTo>
                <a:lnTo>
                  <a:pt x="54177" y="64744"/>
                </a:lnTo>
                <a:lnTo>
                  <a:pt x="51844" y="63372"/>
                </a:lnTo>
                <a:lnTo>
                  <a:pt x="23749" y="63372"/>
                </a:lnTo>
                <a:lnTo>
                  <a:pt x="23749" y="46862"/>
                </a:lnTo>
                <a:lnTo>
                  <a:pt x="52261" y="46862"/>
                </a:lnTo>
                <a:lnTo>
                  <a:pt x="54280" y="45694"/>
                </a:lnTo>
                <a:lnTo>
                  <a:pt x="18923" y="45593"/>
                </a:lnTo>
                <a:close/>
              </a:path>
              <a:path extrusionOk="0" h="111125" w="3695700">
                <a:moveTo>
                  <a:pt x="23749" y="46862"/>
                </a:moveTo>
                <a:lnTo>
                  <a:pt x="23749" y="63372"/>
                </a:lnTo>
                <a:lnTo>
                  <a:pt x="37900" y="55178"/>
                </a:lnTo>
                <a:lnTo>
                  <a:pt x="23749" y="46862"/>
                </a:lnTo>
                <a:close/>
              </a:path>
              <a:path extrusionOk="0" h="111125" w="3695700">
                <a:moveTo>
                  <a:pt x="37900" y="55178"/>
                </a:moveTo>
                <a:lnTo>
                  <a:pt x="23749" y="63372"/>
                </a:lnTo>
                <a:lnTo>
                  <a:pt x="51844" y="63372"/>
                </a:lnTo>
                <a:lnTo>
                  <a:pt x="37900" y="55178"/>
                </a:lnTo>
                <a:close/>
              </a:path>
              <a:path extrusionOk="0" h="111125" w="3695700">
                <a:moveTo>
                  <a:pt x="52261" y="46862"/>
                </a:moveTo>
                <a:lnTo>
                  <a:pt x="23749" y="46862"/>
                </a:lnTo>
                <a:lnTo>
                  <a:pt x="37900" y="55178"/>
                </a:lnTo>
                <a:lnTo>
                  <a:pt x="52261" y="46862"/>
                </a:lnTo>
                <a:close/>
              </a:path>
              <a:path extrusionOk="0" h="111125" w="3695700">
                <a:moveTo>
                  <a:pt x="54455" y="45593"/>
                </a:moveTo>
                <a:lnTo>
                  <a:pt x="18923" y="45593"/>
                </a:lnTo>
                <a:lnTo>
                  <a:pt x="54280" y="45694"/>
                </a:lnTo>
                <a:lnTo>
                  <a:pt x="54455" y="45593"/>
                </a:lnTo>
                <a:close/>
              </a:path>
            </a:pathLst>
          </a:custGeom>
          <a:solidFill>
            <a:srgbClr val="F9C0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332" name="Google Shape;5332;p342"/>
          <p:cNvSpPr txBox="1"/>
          <p:nvPr/>
        </p:nvSpPr>
        <p:spPr>
          <a:xfrm>
            <a:off x="2843783" y="1508776"/>
            <a:ext cx="2808600" cy="1440000"/>
          </a:xfrm>
          <a:prstGeom prst="rect">
            <a:avLst/>
          </a:prstGeom>
          <a:solidFill>
            <a:srgbClr val="A6A6A6"/>
          </a:solidFill>
          <a:ln cap="flat" cmpd="sng" w="25400">
            <a:solidFill>
              <a:srgbClr val="0D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noAutofit/>
          </a:bodyPr>
          <a:lstStyle/>
          <a:p>
            <a:pPr indent="-287019" lvl="0" marL="3784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Число containers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7019" lvl="0" marL="3784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Память (Mb)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7019" lvl="0" marL="3784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CPU (число ядер)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7019" lvl="0" marL="3784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диск, сеть и т.д.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3" name="Google Shape;5333;p342"/>
          <p:cNvGrpSpPr/>
          <p:nvPr/>
        </p:nvGrpSpPr>
        <p:grpSpPr>
          <a:xfrm>
            <a:off x="2909570" y="2948865"/>
            <a:ext cx="3688079" cy="1909355"/>
            <a:chOff x="2909570" y="2211704"/>
            <a:chExt cx="3688079" cy="1432052"/>
          </a:xfrm>
        </p:grpSpPr>
        <p:sp>
          <p:nvSpPr>
            <p:cNvPr id="5334" name="Google Shape;5334;p342"/>
            <p:cNvSpPr/>
            <p:nvPr/>
          </p:nvSpPr>
          <p:spPr>
            <a:xfrm>
              <a:off x="4248023" y="2211704"/>
              <a:ext cx="0" cy="805814"/>
            </a:xfrm>
            <a:custGeom>
              <a:rect b="b" l="l" r="r" t="t"/>
              <a:pathLst>
                <a:path extrusionOk="0" h="805814" w="120000">
                  <a:moveTo>
                    <a:pt x="0" y="0"/>
                  </a:moveTo>
                  <a:lnTo>
                    <a:pt x="0" y="805814"/>
                  </a:lnTo>
                </a:path>
              </a:pathLst>
            </a:custGeom>
            <a:noFill/>
            <a:ln cap="flat" cmpd="sng" w="19050">
              <a:solidFill>
                <a:srgbClr val="F9C0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35" name="Google Shape;5335;p342"/>
            <p:cNvSpPr/>
            <p:nvPr/>
          </p:nvSpPr>
          <p:spPr>
            <a:xfrm>
              <a:off x="2909570" y="3092449"/>
              <a:ext cx="3688079" cy="111125"/>
            </a:xfrm>
            <a:custGeom>
              <a:rect b="b" l="l" r="r" t="t"/>
              <a:pathLst>
                <a:path extrusionOk="0" h="111125" w="3688079">
                  <a:moveTo>
                    <a:pt x="3649798" y="55372"/>
                  </a:moveTo>
                  <a:lnTo>
                    <a:pt x="3583178" y="94233"/>
                  </a:lnTo>
                  <a:lnTo>
                    <a:pt x="3581654" y="100075"/>
                  </a:lnTo>
                  <a:lnTo>
                    <a:pt x="3586988" y="109219"/>
                  </a:lnTo>
                  <a:lnTo>
                    <a:pt x="3592829" y="110743"/>
                  </a:lnTo>
                  <a:lnTo>
                    <a:pt x="3671379" y="64897"/>
                  </a:lnTo>
                  <a:lnTo>
                    <a:pt x="3668776" y="64897"/>
                  </a:lnTo>
                  <a:lnTo>
                    <a:pt x="3668776" y="63626"/>
                  </a:lnTo>
                  <a:lnTo>
                    <a:pt x="3663950" y="63626"/>
                  </a:lnTo>
                  <a:lnTo>
                    <a:pt x="3649798" y="55372"/>
                  </a:lnTo>
                  <a:close/>
                </a:path>
                <a:path extrusionOk="0" h="111125" w="3688079">
                  <a:moveTo>
                    <a:pt x="3633470" y="45847"/>
                  </a:moveTo>
                  <a:lnTo>
                    <a:pt x="0" y="45847"/>
                  </a:lnTo>
                  <a:lnTo>
                    <a:pt x="0" y="64897"/>
                  </a:lnTo>
                  <a:lnTo>
                    <a:pt x="3633470" y="64897"/>
                  </a:lnTo>
                  <a:lnTo>
                    <a:pt x="3649798" y="55372"/>
                  </a:lnTo>
                  <a:lnTo>
                    <a:pt x="3633470" y="45847"/>
                  </a:lnTo>
                  <a:close/>
                </a:path>
                <a:path extrusionOk="0" h="111125" w="3688079">
                  <a:moveTo>
                    <a:pt x="3671380" y="45847"/>
                  </a:moveTo>
                  <a:lnTo>
                    <a:pt x="3668776" y="45847"/>
                  </a:lnTo>
                  <a:lnTo>
                    <a:pt x="3668776" y="64897"/>
                  </a:lnTo>
                  <a:lnTo>
                    <a:pt x="3671379" y="64897"/>
                  </a:lnTo>
                  <a:lnTo>
                    <a:pt x="3687699" y="55372"/>
                  </a:lnTo>
                  <a:lnTo>
                    <a:pt x="3671380" y="45847"/>
                  </a:lnTo>
                  <a:close/>
                </a:path>
                <a:path extrusionOk="0" h="111125" w="3688079">
                  <a:moveTo>
                    <a:pt x="3663950" y="47117"/>
                  </a:moveTo>
                  <a:lnTo>
                    <a:pt x="3649798" y="55372"/>
                  </a:lnTo>
                  <a:lnTo>
                    <a:pt x="3663950" y="63626"/>
                  </a:lnTo>
                  <a:lnTo>
                    <a:pt x="3663950" y="47117"/>
                  </a:lnTo>
                  <a:close/>
                </a:path>
                <a:path extrusionOk="0" h="111125" w="3688079">
                  <a:moveTo>
                    <a:pt x="3668776" y="47117"/>
                  </a:moveTo>
                  <a:lnTo>
                    <a:pt x="3663950" y="47117"/>
                  </a:lnTo>
                  <a:lnTo>
                    <a:pt x="3663950" y="63626"/>
                  </a:lnTo>
                  <a:lnTo>
                    <a:pt x="3668776" y="63626"/>
                  </a:lnTo>
                  <a:lnTo>
                    <a:pt x="3668776" y="47117"/>
                  </a:lnTo>
                  <a:close/>
                </a:path>
                <a:path extrusionOk="0" h="111125" w="3688079">
                  <a:moveTo>
                    <a:pt x="3592829" y="0"/>
                  </a:moveTo>
                  <a:lnTo>
                    <a:pt x="3586988" y="1524"/>
                  </a:lnTo>
                  <a:lnTo>
                    <a:pt x="3581654" y="10668"/>
                  </a:lnTo>
                  <a:lnTo>
                    <a:pt x="3583178" y="16510"/>
                  </a:lnTo>
                  <a:lnTo>
                    <a:pt x="3649798" y="55372"/>
                  </a:lnTo>
                  <a:lnTo>
                    <a:pt x="3663950" y="47117"/>
                  </a:lnTo>
                  <a:lnTo>
                    <a:pt x="3668776" y="47117"/>
                  </a:lnTo>
                  <a:lnTo>
                    <a:pt x="3668776" y="45847"/>
                  </a:lnTo>
                  <a:lnTo>
                    <a:pt x="3671380" y="45847"/>
                  </a:lnTo>
                  <a:lnTo>
                    <a:pt x="3592829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36" name="Google Shape;5336;p342"/>
            <p:cNvSpPr/>
            <p:nvPr/>
          </p:nvSpPr>
          <p:spPr>
            <a:xfrm>
              <a:off x="4143248" y="3147821"/>
              <a:ext cx="0" cy="495935"/>
            </a:xfrm>
            <a:custGeom>
              <a:rect b="b" l="l" r="r" t="t"/>
              <a:pathLst>
                <a:path extrusionOk="0" h="495935" w="120000">
                  <a:moveTo>
                    <a:pt x="0" y="0"/>
                  </a:moveTo>
                  <a:lnTo>
                    <a:pt x="0" y="495553"/>
                  </a:lnTo>
                </a:path>
              </a:pathLst>
            </a:custGeom>
            <a:noFill/>
            <a:ln cap="flat" cmpd="sng" w="19050">
              <a:solidFill>
                <a:srgbClr val="F9C09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337" name="Google Shape;5337;p342"/>
          <p:cNvSpPr txBox="1"/>
          <p:nvPr/>
        </p:nvSpPr>
        <p:spPr>
          <a:xfrm>
            <a:off x="3419855" y="4857817"/>
            <a:ext cx="1447200" cy="1175100"/>
          </a:xfrm>
          <a:prstGeom prst="rect">
            <a:avLst/>
          </a:prstGeom>
          <a:solidFill>
            <a:srgbClr val="A6A6A6"/>
          </a:solidFill>
          <a:ln cap="flat" cmpd="sng" w="25400">
            <a:solidFill>
              <a:srgbClr val="0D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850">
            <a:no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Сontainers: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7019" lvl="0" marL="37846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7019" lvl="0" marL="3784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341" name="Shape 5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2" name="Google Shape;5342;p343"/>
          <p:cNvSpPr txBox="1"/>
          <p:nvPr>
            <p:ph type="title"/>
          </p:nvPr>
        </p:nvSpPr>
        <p:spPr>
          <a:xfrm>
            <a:off x="2629661" y="333349"/>
            <a:ext cx="3884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Запуск container</a:t>
            </a:r>
            <a:endParaRPr sz="2200"/>
          </a:p>
        </p:txBody>
      </p:sp>
      <p:grpSp>
        <p:nvGrpSpPr>
          <p:cNvPr id="5343" name="Google Shape;5343;p343"/>
          <p:cNvGrpSpPr/>
          <p:nvPr/>
        </p:nvGrpSpPr>
        <p:grpSpPr>
          <a:xfrm>
            <a:off x="4932045" y="1839761"/>
            <a:ext cx="3672371" cy="1301293"/>
            <a:chOff x="4932045" y="1379855"/>
            <a:chExt cx="3672371" cy="975994"/>
          </a:xfrm>
        </p:grpSpPr>
        <p:sp>
          <p:nvSpPr>
            <p:cNvPr id="5344" name="Google Shape;5344;p343"/>
            <p:cNvSpPr/>
            <p:nvPr/>
          </p:nvSpPr>
          <p:spPr>
            <a:xfrm>
              <a:off x="4932045" y="1379855"/>
              <a:ext cx="3462654" cy="975994"/>
            </a:xfrm>
            <a:custGeom>
              <a:rect b="b" l="l" r="r" t="t"/>
              <a:pathLst>
                <a:path extrusionOk="0" h="975994" w="3462654">
                  <a:moveTo>
                    <a:pt x="3299968" y="0"/>
                  </a:moveTo>
                  <a:lnTo>
                    <a:pt x="162687" y="0"/>
                  </a:lnTo>
                  <a:lnTo>
                    <a:pt x="119415" y="5806"/>
                  </a:lnTo>
                  <a:lnTo>
                    <a:pt x="80546" y="22192"/>
                  </a:lnTo>
                  <a:lnTo>
                    <a:pt x="47625" y="47609"/>
                  </a:lnTo>
                  <a:lnTo>
                    <a:pt x="22196" y="80508"/>
                  </a:lnTo>
                  <a:lnTo>
                    <a:pt x="5806" y="119341"/>
                  </a:lnTo>
                  <a:lnTo>
                    <a:pt x="0" y="162560"/>
                  </a:lnTo>
                  <a:lnTo>
                    <a:pt x="0" y="813181"/>
                  </a:lnTo>
                  <a:lnTo>
                    <a:pt x="5806" y="856452"/>
                  </a:lnTo>
                  <a:lnTo>
                    <a:pt x="22196" y="895321"/>
                  </a:lnTo>
                  <a:lnTo>
                    <a:pt x="47625" y="928243"/>
                  </a:lnTo>
                  <a:lnTo>
                    <a:pt x="80546" y="953671"/>
                  </a:lnTo>
                  <a:lnTo>
                    <a:pt x="119415" y="970061"/>
                  </a:lnTo>
                  <a:lnTo>
                    <a:pt x="162687" y="975868"/>
                  </a:lnTo>
                  <a:lnTo>
                    <a:pt x="3299968" y="975868"/>
                  </a:lnTo>
                  <a:lnTo>
                    <a:pt x="3343239" y="970061"/>
                  </a:lnTo>
                  <a:lnTo>
                    <a:pt x="3382108" y="953671"/>
                  </a:lnTo>
                  <a:lnTo>
                    <a:pt x="3415029" y="928243"/>
                  </a:lnTo>
                  <a:lnTo>
                    <a:pt x="3440458" y="895321"/>
                  </a:lnTo>
                  <a:lnTo>
                    <a:pt x="3456848" y="856452"/>
                  </a:lnTo>
                  <a:lnTo>
                    <a:pt x="3462654" y="813181"/>
                  </a:lnTo>
                  <a:lnTo>
                    <a:pt x="3462654" y="162560"/>
                  </a:lnTo>
                  <a:lnTo>
                    <a:pt x="3456848" y="119341"/>
                  </a:lnTo>
                  <a:lnTo>
                    <a:pt x="3440458" y="80508"/>
                  </a:lnTo>
                  <a:lnTo>
                    <a:pt x="3415029" y="47609"/>
                  </a:lnTo>
                  <a:lnTo>
                    <a:pt x="3382108" y="22192"/>
                  </a:lnTo>
                  <a:lnTo>
                    <a:pt x="3343239" y="5806"/>
                  </a:lnTo>
                  <a:lnTo>
                    <a:pt x="3299968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45" name="Google Shape;5345;p343"/>
            <p:cNvSpPr/>
            <p:nvPr/>
          </p:nvSpPr>
          <p:spPr>
            <a:xfrm>
              <a:off x="4932045" y="1379855"/>
              <a:ext cx="3462654" cy="975994"/>
            </a:xfrm>
            <a:custGeom>
              <a:rect b="b" l="l" r="r" t="t"/>
              <a:pathLst>
                <a:path extrusionOk="0" h="975994" w="3462654">
                  <a:moveTo>
                    <a:pt x="0" y="162560"/>
                  </a:moveTo>
                  <a:lnTo>
                    <a:pt x="5806" y="119341"/>
                  </a:lnTo>
                  <a:lnTo>
                    <a:pt x="22196" y="80508"/>
                  </a:lnTo>
                  <a:lnTo>
                    <a:pt x="47625" y="47609"/>
                  </a:lnTo>
                  <a:lnTo>
                    <a:pt x="80546" y="22192"/>
                  </a:lnTo>
                  <a:lnTo>
                    <a:pt x="119415" y="5806"/>
                  </a:lnTo>
                  <a:lnTo>
                    <a:pt x="162687" y="0"/>
                  </a:lnTo>
                  <a:lnTo>
                    <a:pt x="3299968" y="0"/>
                  </a:lnTo>
                  <a:lnTo>
                    <a:pt x="3343239" y="5806"/>
                  </a:lnTo>
                  <a:lnTo>
                    <a:pt x="3382108" y="22192"/>
                  </a:lnTo>
                  <a:lnTo>
                    <a:pt x="3415029" y="47609"/>
                  </a:lnTo>
                  <a:lnTo>
                    <a:pt x="3440458" y="80508"/>
                  </a:lnTo>
                  <a:lnTo>
                    <a:pt x="3456848" y="119341"/>
                  </a:lnTo>
                  <a:lnTo>
                    <a:pt x="3462654" y="162560"/>
                  </a:lnTo>
                  <a:lnTo>
                    <a:pt x="3462654" y="813181"/>
                  </a:lnTo>
                  <a:lnTo>
                    <a:pt x="3456848" y="856452"/>
                  </a:lnTo>
                  <a:lnTo>
                    <a:pt x="3440458" y="895321"/>
                  </a:lnTo>
                  <a:lnTo>
                    <a:pt x="3415029" y="928243"/>
                  </a:lnTo>
                  <a:lnTo>
                    <a:pt x="3382108" y="953671"/>
                  </a:lnTo>
                  <a:lnTo>
                    <a:pt x="3343239" y="970061"/>
                  </a:lnTo>
                  <a:lnTo>
                    <a:pt x="3299968" y="975868"/>
                  </a:lnTo>
                  <a:lnTo>
                    <a:pt x="162687" y="975868"/>
                  </a:lnTo>
                  <a:lnTo>
                    <a:pt x="119415" y="970061"/>
                  </a:lnTo>
                  <a:lnTo>
                    <a:pt x="80546" y="953671"/>
                  </a:lnTo>
                  <a:lnTo>
                    <a:pt x="47625" y="928243"/>
                  </a:lnTo>
                  <a:lnTo>
                    <a:pt x="22196" y="895321"/>
                  </a:lnTo>
                  <a:lnTo>
                    <a:pt x="5806" y="856452"/>
                  </a:lnTo>
                  <a:lnTo>
                    <a:pt x="0" y="813181"/>
                  </a:lnTo>
                  <a:lnTo>
                    <a:pt x="0" y="162560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46" name="Google Shape;5346;p343"/>
            <p:cNvSpPr/>
            <p:nvPr/>
          </p:nvSpPr>
          <p:spPr>
            <a:xfrm>
              <a:off x="7925816" y="1523834"/>
              <a:ext cx="678600" cy="678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347" name="Google Shape;5347;p343"/>
          <p:cNvSpPr txBox="1"/>
          <p:nvPr/>
        </p:nvSpPr>
        <p:spPr>
          <a:xfrm>
            <a:off x="5155819" y="1863852"/>
            <a:ext cx="1417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48" name="Google Shape;5348;p343"/>
          <p:cNvGrpSpPr/>
          <p:nvPr/>
        </p:nvGrpSpPr>
        <p:grpSpPr>
          <a:xfrm>
            <a:off x="4932045" y="3759782"/>
            <a:ext cx="3672371" cy="1301294"/>
            <a:chOff x="4932045" y="2819907"/>
            <a:chExt cx="3672371" cy="975995"/>
          </a:xfrm>
        </p:grpSpPr>
        <p:sp>
          <p:nvSpPr>
            <p:cNvPr id="5349" name="Google Shape;5349;p343"/>
            <p:cNvSpPr/>
            <p:nvPr/>
          </p:nvSpPr>
          <p:spPr>
            <a:xfrm>
              <a:off x="4932045" y="2819907"/>
              <a:ext cx="3462654" cy="975995"/>
            </a:xfrm>
            <a:custGeom>
              <a:rect b="b" l="l" r="r" t="t"/>
              <a:pathLst>
                <a:path extrusionOk="0" h="975995" w="3462654">
                  <a:moveTo>
                    <a:pt x="3299968" y="0"/>
                  </a:moveTo>
                  <a:lnTo>
                    <a:pt x="162687" y="0"/>
                  </a:lnTo>
                  <a:lnTo>
                    <a:pt x="119415" y="5815"/>
                  </a:lnTo>
                  <a:lnTo>
                    <a:pt x="80546" y="22225"/>
                  </a:lnTo>
                  <a:lnTo>
                    <a:pt x="47625" y="47672"/>
                  </a:lnTo>
                  <a:lnTo>
                    <a:pt x="22196" y="80602"/>
                  </a:lnTo>
                  <a:lnTo>
                    <a:pt x="5806" y="119459"/>
                  </a:lnTo>
                  <a:lnTo>
                    <a:pt x="0" y="162687"/>
                  </a:lnTo>
                  <a:lnTo>
                    <a:pt x="0" y="813308"/>
                  </a:lnTo>
                  <a:lnTo>
                    <a:pt x="5806" y="856535"/>
                  </a:lnTo>
                  <a:lnTo>
                    <a:pt x="22196" y="895392"/>
                  </a:lnTo>
                  <a:lnTo>
                    <a:pt x="47625" y="928322"/>
                  </a:lnTo>
                  <a:lnTo>
                    <a:pt x="80546" y="953770"/>
                  </a:lnTo>
                  <a:lnTo>
                    <a:pt x="119415" y="970179"/>
                  </a:lnTo>
                  <a:lnTo>
                    <a:pt x="162687" y="975995"/>
                  </a:lnTo>
                  <a:lnTo>
                    <a:pt x="3299968" y="975995"/>
                  </a:lnTo>
                  <a:lnTo>
                    <a:pt x="3343239" y="970179"/>
                  </a:lnTo>
                  <a:lnTo>
                    <a:pt x="3382108" y="953770"/>
                  </a:lnTo>
                  <a:lnTo>
                    <a:pt x="3415029" y="928322"/>
                  </a:lnTo>
                  <a:lnTo>
                    <a:pt x="3440458" y="895392"/>
                  </a:lnTo>
                  <a:lnTo>
                    <a:pt x="3456848" y="856535"/>
                  </a:lnTo>
                  <a:lnTo>
                    <a:pt x="3462654" y="813308"/>
                  </a:lnTo>
                  <a:lnTo>
                    <a:pt x="3462654" y="162687"/>
                  </a:lnTo>
                  <a:lnTo>
                    <a:pt x="3456848" y="119459"/>
                  </a:lnTo>
                  <a:lnTo>
                    <a:pt x="3440458" y="80602"/>
                  </a:lnTo>
                  <a:lnTo>
                    <a:pt x="3415029" y="47672"/>
                  </a:lnTo>
                  <a:lnTo>
                    <a:pt x="3382108" y="22225"/>
                  </a:lnTo>
                  <a:lnTo>
                    <a:pt x="3343239" y="5815"/>
                  </a:lnTo>
                  <a:lnTo>
                    <a:pt x="3299968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50" name="Google Shape;5350;p343"/>
            <p:cNvSpPr/>
            <p:nvPr/>
          </p:nvSpPr>
          <p:spPr>
            <a:xfrm>
              <a:off x="4932045" y="2819907"/>
              <a:ext cx="3462654" cy="975995"/>
            </a:xfrm>
            <a:custGeom>
              <a:rect b="b" l="l" r="r" t="t"/>
              <a:pathLst>
                <a:path extrusionOk="0" h="975995" w="3462654">
                  <a:moveTo>
                    <a:pt x="0" y="162687"/>
                  </a:moveTo>
                  <a:lnTo>
                    <a:pt x="5806" y="119459"/>
                  </a:lnTo>
                  <a:lnTo>
                    <a:pt x="22196" y="80602"/>
                  </a:lnTo>
                  <a:lnTo>
                    <a:pt x="47625" y="47672"/>
                  </a:lnTo>
                  <a:lnTo>
                    <a:pt x="80546" y="22225"/>
                  </a:lnTo>
                  <a:lnTo>
                    <a:pt x="119415" y="5815"/>
                  </a:lnTo>
                  <a:lnTo>
                    <a:pt x="162687" y="0"/>
                  </a:lnTo>
                  <a:lnTo>
                    <a:pt x="3299968" y="0"/>
                  </a:lnTo>
                  <a:lnTo>
                    <a:pt x="3343239" y="5815"/>
                  </a:lnTo>
                  <a:lnTo>
                    <a:pt x="3382108" y="22225"/>
                  </a:lnTo>
                  <a:lnTo>
                    <a:pt x="3415029" y="47672"/>
                  </a:lnTo>
                  <a:lnTo>
                    <a:pt x="3440458" y="80602"/>
                  </a:lnTo>
                  <a:lnTo>
                    <a:pt x="3456848" y="119459"/>
                  </a:lnTo>
                  <a:lnTo>
                    <a:pt x="3462654" y="162687"/>
                  </a:lnTo>
                  <a:lnTo>
                    <a:pt x="3462654" y="813308"/>
                  </a:lnTo>
                  <a:lnTo>
                    <a:pt x="3456848" y="856535"/>
                  </a:lnTo>
                  <a:lnTo>
                    <a:pt x="3440458" y="895392"/>
                  </a:lnTo>
                  <a:lnTo>
                    <a:pt x="3415029" y="928322"/>
                  </a:lnTo>
                  <a:lnTo>
                    <a:pt x="3382108" y="953770"/>
                  </a:lnTo>
                  <a:lnTo>
                    <a:pt x="3343239" y="970179"/>
                  </a:lnTo>
                  <a:lnTo>
                    <a:pt x="3299968" y="975995"/>
                  </a:lnTo>
                  <a:lnTo>
                    <a:pt x="162687" y="975995"/>
                  </a:lnTo>
                  <a:lnTo>
                    <a:pt x="119415" y="970179"/>
                  </a:lnTo>
                  <a:lnTo>
                    <a:pt x="80546" y="953770"/>
                  </a:lnTo>
                  <a:lnTo>
                    <a:pt x="47625" y="928322"/>
                  </a:lnTo>
                  <a:lnTo>
                    <a:pt x="22196" y="895392"/>
                  </a:lnTo>
                  <a:lnTo>
                    <a:pt x="5806" y="856535"/>
                  </a:lnTo>
                  <a:lnTo>
                    <a:pt x="0" y="813308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51" name="Google Shape;5351;p343"/>
            <p:cNvSpPr/>
            <p:nvPr/>
          </p:nvSpPr>
          <p:spPr>
            <a:xfrm>
              <a:off x="7925816" y="2964014"/>
              <a:ext cx="678600" cy="678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352" name="Google Shape;5352;p343"/>
          <p:cNvSpPr txBox="1"/>
          <p:nvPr/>
        </p:nvSpPr>
        <p:spPr>
          <a:xfrm>
            <a:off x="5155819" y="3784939"/>
            <a:ext cx="1417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3" name="Google Shape;5353;p343"/>
          <p:cNvGrpSpPr/>
          <p:nvPr/>
        </p:nvGrpSpPr>
        <p:grpSpPr>
          <a:xfrm>
            <a:off x="6513957" y="4173454"/>
            <a:ext cx="1301115" cy="660383"/>
            <a:chOff x="6513957" y="3130169"/>
            <a:chExt cx="1301115" cy="495300"/>
          </a:xfrm>
        </p:grpSpPr>
        <p:sp>
          <p:nvSpPr>
            <p:cNvPr id="5354" name="Google Shape;5354;p343"/>
            <p:cNvSpPr/>
            <p:nvPr/>
          </p:nvSpPr>
          <p:spPr>
            <a:xfrm>
              <a:off x="6513957" y="3130169"/>
              <a:ext cx="1301115" cy="495300"/>
            </a:xfrm>
            <a:custGeom>
              <a:rect b="b" l="l" r="r" t="t"/>
              <a:pathLst>
                <a:path extrusionOk="0" h="495300" w="1301115">
                  <a:moveTo>
                    <a:pt x="1218184" y="0"/>
                  </a:moveTo>
                  <a:lnTo>
                    <a:pt x="82550" y="0"/>
                  </a:lnTo>
                  <a:lnTo>
                    <a:pt x="50417" y="6484"/>
                  </a:lnTo>
                  <a:lnTo>
                    <a:pt x="24177" y="24161"/>
                  </a:lnTo>
                  <a:lnTo>
                    <a:pt x="6486" y="50363"/>
                  </a:lnTo>
                  <a:lnTo>
                    <a:pt x="0" y="82423"/>
                  </a:lnTo>
                  <a:lnTo>
                    <a:pt x="0" y="412369"/>
                  </a:lnTo>
                  <a:lnTo>
                    <a:pt x="6486" y="444428"/>
                  </a:lnTo>
                  <a:lnTo>
                    <a:pt x="24177" y="470630"/>
                  </a:lnTo>
                  <a:lnTo>
                    <a:pt x="50417" y="488307"/>
                  </a:lnTo>
                  <a:lnTo>
                    <a:pt x="82550" y="494792"/>
                  </a:lnTo>
                  <a:lnTo>
                    <a:pt x="1218184" y="494792"/>
                  </a:lnTo>
                  <a:lnTo>
                    <a:pt x="1250243" y="488307"/>
                  </a:lnTo>
                  <a:lnTo>
                    <a:pt x="1276445" y="470630"/>
                  </a:lnTo>
                  <a:lnTo>
                    <a:pt x="1294122" y="444428"/>
                  </a:lnTo>
                  <a:lnTo>
                    <a:pt x="1300607" y="412369"/>
                  </a:lnTo>
                  <a:lnTo>
                    <a:pt x="1300607" y="82423"/>
                  </a:lnTo>
                  <a:lnTo>
                    <a:pt x="1294122" y="50363"/>
                  </a:lnTo>
                  <a:lnTo>
                    <a:pt x="1276445" y="24161"/>
                  </a:lnTo>
                  <a:lnTo>
                    <a:pt x="1250243" y="6484"/>
                  </a:lnTo>
                  <a:lnTo>
                    <a:pt x="1218184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55" name="Google Shape;5355;p343"/>
            <p:cNvSpPr/>
            <p:nvPr/>
          </p:nvSpPr>
          <p:spPr>
            <a:xfrm>
              <a:off x="6513957" y="3130169"/>
              <a:ext cx="1301115" cy="495300"/>
            </a:xfrm>
            <a:custGeom>
              <a:rect b="b" l="l" r="r" t="t"/>
              <a:pathLst>
                <a:path extrusionOk="0" h="495300" w="1301115">
                  <a:moveTo>
                    <a:pt x="0" y="82423"/>
                  </a:moveTo>
                  <a:lnTo>
                    <a:pt x="6486" y="50363"/>
                  </a:lnTo>
                  <a:lnTo>
                    <a:pt x="24177" y="24161"/>
                  </a:lnTo>
                  <a:lnTo>
                    <a:pt x="50417" y="6484"/>
                  </a:lnTo>
                  <a:lnTo>
                    <a:pt x="82550" y="0"/>
                  </a:lnTo>
                  <a:lnTo>
                    <a:pt x="1218184" y="0"/>
                  </a:lnTo>
                  <a:lnTo>
                    <a:pt x="1250243" y="6484"/>
                  </a:lnTo>
                  <a:lnTo>
                    <a:pt x="1276445" y="24161"/>
                  </a:lnTo>
                  <a:lnTo>
                    <a:pt x="1294122" y="50363"/>
                  </a:lnTo>
                  <a:lnTo>
                    <a:pt x="1300607" y="82423"/>
                  </a:lnTo>
                  <a:lnTo>
                    <a:pt x="1300607" y="412369"/>
                  </a:lnTo>
                  <a:lnTo>
                    <a:pt x="1294122" y="444428"/>
                  </a:lnTo>
                  <a:lnTo>
                    <a:pt x="1276445" y="470630"/>
                  </a:lnTo>
                  <a:lnTo>
                    <a:pt x="1250243" y="488307"/>
                  </a:lnTo>
                  <a:lnTo>
                    <a:pt x="1218184" y="494792"/>
                  </a:lnTo>
                  <a:lnTo>
                    <a:pt x="82550" y="494792"/>
                  </a:lnTo>
                  <a:lnTo>
                    <a:pt x="50417" y="488307"/>
                  </a:lnTo>
                  <a:lnTo>
                    <a:pt x="24177" y="470630"/>
                  </a:lnTo>
                  <a:lnTo>
                    <a:pt x="6486" y="444428"/>
                  </a:lnTo>
                  <a:lnTo>
                    <a:pt x="0" y="412369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356" name="Google Shape;5356;p343"/>
          <p:cNvSpPr txBox="1"/>
          <p:nvPr/>
        </p:nvSpPr>
        <p:spPr>
          <a:xfrm>
            <a:off x="6685280" y="4145889"/>
            <a:ext cx="9588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Application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905" marR="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Master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7" name="Google Shape;5357;p343"/>
          <p:cNvGrpSpPr/>
          <p:nvPr/>
        </p:nvGrpSpPr>
        <p:grpSpPr>
          <a:xfrm>
            <a:off x="6513957" y="2291023"/>
            <a:ext cx="1298575" cy="660383"/>
            <a:chOff x="6513957" y="1718310"/>
            <a:chExt cx="1298575" cy="495300"/>
          </a:xfrm>
        </p:grpSpPr>
        <p:sp>
          <p:nvSpPr>
            <p:cNvPr id="5358" name="Google Shape;5358;p343"/>
            <p:cNvSpPr/>
            <p:nvPr/>
          </p:nvSpPr>
          <p:spPr>
            <a:xfrm>
              <a:off x="6513957" y="1718310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1215898" y="0"/>
                  </a:moveTo>
                  <a:lnTo>
                    <a:pt x="82550" y="0"/>
                  </a:lnTo>
                  <a:lnTo>
                    <a:pt x="50417" y="6486"/>
                  </a:lnTo>
                  <a:lnTo>
                    <a:pt x="24177" y="24177"/>
                  </a:lnTo>
                  <a:lnTo>
                    <a:pt x="6486" y="50417"/>
                  </a:lnTo>
                  <a:lnTo>
                    <a:pt x="0" y="82550"/>
                  </a:lnTo>
                  <a:lnTo>
                    <a:pt x="0" y="412369"/>
                  </a:lnTo>
                  <a:lnTo>
                    <a:pt x="6486" y="444428"/>
                  </a:lnTo>
                  <a:lnTo>
                    <a:pt x="24177" y="470630"/>
                  </a:lnTo>
                  <a:lnTo>
                    <a:pt x="50417" y="488307"/>
                  </a:lnTo>
                  <a:lnTo>
                    <a:pt x="82550" y="494791"/>
                  </a:lnTo>
                  <a:lnTo>
                    <a:pt x="1215898" y="494791"/>
                  </a:lnTo>
                  <a:lnTo>
                    <a:pt x="1248030" y="488307"/>
                  </a:lnTo>
                  <a:lnTo>
                    <a:pt x="1274270" y="470630"/>
                  </a:lnTo>
                  <a:lnTo>
                    <a:pt x="1291961" y="444428"/>
                  </a:lnTo>
                  <a:lnTo>
                    <a:pt x="1298448" y="412369"/>
                  </a:lnTo>
                  <a:lnTo>
                    <a:pt x="1298448" y="82550"/>
                  </a:lnTo>
                  <a:lnTo>
                    <a:pt x="1291961" y="50417"/>
                  </a:lnTo>
                  <a:lnTo>
                    <a:pt x="1274270" y="24177"/>
                  </a:lnTo>
                  <a:lnTo>
                    <a:pt x="1248030" y="6486"/>
                  </a:lnTo>
                  <a:lnTo>
                    <a:pt x="1215898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359" name="Google Shape;5359;p343"/>
            <p:cNvSpPr/>
            <p:nvPr/>
          </p:nvSpPr>
          <p:spPr>
            <a:xfrm>
              <a:off x="6513957" y="1718310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550"/>
                  </a:moveTo>
                  <a:lnTo>
                    <a:pt x="6486" y="50417"/>
                  </a:lnTo>
                  <a:lnTo>
                    <a:pt x="24177" y="24177"/>
                  </a:lnTo>
                  <a:lnTo>
                    <a:pt x="50417" y="6486"/>
                  </a:lnTo>
                  <a:lnTo>
                    <a:pt x="82550" y="0"/>
                  </a:lnTo>
                  <a:lnTo>
                    <a:pt x="1215898" y="0"/>
                  </a:lnTo>
                  <a:lnTo>
                    <a:pt x="1248030" y="6486"/>
                  </a:lnTo>
                  <a:lnTo>
                    <a:pt x="1274270" y="24177"/>
                  </a:lnTo>
                  <a:lnTo>
                    <a:pt x="1291961" y="50417"/>
                  </a:lnTo>
                  <a:lnTo>
                    <a:pt x="1298448" y="82550"/>
                  </a:lnTo>
                  <a:lnTo>
                    <a:pt x="1298448" y="412369"/>
                  </a:lnTo>
                  <a:lnTo>
                    <a:pt x="1291961" y="444428"/>
                  </a:lnTo>
                  <a:lnTo>
                    <a:pt x="1274270" y="470630"/>
                  </a:lnTo>
                  <a:lnTo>
                    <a:pt x="1248030" y="488307"/>
                  </a:lnTo>
                  <a:lnTo>
                    <a:pt x="1215898" y="494791"/>
                  </a:lnTo>
                  <a:lnTo>
                    <a:pt x="82550" y="494791"/>
                  </a:lnTo>
                  <a:lnTo>
                    <a:pt x="50417" y="488307"/>
                  </a:lnTo>
                  <a:lnTo>
                    <a:pt x="24177" y="470630"/>
                  </a:lnTo>
                  <a:lnTo>
                    <a:pt x="6486" y="444428"/>
                  </a:lnTo>
                  <a:lnTo>
                    <a:pt x="0" y="412369"/>
                  </a:lnTo>
                  <a:lnTo>
                    <a:pt x="0" y="8255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5360" name="Google Shape;5360;p343"/>
          <p:cNvSpPr txBox="1"/>
          <p:nvPr/>
        </p:nvSpPr>
        <p:spPr>
          <a:xfrm>
            <a:off x="6852919" y="2425868"/>
            <a:ext cx="621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MyApp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1" name="Google Shape;5361;p343"/>
          <p:cNvSpPr/>
          <p:nvPr/>
        </p:nvSpPr>
        <p:spPr>
          <a:xfrm>
            <a:off x="7107935" y="2950801"/>
            <a:ext cx="111125" cy="1222669"/>
          </a:xfrm>
          <a:custGeom>
            <a:rect b="b" l="l" r="r" t="t"/>
            <a:pathLst>
              <a:path extrusionOk="0" h="917575" w="111125">
                <a:moveTo>
                  <a:pt x="55273" y="37784"/>
                </a:moveTo>
                <a:lnTo>
                  <a:pt x="45798" y="54096"/>
                </a:lnTo>
                <a:lnTo>
                  <a:pt x="45830" y="106045"/>
                </a:lnTo>
                <a:lnTo>
                  <a:pt x="46863" y="917067"/>
                </a:lnTo>
                <a:lnTo>
                  <a:pt x="65913" y="917067"/>
                </a:lnTo>
                <a:lnTo>
                  <a:pt x="64814" y="54096"/>
                </a:lnTo>
                <a:lnTo>
                  <a:pt x="55273" y="37784"/>
                </a:lnTo>
                <a:close/>
              </a:path>
              <a:path extrusionOk="0" h="917575" w="111125">
                <a:moveTo>
                  <a:pt x="55245" y="0"/>
                </a:moveTo>
                <a:lnTo>
                  <a:pt x="0" y="94868"/>
                </a:lnTo>
                <a:lnTo>
                  <a:pt x="1524" y="100711"/>
                </a:lnTo>
                <a:lnTo>
                  <a:pt x="10668" y="106045"/>
                </a:lnTo>
                <a:lnTo>
                  <a:pt x="16510" y="104521"/>
                </a:lnTo>
                <a:lnTo>
                  <a:pt x="45764" y="54155"/>
                </a:lnTo>
                <a:lnTo>
                  <a:pt x="45720" y="18923"/>
                </a:lnTo>
                <a:lnTo>
                  <a:pt x="66329" y="18923"/>
                </a:lnTo>
                <a:lnTo>
                  <a:pt x="55245" y="0"/>
                </a:lnTo>
                <a:close/>
              </a:path>
              <a:path extrusionOk="0" h="917575" w="111125">
                <a:moveTo>
                  <a:pt x="66329" y="18923"/>
                </a:moveTo>
                <a:lnTo>
                  <a:pt x="64770" y="18923"/>
                </a:lnTo>
                <a:lnTo>
                  <a:pt x="64849" y="54155"/>
                </a:lnTo>
                <a:lnTo>
                  <a:pt x="94234" y="104393"/>
                </a:lnTo>
                <a:lnTo>
                  <a:pt x="100075" y="105918"/>
                </a:lnTo>
                <a:lnTo>
                  <a:pt x="109220" y="100584"/>
                </a:lnTo>
                <a:lnTo>
                  <a:pt x="110744" y="94742"/>
                </a:lnTo>
                <a:lnTo>
                  <a:pt x="66329" y="18923"/>
                </a:lnTo>
                <a:close/>
              </a:path>
              <a:path extrusionOk="0" h="917575" w="111125">
                <a:moveTo>
                  <a:pt x="64770" y="18923"/>
                </a:moveTo>
                <a:lnTo>
                  <a:pt x="45720" y="18923"/>
                </a:lnTo>
                <a:lnTo>
                  <a:pt x="45764" y="54155"/>
                </a:lnTo>
                <a:lnTo>
                  <a:pt x="55273" y="37784"/>
                </a:lnTo>
                <a:lnTo>
                  <a:pt x="46990" y="23622"/>
                </a:lnTo>
                <a:lnTo>
                  <a:pt x="64775" y="23622"/>
                </a:lnTo>
                <a:lnTo>
                  <a:pt x="64770" y="18923"/>
                </a:lnTo>
                <a:close/>
              </a:path>
              <a:path extrusionOk="0" h="917575" w="111125">
                <a:moveTo>
                  <a:pt x="64775" y="23622"/>
                </a:moveTo>
                <a:lnTo>
                  <a:pt x="63500" y="23622"/>
                </a:lnTo>
                <a:lnTo>
                  <a:pt x="55273" y="37784"/>
                </a:lnTo>
                <a:lnTo>
                  <a:pt x="64814" y="54096"/>
                </a:lnTo>
                <a:lnTo>
                  <a:pt x="64775" y="23622"/>
                </a:lnTo>
                <a:close/>
              </a:path>
              <a:path extrusionOk="0" h="917575" w="111125">
                <a:moveTo>
                  <a:pt x="63500" y="23622"/>
                </a:moveTo>
                <a:lnTo>
                  <a:pt x="46990" y="23622"/>
                </a:lnTo>
                <a:lnTo>
                  <a:pt x="55273" y="37784"/>
                </a:lnTo>
                <a:lnTo>
                  <a:pt x="63500" y="23622"/>
                </a:lnTo>
                <a:close/>
              </a:path>
            </a:pathLst>
          </a:custGeom>
          <a:solidFill>
            <a:srgbClr val="F9C0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362" name="Google Shape;5362;p343"/>
          <p:cNvSpPr txBox="1"/>
          <p:nvPr/>
        </p:nvSpPr>
        <p:spPr>
          <a:xfrm>
            <a:off x="467537" y="2468880"/>
            <a:ext cx="3816900" cy="1805100"/>
          </a:xfrm>
          <a:prstGeom prst="rect">
            <a:avLst/>
          </a:prstGeom>
          <a:solidFill>
            <a:srgbClr val="A6A6A6"/>
          </a:solidFill>
          <a:ln cap="flat" cmpd="sng" w="25400">
            <a:solidFill>
              <a:srgbClr val="0D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4600">
            <a:noAutofit/>
          </a:bodyPr>
          <a:lstStyle/>
          <a:p>
            <a:pPr indent="-287020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Container ID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7020" lvl="0" marL="37782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Команды (для запуска приложения)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7020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Окружение (конфигурация)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7020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Локальные ресурсы (код задачи, HDFS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377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файлы)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3" name="Google Shape;5363;p343"/>
          <p:cNvSpPr/>
          <p:nvPr/>
        </p:nvSpPr>
        <p:spPr>
          <a:xfrm>
            <a:off x="4283964" y="3563280"/>
            <a:ext cx="2880359" cy="0"/>
          </a:xfrm>
          <a:custGeom>
            <a:rect b="b" l="l" r="r" t="t"/>
            <a:pathLst>
              <a:path extrusionOk="0" h="120000" w="2880359">
                <a:moveTo>
                  <a:pt x="2880360" y="0"/>
                </a:move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F9C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367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344"/>
          <p:cNvSpPr txBox="1"/>
          <p:nvPr>
            <p:ph type="title"/>
          </p:nvPr>
        </p:nvSpPr>
        <p:spPr>
          <a:xfrm>
            <a:off x="2519552" y="185928"/>
            <a:ext cx="4105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YARN и MapReduce</a:t>
            </a:r>
            <a:endParaRPr sz="2200"/>
          </a:p>
        </p:txBody>
      </p:sp>
      <p:sp>
        <p:nvSpPr>
          <p:cNvPr id="5369" name="Google Shape;5369;p344"/>
          <p:cNvSpPr txBox="1"/>
          <p:nvPr/>
        </p:nvSpPr>
        <p:spPr>
          <a:xfrm>
            <a:off x="535950" y="1186472"/>
            <a:ext cx="80214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noAutofit/>
          </a:bodyPr>
          <a:lstStyle/>
          <a:p>
            <a:pPr indent="-2921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YARN не знает какой тип приложения он запускает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MRAppMaster – AM для MapReduce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0" name="Google Shape;5370;p344"/>
          <p:cNvGrpSpPr/>
          <p:nvPr/>
        </p:nvGrpSpPr>
        <p:grpSpPr>
          <a:xfrm>
            <a:off x="1475613" y="2962277"/>
            <a:ext cx="2520315" cy="1427444"/>
            <a:chOff x="1475613" y="2221763"/>
            <a:chExt cx="2520315" cy="1070610"/>
          </a:xfrm>
        </p:grpSpPr>
        <p:sp>
          <p:nvSpPr>
            <p:cNvPr id="5371" name="Google Shape;5371;p344"/>
            <p:cNvSpPr/>
            <p:nvPr/>
          </p:nvSpPr>
          <p:spPr>
            <a:xfrm>
              <a:off x="1475613" y="2221763"/>
              <a:ext cx="2520315" cy="1070610"/>
            </a:xfrm>
            <a:custGeom>
              <a:rect b="b" l="l" r="r" t="t"/>
              <a:pathLst>
                <a:path extrusionOk="0" h="1070610" w="2520315">
                  <a:moveTo>
                    <a:pt x="2520315" y="0"/>
                  </a:moveTo>
                  <a:lnTo>
                    <a:pt x="0" y="0"/>
                  </a:lnTo>
                  <a:lnTo>
                    <a:pt x="0" y="1070076"/>
                  </a:lnTo>
                  <a:lnTo>
                    <a:pt x="2520315" y="1070076"/>
                  </a:lnTo>
                  <a:lnTo>
                    <a:pt x="2520315" y="0"/>
                  </a:lnTo>
                  <a:close/>
                </a:path>
              </a:pathLst>
            </a:custGeom>
            <a:solidFill>
              <a:srgbClr val="B7DE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344"/>
            <p:cNvSpPr/>
            <p:nvPr/>
          </p:nvSpPr>
          <p:spPr>
            <a:xfrm>
              <a:off x="1475613" y="2221763"/>
              <a:ext cx="2520315" cy="1070610"/>
            </a:xfrm>
            <a:custGeom>
              <a:rect b="b" l="l" r="r" t="t"/>
              <a:pathLst>
                <a:path extrusionOk="0" h="1070610" w="2520315">
                  <a:moveTo>
                    <a:pt x="0" y="1070076"/>
                  </a:moveTo>
                  <a:lnTo>
                    <a:pt x="2520315" y="1070076"/>
                  </a:lnTo>
                  <a:lnTo>
                    <a:pt x="2520315" y="0"/>
                  </a:lnTo>
                  <a:lnTo>
                    <a:pt x="0" y="0"/>
                  </a:lnTo>
                  <a:lnTo>
                    <a:pt x="0" y="107007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344"/>
            <p:cNvSpPr/>
            <p:nvPr/>
          </p:nvSpPr>
          <p:spPr>
            <a:xfrm>
              <a:off x="1619631" y="2560320"/>
              <a:ext cx="2232660" cy="288289"/>
            </a:xfrm>
            <a:custGeom>
              <a:rect b="b" l="l" r="r" t="t"/>
              <a:pathLst>
                <a:path extrusionOk="0" h="288289" w="2232660">
                  <a:moveTo>
                    <a:pt x="2232279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2232279" y="288036"/>
                  </a:lnTo>
                  <a:lnTo>
                    <a:pt x="2232279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344"/>
            <p:cNvSpPr/>
            <p:nvPr/>
          </p:nvSpPr>
          <p:spPr>
            <a:xfrm>
              <a:off x="1619631" y="2560320"/>
              <a:ext cx="2232660" cy="288289"/>
            </a:xfrm>
            <a:custGeom>
              <a:rect b="b" l="l" r="r" t="t"/>
              <a:pathLst>
                <a:path extrusionOk="0" h="288289" w="2232660">
                  <a:moveTo>
                    <a:pt x="0" y="288036"/>
                  </a:moveTo>
                  <a:lnTo>
                    <a:pt x="2232279" y="288036"/>
                  </a:lnTo>
                  <a:lnTo>
                    <a:pt x="2232279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5" name="Google Shape;5375;p344"/>
          <p:cNvSpPr txBox="1"/>
          <p:nvPr/>
        </p:nvSpPr>
        <p:spPr>
          <a:xfrm>
            <a:off x="2420492" y="3411049"/>
            <a:ext cx="630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MR API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6" name="Google Shape;5376;p344"/>
          <p:cNvGrpSpPr/>
          <p:nvPr/>
        </p:nvGrpSpPr>
        <p:grpSpPr>
          <a:xfrm>
            <a:off x="1619630" y="3893688"/>
            <a:ext cx="2232660" cy="371676"/>
            <a:chOff x="1619630" y="2920339"/>
            <a:chExt cx="2232660" cy="278764"/>
          </a:xfrm>
        </p:grpSpPr>
        <p:sp>
          <p:nvSpPr>
            <p:cNvPr id="5377" name="Google Shape;5377;p344"/>
            <p:cNvSpPr/>
            <p:nvPr/>
          </p:nvSpPr>
          <p:spPr>
            <a:xfrm>
              <a:off x="1619630" y="2920339"/>
              <a:ext cx="2232660" cy="278764"/>
            </a:xfrm>
            <a:custGeom>
              <a:rect b="b" l="l" r="r" t="t"/>
              <a:pathLst>
                <a:path extrusionOk="0" h="278764" w="2232660">
                  <a:moveTo>
                    <a:pt x="2232279" y="0"/>
                  </a:moveTo>
                  <a:lnTo>
                    <a:pt x="0" y="0"/>
                  </a:lnTo>
                  <a:lnTo>
                    <a:pt x="0" y="278282"/>
                  </a:lnTo>
                  <a:lnTo>
                    <a:pt x="2232279" y="278282"/>
                  </a:lnTo>
                  <a:lnTo>
                    <a:pt x="2232279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344"/>
            <p:cNvSpPr/>
            <p:nvPr/>
          </p:nvSpPr>
          <p:spPr>
            <a:xfrm>
              <a:off x="1619630" y="2920339"/>
              <a:ext cx="2232660" cy="278764"/>
            </a:xfrm>
            <a:custGeom>
              <a:rect b="b" l="l" r="r" t="t"/>
              <a:pathLst>
                <a:path extrusionOk="0" h="278764" w="2232660">
                  <a:moveTo>
                    <a:pt x="0" y="278282"/>
                  </a:moveTo>
                  <a:lnTo>
                    <a:pt x="2232279" y="278282"/>
                  </a:lnTo>
                  <a:lnTo>
                    <a:pt x="2232279" y="0"/>
                  </a:lnTo>
                  <a:lnTo>
                    <a:pt x="0" y="0"/>
                  </a:lnTo>
                  <a:lnTo>
                    <a:pt x="0" y="27828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9" name="Google Shape;5379;p344"/>
          <p:cNvSpPr txBox="1"/>
          <p:nvPr/>
        </p:nvSpPr>
        <p:spPr>
          <a:xfrm>
            <a:off x="2258948" y="3884844"/>
            <a:ext cx="954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Framework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0" name="Google Shape;5380;p344"/>
          <p:cNvSpPr txBox="1"/>
          <p:nvPr/>
        </p:nvSpPr>
        <p:spPr>
          <a:xfrm>
            <a:off x="1592325" y="2990867"/>
            <a:ext cx="1160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MapReduce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1" name="Google Shape;5381;p344"/>
          <p:cNvSpPr txBox="1"/>
          <p:nvPr/>
        </p:nvSpPr>
        <p:spPr>
          <a:xfrm>
            <a:off x="1619630" y="5070703"/>
            <a:ext cx="2232600" cy="3753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975">
            <a:noAutofit/>
          </a:bodyPr>
          <a:lstStyle/>
          <a:p>
            <a:pPr indent="0" lvl="0" marL="7340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YARN API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2" name="Google Shape;5382;p344"/>
          <p:cNvSpPr txBox="1"/>
          <p:nvPr/>
        </p:nvSpPr>
        <p:spPr>
          <a:xfrm>
            <a:off x="1617980" y="5541229"/>
            <a:ext cx="2232600" cy="3531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353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Resource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3" name="Google Shape;5383;p344"/>
          <p:cNvSpPr txBox="1"/>
          <p:nvPr/>
        </p:nvSpPr>
        <p:spPr>
          <a:xfrm>
            <a:off x="1475613" y="4671177"/>
            <a:ext cx="2520300" cy="1372500"/>
          </a:xfrm>
          <a:prstGeom prst="rect">
            <a:avLst/>
          </a:prstGeom>
          <a:solidFill>
            <a:srgbClr val="B7DEE8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8100">
            <a:noAutofit/>
          </a:bodyPr>
          <a:lstStyle/>
          <a:p>
            <a:pPr indent="0" lvl="0" marL="1066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YARN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4" name="Google Shape;5384;p344"/>
          <p:cNvGrpSpPr/>
          <p:nvPr/>
        </p:nvGrpSpPr>
        <p:grpSpPr>
          <a:xfrm>
            <a:off x="5220080" y="3044876"/>
            <a:ext cx="2448218" cy="1301294"/>
            <a:chOff x="5220080" y="2283714"/>
            <a:chExt cx="2448218" cy="975995"/>
          </a:xfrm>
        </p:grpSpPr>
        <p:sp>
          <p:nvSpPr>
            <p:cNvPr id="5385" name="Google Shape;5385;p344"/>
            <p:cNvSpPr/>
            <p:nvPr/>
          </p:nvSpPr>
          <p:spPr>
            <a:xfrm>
              <a:off x="5220080" y="2283714"/>
              <a:ext cx="2239009" cy="975995"/>
            </a:xfrm>
            <a:custGeom>
              <a:rect b="b" l="l" r="r" t="t"/>
              <a:pathLst>
                <a:path extrusionOk="0" h="975995" w="2239009">
                  <a:moveTo>
                    <a:pt x="2075815" y="0"/>
                  </a:moveTo>
                  <a:lnTo>
                    <a:pt x="162687" y="0"/>
                  </a:lnTo>
                  <a:lnTo>
                    <a:pt x="119415" y="5806"/>
                  </a:lnTo>
                  <a:lnTo>
                    <a:pt x="80546" y="22196"/>
                  </a:lnTo>
                  <a:lnTo>
                    <a:pt x="47625" y="47624"/>
                  </a:lnTo>
                  <a:lnTo>
                    <a:pt x="22196" y="80546"/>
                  </a:lnTo>
                  <a:lnTo>
                    <a:pt x="5806" y="119415"/>
                  </a:lnTo>
                  <a:lnTo>
                    <a:pt x="0" y="162687"/>
                  </a:lnTo>
                  <a:lnTo>
                    <a:pt x="0" y="813308"/>
                  </a:lnTo>
                  <a:lnTo>
                    <a:pt x="5806" y="856535"/>
                  </a:lnTo>
                  <a:lnTo>
                    <a:pt x="22196" y="895392"/>
                  </a:lnTo>
                  <a:lnTo>
                    <a:pt x="47625" y="928322"/>
                  </a:lnTo>
                  <a:lnTo>
                    <a:pt x="80546" y="953769"/>
                  </a:lnTo>
                  <a:lnTo>
                    <a:pt x="119415" y="970179"/>
                  </a:lnTo>
                  <a:lnTo>
                    <a:pt x="162687" y="975994"/>
                  </a:lnTo>
                  <a:lnTo>
                    <a:pt x="2075815" y="975994"/>
                  </a:lnTo>
                  <a:lnTo>
                    <a:pt x="2119086" y="970179"/>
                  </a:lnTo>
                  <a:lnTo>
                    <a:pt x="2157955" y="953770"/>
                  </a:lnTo>
                  <a:lnTo>
                    <a:pt x="2190877" y="928322"/>
                  </a:lnTo>
                  <a:lnTo>
                    <a:pt x="2216305" y="895392"/>
                  </a:lnTo>
                  <a:lnTo>
                    <a:pt x="2232695" y="856535"/>
                  </a:lnTo>
                  <a:lnTo>
                    <a:pt x="2238502" y="813308"/>
                  </a:lnTo>
                  <a:lnTo>
                    <a:pt x="2238502" y="162687"/>
                  </a:lnTo>
                  <a:lnTo>
                    <a:pt x="2232695" y="119415"/>
                  </a:lnTo>
                  <a:lnTo>
                    <a:pt x="2216305" y="80546"/>
                  </a:lnTo>
                  <a:lnTo>
                    <a:pt x="2190877" y="47625"/>
                  </a:lnTo>
                  <a:lnTo>
                    <a:pt x="2157955" y="22196"/>
                  </a:lnTo>
                  <a:lnTo>
                    <a:pt x="2119086" y="5806"/>
                  </a:lnTo>
                  <a:lnTo>
                    <a:pt x="2075815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344"/>
            <p:cNvSpPr/>
            <p:nvPr/>
          </p:nvSpPr>
          <p:spPr>
            <a:xfrm>
              <a:off x="5220080" y="2283714"/>
              <a:ext cx="2239009" cy="975995"/>
            </a:xfrm>
            <a:custGeom>
              <a:rect b="b" l="l" r="r" t="t"/>
              <a:pathLst>
                <a:path extrusionOk="0" h="975995" w="2239009">
                  <a:moveTo>
                    <a:pt x="0" y="162687"/>
                  </a:moveTo>
                  <a:lnTo>
                    <a:pt x="5806" y="119415"/>
                  </a:lnTo>
                  <a:lnTo>
                    <a:pt x="22196" y="80546"/>
                  </a:lnTo>
                  <a:lnTo>
                    <a:pt x="47625" y="47624"/>
                  </a:lnTo>
                  <a:lnTo>
                    <a:pt x="80546" y="22196"/>
                  </a:lnTo>
                  <a:lnTo>
                    <a:pt x="119415" y="5806"/>
                  </a:lnTo>
                  <a:lnTo>
                    <a:pt x="162687" y="0"/>
                  </a:lnTo>
                  <a:lnTo>
                    <a:pt x="2075815" y="0"/>
                  </a:lnTo>
                  <a:lnTo>
                    <a:pt x="2119086" y="5806"/>
                  </a:lnTo>
                  <a:lnTo>
                    <a:pt x="2157955" y="22196"/>
                  </a:lnTo>
                  <a:lnTo>
                    <a:pt x="2190877" y="47625"/>
                  </a:lnTo>
                  <a:lnTo>
                    <a:pt x="2216305" y="80546"/>
                  </a:lnTo>
                  <a:lnTo>
                    <a:pt x="2232695" y="119415"/>
                  </a:lnTo>
                  <a:lnTo>
                    <a:pt x="2238502" y="162687"/>
                  </a:lnTo>
                  <a:lnTo>
                    <a:pt x="2238502" y="813308"/>
                  </a:lnTo>
                  <a:lnTo>
                    <a:pt x="2232695" y="856535"/>
                  </a:lnTo>
                  <a:lnTo>
                    <a:pt x="2216305" y="895392"/>
                  </a:lnTo>
                  <a:lnTo>
                    <a:pt x="2190877" y="928322"/>
                  </a:lnTo>
                  <a:lnTo>
                    <a:pt x="2157955" y="953770"/>
                  </a:lnTo>
                  <a:lnTo>
                    <a:pt x="2119086" y="970179"/>
                  </a:lnTo>
                  <a:lnTo>
                    <a:pt x="2075815" y="975994"/>
                  </a:lnTo>
                  <a:lnTo>
                    <a:pt x="162687" y="975994"/>
                  </a:lnTo>
                  <a:lnTo>
                    <a:pt x="119415" y="970179"/>
                  </a:lnTo>
                  <a:lnTo>
                    <a:pt x="80546" y="953769"/>
                  </a:lnTo>
                  <a:lnTo>
                    <a:pt x="47625" y="928322"/>
                  </a:lnTo>
                  <a:lnTo>
                    <a:pt x="22196" y="895392"/>
                  </a:lnTo>
                  <a:lnTo>
                    <a:pt x="5806" y="856535"/>
                  </a:lnTo>
                  <a:lnTo>
                    <a:pt x="0" y="813308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344"/>
            <p:cNvSpPr/>
            <p:nvPr/>
          </p:nvSpPr>
          <p:spPr>
            <a:xfrm>
              <a:off x="6989698" y="2427693"/>
              <a:ext cx="678600" cy="678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8" name="Google Shape;5388;p344"/>
          <p:cNvSpPr txBox="1"/>
          <p:nvPr/>
        </p:nvSpPr>
        <p:spPr>
          <a:xfrm>
            <a:off x="5453888" y="3073737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9" name="Google Shape;5389;p344"/>
          <p:cNvGrpSpPr/>
          <p:nvPr/>
        </p:nvGrpSpPr>
        <p:grpSpPr>
          <a:xfrm>
            <a:off x="5436108" y="3458547"/>
            <a:ext cx="1442720" cy="660383"/>
            <a:chOff x="5436108" y="2593975"/>
            <a:chExt cx="1442720" cy="495300"/>
          </a:xfrm>
        </p:grpSpPr>
        <p:sp>
          <p:nvSpPr>
            <p:cNvPr id="5390" name="Google Shape;5390;p344"/>
            <p:cNvSpPr/>
            <p:nvPr/>
          </p:nvSpPr>
          <p:spPr>
            <a:xfrm>
              <a:off x="5436108" y="2593975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1359915" y="0"/>
                  </a:moveTo>
                  <a:lnTo>
                    <a:pt x="82422" y="0"/>
                  </a:lnTo>
                  <a:lnTo>
                    <a:pt x="50363" y="6484"/>
                  </a:lnTo>
                  <a:lnTo>
                    <a:pt x="24161" y="24161"/>
                  </a:lnTo>
                  <a:lnTo>
                    <a:pt x="6484" y="50363"/>
                  </a:lnTo>
                  <a:lnTo>
                    <a:pt x="0" y="82423"/>
                  </a:lnTo>
                  <a:lnTo>
                    <a:pt x="0" y="412242"/>
                  </a:lnTo>
                  <a:lnTo>
                    <a:pt x="6484" y="444374"/>
                  </a:lnTo>
                  <a:lnTo>
                    <a:pt x="24161" y="470614"/>
                  </a:lnTo>
                  <a:lnTo>
                    <a:pt x="50363" y="488305"/>
                  </a:lnTo>
                  <a:lnTo>
                    <a:pt x="82422" y="494792"/>
                  </a:lnTo>
                  <a:lnTo>
                    <a:pt x="1359915" y="494792"/>
                  </a:lnTo>
                  <a:lnTo>
                    <a:pt x="1391975" y="488305"/>
                  </a:lnTo>
                  <a:lnTo>
                    <a:pt x="1418177" y="470614"/>
                  </a:lnTo>
                  <a:lnTo>
                    <a:pt x="1435854" y="444374"/>
                  </a:lnTo>
                  <a:lnTo>
                    <a:pt x="1442339" y="412242"/>
                  </a:lnTo>
                  <a:lnTo>
                    <a:pt x="1442339" y="82423"/>
                  </a:lnTo>
                  <a:lnTo>
                    <a:pt x="1435854" y="50363"/>
                  </a:lnTo>
                  <a:lnTo>
                    <a:pt x="1418177" y="24161"/>
                  </a:lnTo>
                  <a:lnTo>
                    <a:pt x="1391975" y="6484"/>
                  </a:lnTo>
                  <a:lnTo>
                    <a:pt x="1359915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344"/>
            <p:cNvSpPr/>
            <p:nvPr/>
          </p:nvSpPr>
          <p:spPr>
            <a:xfrm>
              <a:off x="5436108" y="2593975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0" y="82423"/>
                  </a:moveTo>
                  <a:lnTo>
                    <a:pt x="6484" y="50363"/>
                  </a:lnTo>
                  <a:lnTo>
                    <a:pt x="24161" y="24161"/>
                  </a:lnTo>
                  <a:lnTo>
                    <a:pt x="50363" y="6484"/>
                  </a:lnTo>
                  <a:lnTo>
                    <a:pt x="82422" y="0"/>
                  </a:lnTo>
                  <a:lnTo>
                    <a:pt x="1359915" y="0"/>
                  </a:lnTo>
                  <a:lnTo>
                    <a:pt x="1391975" y="6484"/>
                  </a:lnTo>
                  <a:lnTo>
                    <a:pt x="1418177" y="24161"/>
                  </a:lnTo>
                  <a:lnTo>
                    <a:pt x="1435854" y="50363"/>
                  </a:lnTo>
                  <a:lnTo>
                    <a:pt x="1442339" y="82423"/>
                  </a:lnTo>
                  <a:lnTo>
                    <a:pt x="1442339" y="412242"/>
                  </a:lnTo>
                  <a:lnTo>
                    <a:pt x="1435854" y="444374"/>
                  </a:lnTo>
                  <a:lnTo>
                    <a:pt x="1418177" y="470614"/>
                  </a:lnTo>
                  <a:lnTo>
                    <a:pt x="1391975" y="488305"/>
                  </a:lnTo>
                  <a:lnTo>
                    <a:pt x="1359915" y="494792"/>
                  </a:lnTo>
                  <a:lnTo>
                    <a:pt x="82422" y="494792"/>
                  </a:lnTo>
                  <a:lnTo>
                    <a:pt x="50363" y="488305"/>
                  </a:lnTo>
                  <a:lnTo>
                    <a:pt x="24161" y="470614"/>
                  </a:lnTo>
                  <a:lnTo>
                    <a:pt x="6484" y="444374"/>
                  </a:lnTo>
                  <a:lnTo>
                    <a:pt x="0" y="412242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2" name="Google Shape;5392;p344"/>
          <p:cNvSpPr txBox="1"/>
          <p:nvPr/>
        </p:nvSpPr>
        <p:spPr>
          <a:xfrm>
            <a:off x="5545328" y="3593929"/>
            <a:ext cx="1227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MRAppMaster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93" name="Google Shape;5393;p344"/>
          <p:cNvGrpSpPr/>
          <p:nvPr/>
        </p:nvGrpSpPr>
        <p:grpSpPr>
          <a:xfrm>
            <a:off x="3779901" y="3524923"/>
            <a:ext cx="1728470" cy="474121"/>
            <a:chOff x="3779901" y="2643758"/>
            <a:chExt cx="1728470" cy="355600"/>
          </a:xfrm>
        </p:grpSpPr>
        <p:sp>
          <p:nvSpPr>
            <p:cNvPr id="5394" name="Google Shape;5394;p344"/>
            <p:cNvSpPr/>
            <p:nvPr/>
          </p:nvSpPr>
          <p:spPr>
            <a:xfrm>
              <a:off x="3779901" y="2643758"/>
              <a:ext cx="1728470" cy="355600"/>
            </a:xfrm>
            <a:custGeom>
              <a:rect b="b" l="l" r="r" t="t"/>
              <a:pathLst>
                <a:path extrusionOk="0" h="355600" w="1728470">
                  <a:moveTo>
                    <a:pt x="1550670" y="0"/>
                  </a:moveTo>
                  <a:lnTo>
                    <a:pt x="1550670" y="88773"/>
                  </a:lnTo>
                  <a:lnTo>
                    <a:pt x="0" y="88773"/>
                  </a:lnTo>
                  <a:lnTo>
                    <a:pt x="0" y="266319"/>
                  </a:lnTo>
                  <a:lnTo>
                    <a:pt x="1550670" y="266319"/>
                  </a:lnTo>
                  <a:lnTo>
                    <a:pt x="1550670" y="355219"/>
                  </a:lnTo>
                  <a:lnTo>
                    <a:pt x="1728215" y="177546"/>
                  </a:lnTo>
                  <a:lnTo>
                    <a:pt x="1550670" y="0"/>
                  </a:lnTo>
                  <a:close/>
                </a:path>
              </a:pathLst>
            </a:custGeom>
            <a:solidFill>
              <a:srgbClr val="B3A1C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344"/>
            <p:cNvSpPr/>
            <p:nvPr/>
          </p:nvSpPr>
          <p:spPr>
            <a:xfrm>
              <a:off x="3779901" y="2643758"/>
              <a:ext cx="1728470" cy="355600"/>
            </a:xfrm>
            <a:custGeom>
              <a:rect b="b" l="l" r="r" t="t"/>
              <a:pathLst>
                <a:path extrusionOk="0" h="355600" w="1728470">
                  <a:moveTo>
                    <a:pt x="0" y="88773"/>
                  </a:moveTo>
                  <a:lnTo>
                    <a:pt x="1550670" y="88773"/>
                  </a:lnTo>
                  <a:lnTo>
                    <a:pt x="1550670" y="0"/>
                  </a:lnTo>
                  <a:lnTo>
                    <a:pt x="1728215" y="177546"/>
                  </a:lnTo>
                  <a:lnTo>
                    <a:pt x="1550670" y="355219"/>
                  </a:lnTo>
                  <a:lnTo>
                    <a:pt x="1550670" y="266319"/>
                  </a:lnTo>
                  <a:lnTo>
                    <a:pt x="0" y="266319"/>
                  </a:lnTo>
                  <a:lnTo>
                    <a:pt x="0" y="8877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9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Google Shape;5400;p345"/>
          <p:cNvSpPr txBox="1"/>
          <p:nvPr/>
        </p:nvSpPr>
        <p:spPr>
          <a:xfrm>
            <a:off x="400608" y="4040632"/>
            <a:ext cx="973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1" name="Google Shape;5401;p345"/>
          <p:cNvSpPr txBox="1"/>
          <p:nvPr/>
        </p:nvSpPr>
        <p:spPr>
          <a:xfrm>
            <a:off x="400608" y="4446964"/>
            <a:ext cx="956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02" name="Google Shape;5402;p345"/>
          <p:cNvGrpSpPr/>
          <p:nvPr/>
        </p:nvGrpSpPr>
        <p:grpSpPr>
          <a:xfrm>
            <a:off x="1331594" y="198284"/>
            <a:ext cx="5688623" cy="5150638"/>
            <a:chOff x="1331594" y="148717"/>
            <a:chExt cx="5688623" cy="3863075"/>
          </a:xfrm>
        </p:grpSpPr>
        <p:sp>
          <p:nvSpPr>
            <p:cNvPr id="5403" name="Google Shape;5403;p345"/>
            <p:cNvSpPr/>
            <p:nvPr/>
          </p:nvSpPr>
          <p:spPr>
            <a:xfrm>
              <a:off x="1331594" y="2722092"/>
              <a:ext cx="1289700" cy="128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345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8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70"/>
                  </a:lnTo>
                  <a:lnTo>
                    <a:pt x="119459" y="970179"/>
                  </a:lnTo>
                  <a:lnTo>
                    <a:pt x="162687" y="975995"/>
                  </a:lnTo>
                  <a:lnTo>
                    <a:pt x="2933700" y="975995"/>
                  </a:lnTo>
                  <a:lnTo>
                    <a:pt x="2976927" y="970179"/>
                  </a:lnTo>
                  <a:lnTo>
                    <a:pt x="3015784" y="953770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8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345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8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70"/>
                  </a:lnTo>
                  <a:lnTo>
                    <a:pt x="2976927" y="970179"/>
                  </a:lnTo>
                  <a:lnTo>
                    <a:pt x="2933700" y="975995"/>
                  </a:lnTo>
                  <a:lnTo>
                    <a:pt x="162687" y="975995"/>
                  </a:lnTo>
                  <a:lnTo>
                    <a:pt x="119459" y="970179"/>
                  </a:lnTo>
                  <a:lnTo>
                    <a:pt x="80602" y="953770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8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345"/>
            <p:cNvSpPr/>
            <p:nvPr/>
          </p:nvSpPr>
          <p:spPr>
            <a:xfrm>
              <a:off x="6341617" y="292696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7" name="Google Shape;5407;p345"/>
          <p:cNvSpPr txBox="1"/>
          <p:nvPr/>
        </p:nvSpPr>
        <p:spPr>
          <a:xfrm>
            <a:off x="3859148" y="226059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08" name="Google Shape;5408;p345"/>
          <p:cNvGrpSpPr/>
          <p:nvPr/>
        </p:nvGrpSpPr>
        <p:grpSpPr>
          <a:xfrm>
            <a:off x="2621534" y="782468"/>
            <a:ext cx="4398684" cy="4611678"/>
            <a:chOff x="2621534" y="586866"/>
            <a:chExt cx="4398684" cy="3458845"/>
          </a:xfrm>
        </p:grpSpPr>
        <p:sp>
          <p:nvSpPr>
            <p:cNvPr id="5409" name="Google Shape;5409;p345"/>
            <p:cNvSpPr/>
            <p:nvPr/>
          </p:nvSpPr>
          <p:spPr>
            <a:xfrm>
              <a:off x="2621534" y="586866"/>
              <a:ext cx="1086485" cy="3458845"/>
            </a:xfrm>
            <a:custGeom>
              <a:rect b="b" l="l" r="r" t="t"/>
              <a:pathLst>
                <a:path extrusionOk="0" h="3458845" w="1086485">
                  <a:moveTo>
                    <a:pt x="1086358" y="49784"/>
                  </a:moveTo>
                  <a:lnTo>
                    <a:pt x="1078293" y="45085"/>
                  </a:lnTo>
                  <a:lnTo>
                    <a:pt x="1003173" y="1270"/>
                  </a:lnTo>
                  <a:lnTo>
                    <a:pt x="1000887" y="0"/>
                  </a:lnTo>
                  <a:lnTo>
                    <a:pt x="997966" y="762"/>
                  </a:lnTo>
                  <a:lnTo>
                    <a:pt x="996569" y="3048"/>
                  </a:lnTo>
                  <a:lnTo>
                    <a:pt x="995299" y="5207"/>
                  </a:lnTo>
                  <a:lnTo>
                    <a:pt x="996061" y="8128"/>
                  </a:lnTo>
                  <a:lnTo>
                    <a:pt x="998347" y="9525"/>
                  </a:lnTo>
                  <a:lnTo>
                    <a:pt x="1059294" y="45085"/>
                  </a:lnTo>
                  <a:lnTo>
                    <a:pt x="540512" y="45085"/>
                  </a:lnTo>
                  <a:lnTo>
                    <a:pt x="538353" y="47244"/>
                  </a:lnTo>
                  <a:lnTo>
                    <a:pt x="538353" y="1177671"/>
                  </a:lnTo>
                  <a:lnTo>
                    <a:pt x="538353" y="2286381"/>
                  </a:lnTo>
                  <a:lnTo>
                    <a:pt x="538353" y="2775331"/>
                  </a:lnTo>
                  <a:lnTo>
                    <a:pt x="0" y="2775331"/>
                  </a:lnTo>
                  <a:lnTo>
                    <a:pt x="0" y="2784856"/>
                  </a:lnTo>
                  <a:lnTo>
                    <a:pt x="538353" y="2784856"/>
                  </a:lnTo>
                  <a:lnTo>
                    <a:pt x="538353" y="3411575"/>
                  </a:lnTo>
                  <a:lnTo>
                    <a:pt x="540512" y="3413709"/>
                  </a:lnTo>
                  <a:lnTo>
                    <a:pt x="1059319" y="3413709"/>
                  </a:lnTo>
                  <a:lnTo>
                    <a:pt x="1067485" y="3408959"/>
                  </a:lnTo>
                  <a:lnTo>
                    <a:pt x="1074547" y="3404832"/>
                  </a:lnTo>
                  <a:lnTo>
                    <a:pt x="1067485" y="3408959"/>
                  </a:lnTo>
                  <a:lnTo>
                    <a:pt x="996061" y="3450615"/>
                  </a:lnTo>
                  <a:lnTo>
                    <a:pt x="995299" y="3453523"/>
                  </a:lnTo>
                  <a:lnTo>
                    <a:pt x="996569" y="3455797"/>
                  </a:lnTo>
                  <a:lnTo>
                    <a:pt x="997966" y="3458070"/>
                  </a:lnTo>
                  <a:lnTo>
                    <a:pt x="1000887" y="3458832"/>
                  </a:lnTo>
                  <a:lnTo>
                    <a:pt x="1078191" y="3413709"/>
                  </a:lnTo>
                  <a:lnTo>
                    <a:pt x="1086358" y="3408946"/>
                  </a:lnTo>
                  <a:lnTo>
                    <a:pt x="1078191" y="3404184"/>
                  </a:lnTo>
                  <a:lnTo>
                    <a:pt x="1000887" y="3359061"/>
                  </a:lnTo>
                  <a:lnTo>
                    <a:pt x="997966" y="3359823"/>
                  </a:lnTo>
                  <a:lnTo>
                    <a:pt x="996569" y="3362096"/>
                  </a:lnTo>
                  <a:lnTo>
                    <a:pt x="995299" y="3364369"/>
                  </a:lnTo>
                  <a:lnTo>
                    <a:pt x="996061" y="3367290"/>
                  </a:lnTo>
                  <a:lnTo>
                    <a:pt x="1059319" y="3404184"/>
                  </a:lnTo>
                  <a:lnTo>
                    <a:pt x="547878" y="3404184"/>
                  </a:lnTo>
                  <a:lnTo>
                    <a:pt x="547878" y="2293747"/>
                  </a:lnTo>
                  <a:lnTo>
                    <a:pt x="1059294" y="2293747"/>
                  </a:lnTo>
                  <a:lnTo>
                    <a:pt x="998347" y="2329307"/>
                  </a:lnTo>
                  <a:lnTo>
                    <a:pt x="996061" y="2330704"/>
                  </a:lnTo>
                  <a:lnTo>
                    <a:pt x="995299" y="2333625"/>
                  </a:lnTo>
                  <a:lnTo>
                    <a:pt x="996569" y="2335911"/>
                  </a:lnTo>
                  <a:lnTo>
                    <a:pt x="997966" y="2338070"/>
                  </a:lnTo>
                  <a:lnTo>
                    <a:pt x="1000887" y="2338832"/>
                  </a:lnTo>
                  <a:lnTo>
                    <a:pt x="1003173" y="2337562"/>
                  </a:lnTo>
                  <a:lnTo>
                    <a:pt x="1078293" y="2293747"/>
                  </a:lnTo>
                  <a:lnTo>
                    <a:pt x="1086358" y="2289048"/>
                  </a:lnTo>
                  <a:lnTo>
                    <a:pt x="1078103" y="2284222"/>
                  </a:lnTo>
                  <a:lnTo>
                    <a:pt x="1003173" y="2240407"/>
                  </a:lnTo>
                  <a:lnTo>
                    <a:pt x="1000887" y="2239137"/>
                  </a:lnTo>
                  <a:lnTo>
                    <a:pt x="997966" y="2239899"/>
                  </a:lnTo>
                  <a:lnTo>
                    <a:pt x="996569" y="2242185"/>
                  </a:lnTo>
                  <a:lnTo>
                    <a:pt x="995299" y="2244471"/>
                  </a:lnTo>
                  <a:lnTo>
                    <a:pt x="996061" y="2247392"/>
                  </a:lnTo>
                  <a:lnTo>
                    <a:pt x="998347" y="2248662"/>
                  </a:lnTo>
                  <a:lnTo>
                    <a:pt x="1059294" y="2284222"/>
                  </a:lnTo>
                  <a:lnTo>
                    <a:pt x="547878" y="2284222"/>
                  </a:lnTo>
                  <a:lnTo>
                    <a:pt x="547878" y="1185037"/>
                  </a:lnTo>
                  <a:lnTo>
                    <a:pt x="1059510" y="1185037"/>
                  </a:lnTo>
                  <a:lnTo>
                    <a:pt x="998347" y="1220724"/>
                  </a:lnTo>
                  <a:lnTo>
                    <a:pt x="996061" y="1221994"/>
                  </a:lnTo>
                  <a:lnTo>
                    <a:pt x="995299" y="1224915"/>
                  </a:lnTo>
                  <a:lnTo>
                    <a:pt x="996569" y="1227201"/>
                  </a:lnTo>
                  <a:lnTo>
                    <a:pt x="997966" y="1229487"/>
                  </a:lnTo>
                  <a:lnTo>
                    <a:pt x="1000887" y="1230249"/>
                  </a:lnTo>
                  <a:lnTo>
                    <a:pt x="1003173" y="1228864"/>
                  </a:lnTo>
                  <a:lnTo>
                    <a:pt x="1078293" y="1185037"/>
                  </a:lnTo>
                  <a:lnTo>
                    <a:pt x="1086358" y="1180338"/>
                  </a:lnTo>
                  <a:lnTo>
                    <a:pt x="1078077" y="1175512"/>
                  </a:lnTo>
                  <a:lnTo>
                    <a:pt x="1003173" y="1131824"/>
                  </a:lnTo>
                  <a:lnTo>
                    <a:pt x="1000887" y="1130427"/>
                  </a:lnTo>
                  <a:lnTo>
                    <a:pt x="997966" y="1131189"/>
                  </a:lnTo>
                  <a:lnTo>
                    <a:pt x="996569" y="1133475"/>
                  </a:lnTo>
                  <a:lnTo>
                    <a:pt x="995299" y="1135761"/>
                  </a:lnTo>
                  <a:lnTo>
                    <a:pt x="996061" y="1138682"/>
                  </a:lnTo>
                  <a:lnTo>
                    <a:pt x="998347" y="1139952"/>
                  </a:lnTo>
                  <a:lnTo>
                    <a:pt x="1059294" y="1175512"/>
                  </a:lnTo>
                  <a:lnTo>
                    <a:pt x="547878" y="1175512"/>
                  </a:lnTo>
                  <a:lnTo>
                    <a:pt x="547878" y="54610"/>
                  </a:lnTo>
                  <a:lnTo>
                    <a:pt x="1059294" y="54610"/>
                  </a:lnTo>
                  <a:lnTo>
                    <a:pt x="998347" y="90170"/>
                  </a:lnTo>
                  <a:lnTo>
                    <a:pt x="996061" y="91440"/>
                  </a:lnTo>
                  <a:lnTo>
                    <a:pt x="995299" y="94361"/>
                  </a:lnTo>
                  <a:lnTo>
                    <a:pt x="996569" y="96647"/>
                  </a:lnTo>
                  <a:lnTo>
                    <a:pt x="997966" y="98933"/>
                  </a:lnTo>
                  <a:lnTo>
                    <a:pt x="1000887" y="99695"/>
                  </a:lnTo>
                  <a:lnTo>
                    <a:pt x="1003173" y="98425"/>
                  </a:lnTo>
                  <a:lnTo>
                    <a:pt x="1078103" y="54610"/>
                  </a:lnTo>
                  <a:lnTo>
                    <a:pt x="1086358" y="49784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345"/>
            <p:cNvSpPr/>
            <p:nvPr/>
          </p:nvSpPr>
          <p:spPr>
            <a:xfrm>
              <a:off x="3707891" y="1279270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5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7"/>
                  </a:lnTo>
                  <a:lnTo>
                    <a:pt x="0" y="813180"/>
                  </a:lnTo>
                  <a:lnTo>
                    <a:pt x="5815" y="856452"/>
                  </a:lnTo>
                  <a:lnTo>
                    <a:pt x="22225" y="895321"/>
                  </a:lnTo>
                  <a:lnTo>
                    <a:pt x="47672" y="928242"/>
                  </a:lnTo>
                  <a:lnTo>
                    <a:pt x="80602" y="953671"/>
                  </a:lnTo>
                  <a:lnTo>
                    <a:pt x="119459" y="970061"/>
                  </a:lnTo>
                  <a:lnTo>
                    <a:pt x="162687" y="975867"/>
                  </a:lnTo>
                  <a:lnTo>
                    <a:pt x="2933700" y="975867"/>
                  </a:lnTo>
                  <a:lnTo>
                    <a:pt x="2976927" y="970061"/>
                  </a:lnTo>
                  <a:lnTo>
                    <a:pt x="3015784" y="953671"/>
                  </a:lnTo>
                  <a:lnTo>
                    <a:pt x="3048714" y="928243"/>
                  </a:lnTo>
                  <a:lnTo>
                    <a:pt x="3074162" y="895321"/>
                  </a:lnTo>
                  <a:lnTo>
                    <a:pt x="3090571" y="856452"/>
                  </a:lnTo>
                  <a:lnTo>
                    <a:pt x="3096387" y="813180"/>
                  </a:lnTo>
                  <a:lnTo>
                    <a:pt x="3096387" y="162687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5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345"/>
            <p:cNvSpPr/>
            <p:nvPr/>
          </p:nvSpPr>
          <p:spPr>
            <a:xfrm>
              <a:off x="3707891" y="1279270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5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5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7"/>
                  </a:lnTo>
                  <a:lnTo>
                    <a:pt x="3096387" y="813180"/>
                  </a:lnTo>
                  <a:lnTo>
                    <a:pt x="3090571" y="856452"/>
                  </a:lnTo>
                  <a:lnTo>
                    <a:pt x="3074162" y="895321"/>
                  </a:lnTo>
                  <a:lnTo>
                    <a:pt x="3048714" y="928243"/>
                  </a:lnTo>
                  <a:lnTo>
                    <a:pt x="3015784" y="953671"/>
                  </a:lnTo>
                  <a:lnTo>
                    <a:pt x="2976927" y="970061"/>
                  </a:lnTo>
                  <a:lnTo>
                    <a:pt x="2933700" y="975867"/>
                  </a:lnTo>
                  <a:lnTo>
                    <a:pt x="162687" y="975867"/>
                  </a:lnTo>
                  <a:lnTo>
                    <a:pt x="119459" y="970061"/>
                  </a:lnTo>
                  <a:lnTo>
                    <a:pt x="80602" y="953671"/>
                  </a:lnTo>
                  <a:lnTo>
                    <a:pt x="47672" y="928242"/>
                  </a:lnTo>
                  <a:lnTo>
                    <a:pt x="22225" y="895321"/>
                  </a:lnTo>
                  <a:lnTo>
                    <a:pt x="5815" y="856452"/>
                  </a:lnTo>
                  <a:lnTo>
                    <a:pt x="0" y="813180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345"/>
            <p:cNvSpPr/>
            <p:nvPr/>
          </p:nvSpPr>
          <p:spPr>
            <a:xfrm>
              <a:off x="6341618" y="142325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3" name="Google Shape;5413;p345"/>
          <p:cNvSpPr txBox="1"/>
          <p:nvPr/>
        </p:nvSpPr>
        <p:spPr>
          <a:xfrm>
            <a:off x="5443854" y="242823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4" name="Google Shape;5414;p345"/>
          <p:cNvSpPr txBox="1"/>
          <p:nvPr/>
        </p:nvSpPr>
        <p:spPr>
          <a:xfrm>
            <a:off x="3859148" y="1733804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5" name="Google Shape;5415;p345"/>
          <p:cNvSpPr txBox="1"/>
          <p:nvPr/>
        </p:nvSpPr>
        <p:spPr>
          <a:xfrm>
            <a:off x="5443854" y="1750567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6" name="Google Shape;5416;p345"/>
          <p:cNvGrpSpPr/>
          <p:nvPr/>
        </p:nvGrpSpPr>
        <p:grpSpPr>
          <a:xfrm>
            <a:off x="3707891" y="3183726"/>
            <a:ext cx="3312326" cy="1301294"/>
            <a:chOff x="3707891" y="2387854"/>
            <a:chExt cx="3312326" cy="975995"/>
          </a:xfrm>
        </p:grpSpPr>
        <p:sp>
          <p:nvSpPr>
            <p:cNvPr id="5417" name="Google Shape;5417;p345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7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69"/>
                  </a:lnTo>
                  <a:lnTo>
                    <a:pt x="119459" y="970179"/>
                  </a:lnTo>
                  <a:lnTo>
                    <a:pt x="162687" y="975994"/>
                  </a:lnTo>
                  <a:lnTo>
                    <a:pt x="2933700" y="975994"/>
                  </a:lnTo>
                  <a:lnTo>
                    <a:pt x="2976927" y="970179"/>
                  </a:lnTo>
                  <a:lnTo>
                    <a:pt x="3015784" y="953769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7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345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7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69"/>
                  </a:lnTo>
                  <a:lnTo>
                    <a:pt x="2976927" y="970179"/>
                  </a:lnTo>
                  <a:lnTo>
                    <a:pt x="2933700" y="975994"/>
                  </a:lnTo>
                  <a:lnTo>
                    <a:pt x="162687" y="975994"/>
                  </a:lnTo>
                  <a:lnTo>
                    <a:pt x="119459" y="970179"/>
                  </a:lnTo>
                  <a:lnTo>
                    <a:pt x="80602" y="953769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7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345"/>
            <p:cNvSpPr/>
            <p:nvPr/>
          </p:nvSpPr>
          <p:spPr>
            <a:xfrm>
              <a:off x="6341617" y="253196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0" name="Google Shape;5420;p345"/>
          <p:cNvSpPr txBox="1"/>
          <p:nvPr/>
        </p:nvSpPr>
        <p:spPr>
          <a:xfrm>
            <a:off x="3859148" y="3212760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1" name="Google Shape;5421;p345"/>
          <p:cNvSpPr txBox="1"/>
          <p:nvPr/>
        </p:nvSpPr>
        <p:spPr>
          <a:xfrm>
            <a:off x="5443854" y="3229355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2" name="Google Shape;5422;p345"/>
          <p:cNvGrpSpPr/>
          <p:nvPr/>
        </p:nvGrpSpPr>
        <p:grpSpPr>
          <a:xfrm>
            <a:off x="3707891" y="4677038"/>
            <a:ext cx="3312326" cy="1301294"/>
            <a:chOff x="3707891" y="3507866"/>
            <a:chExt cx="3312326" cy="975995"/>
          </a:xfrm>
        </p:grpSpPr>
        <p:sp>
          <p:nvSpPr>
            <p:cNvPr id="5423" name="Google Shape;5423;p345"/>
            <p:cNvSpPr/>
            <p:nvPr/>
          </p:nvSpPr>
          <p:spPr>
            <a:xfrm>
              <a:off x="3707891" y="3507866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4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6"/>
                  </a:lnTo>
                  <a:lnTo>
                    <a:pt x="0" y="813257"/>
                  </a:lnTo>
                  <a:lnTo>
                    <a:pt x="5815" y="856496"/>
                  </a:lnTo>
                  <a:lnTo>
                    <a:pt x="22225" y="895351"/>
                  </a:lnTo>
                  <a:lnTo>
                    <a:pt x="47672" y="928273"/>
                  </a:lnTo>
                  <a:lnTo>
                    <a:pt x="80602" y="953708"/>
                  </a:lnTo>
                  <a:lnTo>
                    <a:pt x="119459" y="970107"/>
                  </a:lnTo>
                  <a:lnTo>
                    <a:pt x="162687" y="975918"/>
                  </a:lnTo>
                  <a:lnTo>
                    <a:pt x="2933700" y="975918"/>
                  </a:lnTo>
                  <a:lnTo>
                    <a:pt x="2976927" y="970107"/>
                  </a:lnTo>
                  <a:lnTo>
                    <a:pt x="3015784" y="953708"/>
                  </a:lnTo>
                  <a:lnTo>
                    <a:pt x="3048714" y="928273"/>
                  </a:lnTo>
                  <a:lnTo>
                    <a:pt x="3074162" y="895351"/>
                  </a:lnTo>
                  <a:lnTo>
                    <a:pt x="3090571" y="856496"/>
                  </a:lnTo>
                  <a:lnTo>
                    <a:pt x="3096387" y="813257"/>
                  </a:lnTo>
                  <a:lnTo>
                    <a:pt x="3096387" y="162686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4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345"/>
            <p:cNvSpPr/>
            <p:nvPr/>
          </p:nvSpPr>
          <p:spPr>
            <a:xfrm>
              <a:off x="3707891" y="3507866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6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4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4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6"/>
                  </a:lnTo>
                  <a:lnTo>
                    <a:pt x="3096387" y="813257"/>
                  </a:lnTo>
                  <a:lnTo>
                    <a:pt x="3090571" y="856496"/>
                  </a:lnTo>
                  <a:lnTo>
                    <a:pt x="3074162" y="895351"/>
                  </a:lnTo>
                  <a:lnTo>
                    <a:pt x="3048714" y="928273"/>
                  </a:lnTo>
                  <a:lnTo>
                    <a:pt x="3015784" y="953708"/>
                  </a:lnTo>
                  <a:lnTo>
                    <a:pt x="2976927" y="970107"/>
                  </a:lnTo>
                  <a:lnTo>
                    <a:pt x="2933700" y="975918"/>
                  </a:lnTo>
                  <a:lnTo>
                    <a:pt x="162687" y="975918"/>
                  </a:lnTo>
                  <a:lnTo>
                    <a:pt x="119459" y="970107"/>
                  </a:lnTo>
                  <a:lnTo>
                    <a:pt x="80602" y="953708"/>
                  </a:lnTo>
                  <a:lnTo>
                    <a:pt x="47672" y="928273"/>
                  </a:lnTo>
                  <a:lnTo>
                    <a:pt x="22225" y="895351"/>
                  </a:lnTo>
                  <a:lnTo>
                    <a:pt x="5815" y="856496"/>
                  </a:lnTo>
                  <a:lnTo>
                    <a:pt x="0" y="813257"/>
                  </a:lnTo>
                  <a:lnTo>
                    <a:pt x="0" y="16268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345"/>
            <p:cNvSpPr/>
            <p:nvPr/>
          </p:nvSpPr>
          <p:spPr>
            <a:xfrm>
              <a:off x="6341617" y="3651872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6" name="Google Shape;5426;p345"/>
          <p:cNvSpPr txBox="1"/>
          <p:nvPr/>
        </p:nvSpPr>
        <p:spPr>
          <a:xfrm>
            <a:off x="3859148" y="4706280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7" name="Google Shape;5427;p345"/>
          <p:cNvSpPr txBox="1"/>
          <p:nvPr/>
        </p:nvSpPr>
        <p:spPr>
          <a:xfrm>
            <a:off x="5443854" y="4722876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8" name="Google Shape;5428;p345"/>
          <p:cNvGrpSpPr/>
          <p:nvPr/>
        </p:nvGrpSpPr>
        <p:grpSpPr>
          <a:xfrm>
            <a:off x="7740395" y="2564828"/>
            <a:ext cx="972184" cy="1163290"/>
            <a:chOff x="7740395" y="1923669"/>
            <a:chExt cx="972184" cy="872489"/>
          </a:xfrm>
        </p:grpSpPr>
        <p:sp>
          <p:nvSpPr>
            <p:cNvPr id="5429" name="Google Shape;5429;p345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826643" y="0"/>
                  </a:moveTo>
                  <a:lnTo>
                    <a:pt x="145414" y="0"/>
                  </a:lnTo>
                  <a:lnTo>
                    <a:pt x="99421" y="7417"/>
                  </a:lnTo>
                  <a:lnTo>
                    <a:pt x="59500" y="28070"/>
                  </a:lnTo>
                  <a:lnTo>
                    <a:pt x="28033" y="59554"/>
                  </a:lnTo>
                  <a:lnTo>
                    <a:pt x="7405" y="99470"/>
                  </a:lnTo>
                  <a:lnTo>
                    <a:pt x="0" y="145414"/>
                  </a:lnTo>
                  <a:lnTo>
                    <a:pt x="0" y="727075"/>
                  </a:lnTo>
                  <a:lnTo>
                    <a:pt x="7405" y="773019"/>
                  </a:lnTo>
                  <a:lnTo>
                    <a:pt x="28033" y="812935"/>
                  </a:lnTo>
                  <a:lnTo>
                    <a:pt x="59500" y="844419"/>
                  </a:lnTo>
                  <a:lnTo>
                    <a:pt x="99421" y="865072"/>
                  </a:lnTo>
                  <a:lnTo>
                    <a:pt x="145414" y="872489"/>
                  </a:lnTo>
                  <a:lnTo>
                    <a:pt x="826643" y="872489"/>
                  </a:lnTo>
                  <a:lnTo>
                    <a:pt x="872587" y="865072"/>
                  </a:lnTo>
                  <a:lnTo>
                    <a:pt x="912503" y="844419"/>
                  </a:lnTo>
                  <a:lnTo>
                    <a:pt x="943987" y="812935"/>
                  </a:lnTo>
                  <a:lnTo>
                    <a:pt x="964640" y="773019"/>
                  </a:lnTo>
                  <a:lnTo>
                    <a:pt x="972057" y="727075"/>
                  </a:lnTo>
                  <a:lnTo>
                    <a:pt x="972057" y="145414"/>
                  </a:lnTo>
                  <a:lnTo>
                    <a:pt x="964640" y="99470"/>
                  </a:lnTo>
                  <a:lnTo>
                    <a:pt x="943987" y="59554"/>
                  </a:lnTo>
                  <a:lnTo>
                    <a:pt x="912503" y="28070"/>
                  </a:lnTo>
                  <a:lnTo>
                    <a:pt x="872587" y="7417"/>
                  </a:lnTo>
                  <a:lnTo>
                    <a:pt x="826643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345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0" y="145414"/>
                  </a:moveTo>
                  <a:lnTo>
                    <a:pt x="7405" y="99470"/>
                  </a:lnTo>
                  <a:lnTo>
                    <a:pt x="28033" y="59554"/>
                  </a:lnTo>
                  <a:lnTo>
                    <a:pt x="59500" y="28070"/>
                  </a:lnTo>
                  <a:lnTo>
                    <a:pt x="99421" y="7417"/>
                  </a:lnTo>
                  <a:lnTo>
                    <a:pt x="145414" y="0"/>
                  </a:lnTo>
                  <a:lnTo>
                    <a:pt x="826643" y="0"/>
                  </a:lnTo>
                  <a:lnTo>
                    <a:pt x="872587" y="7417"/>
                  </a:lnTo>
                  <a:lnTo>
                    <a:pt x="912503" y="28070"/>
                  </a:lnTo>
                  <a:lnTo>
                    <a:pt x="943987" y="59554"/>
                  </a:lnTo>
                  <a:lnTo>
                    <a:pt x="964640" y="99470"/>
                  </a:lnTo>
                  <a:lnTo>
                    <a:pt x="972057" y="145414"/>
                  </a:lnTo>
                  <a:lnTo>
                    <a:pt x="972057" y="727075"/>
                  </a:lnTo>
                  <a:lnTo>
                    <a:pt x="964640" y="773019"/>
                  </a:lnTo>
                  <a:lnTo>
                    <a:pt x="943987" y="812935"/>
                  </a:lnTo>
                  <a:lnTo>
                    <a:pt x="912503" y="844419"/>
                  </a:lnTo>
                  <a:lnTo>
                    <a:pt x="872587" y="865072"/>
                  </a:lnTo>
                  <a:lnTo>
                    <a:pt x="826643" y="872489"/>
                  </a:lnTo>
                  <a:lnTo>
                    <a:pt x="145414" y="872489"/>
                  </a:lnTo>
                  <a:lnTo>
                    <a:pt x="99421" y="865072"/>
                  </a:lnTo>
                  <a:lnTo>
                    <a:pt x="59500" y="844419"/>
                  </a:lnTo>
                  <a:lnTo>
                    <a:pt x="28033" y="812935"/>
                  </a:lnTo>
                  <a:lnTo>
                    <a:pt x="7405" y="773019"/>
                  </a:lnTo>
                  <a:lnTo>
                    <a:pt x="0" y="727075"/>
                  </a:lnTo>
                  <a:lnTo>
                    <a:pt x="0" y="14541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1" name="Google Shape;5431;p345"/>
          <p:cNvSpPr txBox="1"/>
          <p:nvPr/>
        </p:nvSpPr>
        <p:spPr>
          <a:xfrm>
            <a:off x="7863078" y="2744555"/>
            <a:ext cx="580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 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2" name="Google Shape;5432;p345"/>
          <p:cNvGrpSpPr/>
          <p:nvPr/>
        </p:nvGrpSpPr>
        <p:grpSpPr>
          <a:xfrm>
            <a:off x="7020306" y="642772"/>
            <a:ext cx="2118048" cy="4745955"/>
            <a:chOff x="7020306" y="482091"/>
            <a:chExt cx="2118048" cy="3559555"/>
          </a:xfrm>
        </p:grpSpPr>
        <p:sp>
          <p:nvSpPr>
            <p:cNvPr id="5433" name="Google Shape;5433;p345"/>
            <p:cNvSpPr/>
            <p:nvPr/>
          </p:nvSpPr>
          <p:spPr>
            <a:xfrm>
              <a:off x="8356854" y="1942731"/>
              <a:ext cx="781500" cy="781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345"/>
            <p:cNvSpPr/>
            <p:nvPr/>
          </p:nvSpPr>
          <p:spPr>
            <a:xfrm>
              <a:off x="7020306" y="582167"/>
              <a:ext cx="720090" cy="3459479"/>
            </a:xfrm>
            <a:custGeom>
              <a:rect b="b" l="l" r="r" t="t"/>
              <a:pathLst>
                <a:path extrusionOk="0" h="3459479" w="720090">
                  <a:moveTo>
                    <a:pt x="720090" y="1773047"/>
                  </a:moveTo>
                  <a:lnTo>
                    <a:pt x="364744" y="1773047"/>
                  </a:lnTo>
                  <a:lnTo>
                    <a:pt x="364744" y="1185164"/>
                  </a:lnTo>
                  <a:lnTo>
                    <a:pt x="364744" y="1180338"/>
                  </a:lnTo>
                  <a:lnTo>
                    <a:pt x="364744" y="1177798"/>
                  </a:lnTo>
                  <a:lnTo>
                    <a:pt x="364744" y="54610"/>
                  </a:lnTo>
                  <a:lnTo>
                    <a:pt x="364744" y="49911"/>
                  </a:lnTo>
                  <a:lnTo>
                    <a:pt x="364744" y="47244"/>
                  </a:lnTo>
                  <a:lnTo>
                    <a:pt x="362585" y="45085"/>
                  </a:lnTo>
                  <a:lnTo>
                    <a:pt x="27051" y="45085"/>
                  </a:lnTo>
                  <a:lnTo>
                    <a:pt x="88011" y="9525"/>
                  </a:lnTo>
                  <a:lnTo>
                    <a:pt x="90297" y="8255"/>
                  </a:lnTo>
                  <a:lnTo>
                    <a:pt x="91059" y="5334"/>
                  </a:lnTo>
                  <a:lnTo>
                    <a:pt x="89662" y="3048"/>
                  </a:lnTo>
                  <a:lnTo>
                    <a:pt x="88392" y="762"/>
                  </a:lnTo>
                  <a:lnTo>
                    <a:pt x="85471" y="0"/>
                  </a:lnTo>
                  <a:lnTo>
                    <a:pt x="83185" y="1270"/>
                  </a:lnTo>
                  <a:lnTo>
                    <a:pt x="0" y="49911"/>
                  </a:lnTo>
                  <a:lnTo>
                    <a:pt x="83185" y="98425"/>
                  </a:lnTo>
                  <a:lnTo>
                    <a:pt x="85471" y="99822"/>
                  </a:lnTo>
                  <a:lnTo>
                    <a:pt x="88392" y="99060"/>
                  </a:lnTo>
                  <a:lnTo>
                    <a:pt x="89662" y="96774"/>
                  </a:lnTo>
                  <a:lnTo>
                    <a:pt x="91059" y="94488"/>
                  </a:lnTo>
                  <a:lnTo>
                    <a:pt x="90297" y="91567"/>
                  </a:lnTo>
                  <a:lnTo>
                    <a:pt x="88011" y="90170"/>
                  </a:lnTo>
                  <a:lnTo>
                    <a:pt x="27051" y="54610"/>
                  </a:lnTo>
                  <a:lnTo>
                    <a:pt x="355219" y="54610"/>
                  </a:lnTo>
                  <a:lnTo>
                    <a:pt x="355219" y="1175639"/>
                  </a:lnTo>
                  <a:lnTo>
                    <a:pt x="27051" y="1175639"/>
                  </a:lnTo>
                  <a:lnTo>
                    <a:pt x="88011" y="1140079"/>
                  </a:lnTo>
                  <a:lnTo>
                    <a:pt x="90297" y="1138682"/>
                  </a:lnTo>
                  <a:lnTo>
                    <a:pt x="91059" y="1135761"/>
                  </a:lnTo>
                  <a:lnTo>
                    <a:pt x="89662" y="1133602"/>
                  </a:lnTo>
                  <a:lnTo>
                    <a:pt x="88392" y="1131316"/>
                  </a:lnTo>
                  <a:lnTo>
                    <a:pt x="85471" y="1130554"/>
                  </a:lnTo>
                  <a:lnTo>
                    <a:pt x="83185" y="1131824"/>
                  </a:lnTo>
                  <a:lnTo>
                    <a:pt x="0" y="1180338"/>
                  </a:lnTo>
                  <a:lnTo>
                    <a:pt x="83185" y="1228979"/>
                  </a:lnTo>
                  <a:lnTo>
                    <a:pt x="85471" y="1230249"/>
                  </a:lnTo>
                  <a:lnTo>
                    <a:pt x="88392" y="1229487"/>
                  </a:lnTo>
                  <a:lnTo>
                    <a:pt x="89662" y="1227201"/>
                  </a:lnTo>
                  <a:lnTo>
                    <a:pt x="91059" y="1224915"/>
                  </a:lnTo>
                  <a:lnTo>
                    <a:pt x="90297" y="1221994"/>
                  </a:lnTo>
                  <a:lnTo>
                    <a:pt x="88011" y="1220724"/>
                  </a:lnTo>
                  <a:lnTo>
                    <a:pt x="27051" y="1185164"/>
                  </a:lnTo>
                  <a:lnTo>
                    <a:pt x="355219" y="1185164"/>
                  </a:lnTo>
                  <a:lnTo>
                    <a:pt x="355219" y="1775079"/>
                  </a:lnTo>
                  <a:lnTo>
                    <a:pt x="355219" y="1780413"/>
                  </a:lnTo>
                  <a:lnTo>
                    <a:pt x="355219" y="2284349"/>
                  </a:lnTo>
                  <a:lnTo>
                    <a:pt x="26822" y="2284349"/>
                  </a:lnTo>
                  <a:lnTo>
                    <a:pt x="88011" y="2248662"/>
                  </a:lnTo>
                  <a:lnTo>
                    <a:pt x="90297" y="2247392"/>
                  </a:lnTo>
                  <a:lnTo>
                    <a:pt x="91059" y="2244471"/>
                  </a:lnTo>
                  <a:lnTo>
                    <a:pt x="89662" y="2242185"/>
                  </a:lnTo>
                  <a:lnTo>
                    <a:pt x="88392" y="2239899"/>
                  </a:lnTo>
                  <a:lnTo>
                    <a:pt x="85471" y="2239137"/>
                  </a:lnTo>
                  <a:lnTo>
                    <a:pt x="83185" y="2240534"/>
                  </a:lnTo>
                  <a:lnTo>
                    <a:pt x="0" y="2289048"/>
                  </a:lnTo>
                  <a:lnTo>
                    <a:pt x="83185" y="2337562"/>
                  </a:lnTo>
                  <a:lnTo>
                    <a:pt x="85471" y="2338959"/>
                  </a:lnTo>
                  <a:lnTo>
                    <a:pt x="88392" y="2338197"/>
                  </a:lnTo>
                  <a:lnTo>
                    <a:pt x="89662" y="2335911"/>
                  </a:lnTo>
                  <a:lnTo>
                    <a:pt x="91059" y="2333625"/>
                  </a:lnTo>
                  <a:lnTo>
                    <a:pt x="90297" y="2330704"/>
                  </a:lnTo>
                  <a:lnTo>
                    <a:pt x="88011" y="2329434"/>
                  </a:lnTo>
                  <a:lnTo>
                    <a:pt x="27051" y="2293874"/>
                  </a:lnTo>
                  <a:lnTo>
                    <a:pt x="355219" y="2293874"/>
                  </a:lnTo>
                  <a:lnTo>
                    <a:pt x="355219" y="3404235"/>
                  </a:lnTo>
                  <a:lnTo>
                    <a:pt x="27025" y="3404235"/>
                  </a:lnTo>
                  <a:lnTo>
                    <a:pt x="90297" y="3367341"/>
                  </a:lnTo>
                  <a:lnTo>
                    <a:pt x="91059" y="3364420"/>
                  </a:lnTo>
                  <a:lnTo>
                    <a:pt x="89662" y="3362147"/>
                  </a:lnTo>
                  <a:lnTo>
                    <a:pt x="88392" y="3359886"/>
                  </a:lnTo>
                  <a:lnTo>
                    <a:pt x="85471" y="3359112"/>
                  </a:lnTo>
                  <a:lnTo>
                    <a:pt x="25120" y="3394341"/>
                  </a:lnTo>
                  <a:lnTo>
                    <a:pt x="25120" y="3405352"/>
                  </a:lnTo>
                  <a:lnTo>
                    <a:pt x="18859" y="3409010"/>
                  </a:lnTo>
                  <a:lnTo>
                    <a:pt x="11811" y="3404882"/>
                  </a:lnTo>
                  <a:lnTo>
                    <a:pt x="18859" y="3408997"/>
                  </a:lnTo>
                  <a:lnTo>
                    <a:pt x="25120" y="3405352"/>
                  </a:lnTo>
                  <a:lnTo>
                    <a:pt x="25120" y="3394341"/>
                  </a:lnTo>
                  <a:lnTo>
                    <a:pt x="0" y="3408997"/>
                  </a:lnTo>
                  <a:lnTo>
                    <a:pt x="85471" y="3458895"/>
                  </a:lnTo>
                  <a:lnTo>
                    <a:pt x="88392" y="3458121"/>
                  </a:lnTo>
                  <a:lnTo>
                    <a:pt x="89662" y="3455847"/>
                  </a:lnTo>
                  <a:lnTo>
                    <a:pt x="91059" y="3453587"/>
                  </a:lnTo>
                  <a:lnTo>
                    <a:pt x="90297" y="3450666"/>
                  </a:lnTo>
                  <a:lnTo>
                    <a:pt x="27025" y="3413760"/>
                  </a:lnTo>
                  <a:lnTo>
                    <a:pt x="362585" y="3413760"/>
                  </a:lnTo>
                  <a:lnTo>
                    <a:pt x="364744" y="3411639"/>
                  </a:lnTo>
                  <a:lnTo>
                    <a:pt x="364744" y="3408997"/>
                  </a:lnTo>
                  <a:lnTo>
                    <a:pt x="364744" y="3404235"/>
                  </a:lnTo>
                  <a:lnTo>
                    <a:pt x="364744" y="2291715"/>
                  </a:lnTo>
                  <a:lnTo>
                    <a:pt x="364744" y="2289048"/>
                  </a:lnTo>
                  <a:lnTo>
                    <a:pt x="364744" y="2284349"/>
                  </a:lnTo>
                  <a:lnTo>
                    <a:pt x="364744" y="1782572"/>
                  </a:lnTo>
                  <a:lnTo>
                    <a:pt x="720090" y="1782572"/>
                  </a:lnTo>
                  <a:lnTo>
                    <a:pt x="720090" y="1777746"/>
                  </a:lnTo>
                  <a:lnTo>
                    <a:pt x="720090" y="1773047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345"/>
            <p:cNvSpPr/>
            <p:nvPr/>
          </p:nvSpPr>
          <p:spPr>
            <a:xfrm>
              <a:off x="7740396" y="482091"/>
              <a:ext cx="936625" cy="635000"/>
            </a:xfrm>
            <a:custGeom>
              <a:rect b="b" l="l" r="r" t="t"/>
              <a:pathLst>
                <a:path extrusionOk="0" h="635000" w="936625">
                  <a:moveTo>
                    <a:pt x="936117" y="0"/>
                  </a:moveTo>
                  <a:lnTo>
                    <a:pt x="0" y="0"/>
                  </a:lnTo>
                  <a:lnTo>
                    <a:pt x="0" y="600075"/>
                  </a:lnTo>
                  <a:lnTo>
                    <a:pt x="58465" y="612930"/>
                  </a:lnTo>
                  <a:lnTo>
                    <a:pt x="112085" y="622542"/>
                  </a:lnTo>
                  <a:lnTo>
                    <a:pt x="161319" y="629157"/>
                  </a:lnTo>
                  <a:lnTo>
                    <a:pt x="206630" y="633026"/>
                  </a:lnTo>
                  <a:lnTo>
                    <a:pt x="248480" y="634396"/>
                  </a:lnTo>
                  <a:lnTo>
                    <a:pt x="287330" y="633517"/>
                  </a:lnTo>
                  <a:lnTo>
                    <a:pt x="357877" y="626004"/>
                  </a:lnTo>
                  <a:lnTo>
                    <a:pt x="421963" y="612477"/>
                  </a:lnTo>
                  <a:lnTo>
                    <a:pt x="483283" y="594926"/>
                  </a:lnTo>
                  <a:lnTo>
                    <a:pt x="545529" y="575340"/>
                  </a:lnTo>
                  <a:lnTo>
                    <a:pt x="578153" y="565405"/>
                  </a:lnTo>
                  <a:lnTo>
                    <a:pt x="648713" y="546497"/>
                  </a:lnTo>
                  <a:lnTo>
                    <a:pt x="687571" y="538021"/>
                  </a:lnTo>
                  <a:lnTo>
                    <a:pt x="729431" y="530528"/>
                  </a:lnTo>
                  <a:lnTo>
                    <a:pt x="774754" y="524268"/>
                  </a:lnTo>
                  <a:lnTo>
                    <a:pt x="824001" y="519488"/>
                  </a:lnTo>
                  <a:lnTo>
                    <a:pt x="877635" y="516438"/>
                  </a:lnTo>
                  <a:lnTo>
                    <a:pt x="936117" y="515366"/>
                  </a:lnTo>
                  <a:lnTo>
                    <a:pt x="936117" y="0"/>
                  </a:lnTo>
                  <a:close/>
                </a:path>
              </a:pathLst>
            </a:custGeom>
            <a:solidFill>
              <a:srgbClr val="D6E3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345"/>
            <p:cNvSpPr/>
            <p:nvPr/>
          </p:nvSpPr>
          <p:spPr>
            <a:xfrm>
              <a:off x="7740396" y="482091"/>
              <a:ext cx="936625" cy="635000"/>
            </a:xfrm>
            <a:custGeom>
              <a:rect b="b" l="l" r="r" t="t"/>
              <a:pathLst>
                <a:path extrusionOk="0" h="635000" w="936625">
                  <a:moveTo>
                    <a:pt x="0" y="0"/>
                  </a:moveTo>
                  <a:lnTo>
                    <a:pt x="936117" y="0"/>
                  </a:lnTo>
                  <a:lnTo>
                    <a:pt x="936117" y="515366"/>
                  </a:lnTo>
                  <a:lnTo>
                    <a:pt x="877635" y="516438"/>
                  </a:lnTo>
                  <a:lnTo>
                    <a:pt x="824001" y="519488"/>
                  </a:lnTo>
                  <a:lnTo>
                    <a:pt x="774754" y="524268"/>
                  </a:lnTo>
                  <a:lnTo>
                    <a:pt x="729431" y="530528"/>
                  </a:lnTo>
                  <a:lnTo>
                    <a:pt x="687571" y="538021"/>
                  </a:lnTo>
                  <a:lnTo>
                    <a:pt x="648713" y="546497"/>
                  </a:lnTo>
                  <a:lnTo>
                    <a:pt x="578153" y="565405"/>
                  </a:lnTo>
                  <a:lnTo>
                    <a:pt x="514059" y="585263"/>
                  </a:lnTo>
                  <a:lnTo>
                    <a:pt x="483283" y="594926"/>
                  </a:lnTo>
                  <a:lnTo>
                    <a:pt x="421963" y="612477"/>
                  </a:lnTo>
                  <a:lnTo>
                    <a:pt x="357877" y="626004"/>
                  </a:lnTo>
                  <a:lnTo>
                    <a:pt x="287330" y="633517"/>
                  </a:lnTo>
                  <a:lnTo>
                    <a:pt x="248480" y="634396"/>
                  </a:lnTo>
                  <a:lnTo>
                    <a:pt x="206630" y="633026"/>
                  </a:lnTo>
                  <a:lnTo>
                    <a:pt x="161319" y="629157"/>
                  </a:lnTo>
                  <a:lnTo>
                    <a:pt x="112085" y="622542"/>
                  </a:lnTo>
                  <a:lnTo>
                    <a:pt x="58465" y="612930"/>
                  </a:lnTo>
                  <a:lnTo>
                    <a:pt x="0" y="600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7" name="Google Shape;5437;p345"/>
          <p:cNvSpPr txBox="1"/>
          <p:nvPr/>
        </p:nvSpPr>
        <p:spPr>
          <a:xfrm>
            <a:off x="7840471" y="766571"/>
            <a:ext cx="739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myData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8" name="Google Shape;5438;p345"/>
          <p:cNvSpPr txBox="1"/>
          <p:nvPr/>
        </p:nvSpPr>
        <p:spPr>
          <a:xfrm>
            <a:off x="7932546" y="176105"/>
            <a:ext cx="515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2" name="Shape 5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3" name="Google Shape;5443;p346"/>
          <p:cNvSpPr txBox="1"/>
          <p:nvPr/>
        </p:nvSpPr>
        <p:spPr>
          <a:xfrm>
            <a:off x="400608" y="4040632"/>
            <a:ext cx="973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4" name="Google Shape;5444;p346"/>
          <p:cNvSpPr txBox="1"/>
          <p:nvPr/>
        </p:nvSpPr>
        <p:spPr>
          <a:xfrm>
            <a:off x="400608" y="4446964"/>
            <a:ext cx="956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5" name="Google Shape;5445;p346"/>
          <p:cNvGrpSpPr/>
          <p:nvPr/>
        </p:nvGrpSpPr>
        <p:grpSpPr>
          <a:xfrm>
            <a:off x="1331594" y="198284"/>
            <a:ext cx="5688623" cy="5150638"/>
            <a:chOff x="1331594" y="148717"/>
            <a:chExt cx="5688623" cy="3863075"/>
          </a:xfrm>
        </p:grpSpPr>
        <p:sp>
          <p:nvSpPr>
            <p:cNvPr id="5446" name="Google Shape;5446;p346"/>
            <p:cNvSpPr/>
            <p:nvPr/>
          </p:nvSpPr>
          <p:spPr>
            <a:xfrm>
              <a:off x="1331594" y="2722092"/>
              <a:ext cx="1289700" cy="128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346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8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70"/>
                  </a:lnTo>
                  <a:lnTo>
                    <a:pt x="119459" y="970179"/>
                  </a:lnTo>
                  <a:lnTo>
                    <a:pt x="162687" y="975995"/>
                  </a:lnTo>
                  <a:lnTo>
                    <a:pt x="2933700" y="975995"/>
                  </a:lnTo>
                  <a:lnTo>
                    <a:pt x="2976927" y="970179"/>
                  </a:lnTo>
                  <a:lnTo>
                    <a:pt x="3015784" y="953770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8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346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8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70"/>
                  </a:lnTo>
                  <a:lnTo>
                    <a:pt x="2976927" y="970179"/>
                  </a:lnTo>
                  <a:lnTo>
                    <a:pt x="2933700" y="975995"/>
                  </a:lnTo>
                  <a:lnTo>
                    <a:pt x="162687" y="975995"/>
                  </a:lnTo>
                  <a:lnTo>
                    <a:pt x="119459" y="970179"/>
                  </a:lnTo>
                  <a:lnTo>
                    <a:pt x="80602" y="953770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8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346"/>
            <p:cNvSpPr/>
            <p:nvPr/>
          </p:nvSpPr>
          <p:spPr>
            <a:xfrm>
              <a:off x="6341617" y="292696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0" name="Google Shape;5450;p346"/>
          <p:cNvSpPr txBox="1"/>
          <p:nvPr/>
        </p:nvSpPr>
        <p:spPr>
          <a:xfrm>
            <a:off x="3859148" y="226059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1" name="Google Shape;5451;p346"/>
          <p:cNvGrpSpPr/>
          <p:nvPr/>
        </p:nvGrpSpPr>
        <p:grpSpPr>
          <a:xfrm>
            <a:off x="2621534" y="782468"/>
            <a:ext cx="4398684" cy="4611678"/>
            <a:chOff x="2621534" y="586866"/>
            <a:chExt cx="4398684" cy="3458845"/>
          </a:xfrm>
        </p:grpSpPr>
        <p:sp>
          <p:nvSpPr>
            <p:cNvPr id="5452" name="Google Shape;5452;p346"/>
            <p:cNvSpPr/>
            <p:nvPr/>
          </p:nvSpPr>
          <p:spPr>
            <a:xfrm>
              <a:off x="2621534" y="586866"/>
              <a:ext cx="1086485" cy="3458845"/>
            </a:xfrm>
            <a:custGeom>
              <a:rect b="b" l="l" r="r" t="t"/>
              <a:pathLst>
                <a:path extrusionOk="0" h="3458845" w="1086485">
                  <a:moveTo>
                    <a:pt x="1086358" y="49784"/>
                  </a:moveTo>
                  <a:lnTo>
                    <a:pt x="1078293" y="45085"/>
                  </a:lnTo>
                  <a:lnTo>
                    <a:pt x="1003173" y="1270"/>
                  </a:lnTo>
                  <a:lnTo>
                    <a:pt x="1000887" y="0"/>
                  </a:lnTo>
                  <a:lnTo>
                    <a:pt x="997966" y="762"/>
                  </a:lnTo>
                  <a:lnTo>
                    <a:pt x="996569" y="3048"/>
                  </a:lnTo>
                  <a:lnTo>
                    <a:pt x="995299" y="5207"/>
                  </a:lnTo>
                  <a:lnTo>
                    <a:pt x="996061" y="8128"/>
                  </a:lnTo>
                  <a:lnTo>
                    <a:pt x="998347" y="9525"/>
                  </a:lnTo>
                  <a:lnTo>
                    <a:pt x="1059294" y="45085"/>
                  </a:lnTo>
                  <a:lnTo>
                    <a:pt x="540512" y="45085"/>
                  </a:lnTo>
                  <a:lnTo>
                    <a:pt x="538353" y="47244"/>
                  </a:lnTo>
                  <a:lnTo>
                    <a:pt x="538353" y="1177671"/>
                  </a:lnTo>
                  <a:lnTo>
                    <a:pt x="538353" y="2286381"/>
                  </a:lnTo>
                  <a:lnTo>
                    <a:pt x="538353" y="2775331"/>
                  </a:lnTo>
                  <a:lnTo>
                    <a:pt x="0" y="2775331"/>
                  </a:lnTo>
                  <a:lnTo>
                    <a:pt x="0" y="2784856"/>
                  </a:lnTo>
                  <a:lnTo>
                    <a:pt x="538353" y="2784856"/>
                  </a:lnTo>
                  <a:lnTo>
                    <a:pt x="538353" y="3411575"/>
                  </a:lnTo>
                  <a:lnTo>
                    <a:pt x="540512" y="3413709"/>
                  </a:lnTo>
                  <a:lnTo>
                    <a:pt x="1059319" y="3413709"/>
                  </a:lnTo>
                  <a:lnTo>
                    <a:pt x="1067485" y="3408959"/>
                  </a:lnTo>
                  <a:lnTo>
                    <a:pt x="1074547" y="3404832"/>
                  </a:lnTo>
                  <a:lnTo>
                    <a:pt x="1067485" y="3408959"/>
                  </a:lnTo>
                  <a:lnTo>
                    <a:pt x="996061" y="3450615"/>
                  </a:lnTo>
                  <a:lnTo>
                    <a:pt x="995299" y="3453523"/>
                  </a:lnTo>
                  <a:lnTo>
                    <a:pt x="996569" y="3455797"/>
                  </a:lnTo>
                  <a:lnTo>
                    <a:pt x="997966" y="3458070"/>
                  </a:lnTo>
                  <a:lnTo>
                    <a:pt x="1000887" y="3458832"/>
                  </a:lnTo>
                  <a:lnTo>
                    <a:pt x="1078191" y="3413709"/>
                  </a:lnTo>
                  <a:lnTo>
                    <a:pt x="1086358" y="3408946"/>
                  </a:lnTo>
                  <a:lnTo>
                    <a:pt x="1078191" y="3404184"/>
                  </a:lnTo>
                  <a:lnTo>
                    <a:pt x="1000887" y="3359061"/>
                  </a:lnTo>
                  <a:lnTo>
                    <a:pt x="997966" y="3359823"/>
                  </a:lnTo>
                  <a:lnTo>
                    <a:pt x="996569" y="3362096"/>
                  </a:lnTo>
                  <a:lnTo>
                    <a:pt x="995299" y="3364369"/>
                  </a:lnTo>
                  <a:lnTo>
                    <a:pt x="996061" y="3367290"/>
                  </a:lnTo>
                  <a:lnTo>
                    <a:pt x="1059319" y="3404184"/>
                  </a:lnTo>
                  <a:lnTo>
                    <a:pt x="547878" y="3404184"/>
                  </a:lnTo>
                  <a:lnTo>
                    <a:pt x="547878" y="2293747"/>
                  </a:lnTo>
                  <a:lnTo>
                    <a:pt x="1059294" y="2293747"/>
                  </a:lnTo>
                  <a:lnTo>
                    <a:pt x="998347" y="2329307"/>
                  </a:lnTo>
                  <a:lnTo>
                    <a:pt x="996061" y="2330704"/>
                  </a:lnTo>
                  <a:lnTo>
                    <a:pt x="995299" y="2333625"/>
                  </a:lnTo>
                  <a:lnTo>
                    <a:pt x="996569" y="2335911"/>
                  </a:lnTo>
                  <a:lnTo>
                    <a:pt x="997966" y="2338070"/>
                  </a:lnTo>
                  <a:lnTo>
                    <a:pt x="1000887" y="2338832"/>
                  </a:lnTo>
                  <a:lnTo>
                    <a:pt x="1003173" y="2337562"/>
                  </a:lnTo>
                  <a:lnTo>
                    <a:pt x="1078293" y="2293747"/>
                  </a:lnTo>
                  <a:lnTo>
                    <a:pt x="1086358" y="2289048"/>
                  </a:lnTo>
                  <a:lnTo>
                    <a:pt x="1078103" y="2284222"/>
                  </a:lnTo>
                  <a:lnTo>
                    <a:pt x="1003173" y="2240407"/>
                  </a:lnTo>
                  <a:lnTo>
                    <a:pt x="1000887" y="2239137"/>
                  </a:lnTo>
                  <a:lnTo>
                    <a:pt x="997966" y="2239899"/>
                  </a:lnTo>
                  <a:lnTo>
                    <a:pt x="996569" y="2242185"/>
                  </a:lnTo>
                  <a:lnTo>
                    <a:pt x="995299" y="2244471"/>
                  </a:lnTo>
                  <a:lnTo>
                    <a:pt x="996061" y="2247392"/>
                  </a:lnTo>
                  <a:lnTo>
                    <a:pt x="998347" y="2248662"/>
                  </a:lnTo>
                  <a:lnTo>
                    <a:pt x="1059294" y="2284222"/>
                  </a:lnTo>
                  <a:lnTo>
                    <a:pt x="547878" y="2284222"/>
                  </a:lnTo>
                  <a:lnTo>
                    <a:pt x="547878" y="1185037"/>
                  </a:lnTo>
                  <a:lnTo>
                    <a:pt x="1059510" y="1185037"/>
                  </a:lnTo>
                  <a:lnTo>
                    <a:pt x="998347" y="1220724"/>
                  </a:lnTo>
                  <a:lnTo>
                    <a:pt x="996061" y="1221994"/>
                  </a:lnTo>
                  <a:lnTo>
                    <a:pt x="995299" y="1224915"/>
                  </a:lnTo>
                  <a:lnTo>
                    <a:pt x="996569" y="1227201"/>
                  </a:lnTo>
                  <a:lnTo>
                    <a:pt x="997966" y="1229487"/>
                  </a:lnTo>
                  <a:lnTo>
                    <a:pt x="1000887" y="1230249"/>
                  </a:lnTo>
                  <a:lnTo>
                    <a:pt x="1003173" y="1228864"/>
                  </a:lnTo>
                  <a:lnTo>
                    <a:pt x="1078293" y="1185037"/>
                  </a:lnTo>
                  <a:lnTo>
                    <a:pt x="1086358" y="1180338"/>
                  </a:lnTo>
                  <a:lnTo>
                    <a:pt x="1078077" y="1175512"/>
                  </a:lnTo>
                  <a:lnTo>
                    <a:pt x="1003173" y="1131824"/>
                  </a:lnTo>
                  <a:lnTo>
                    <a:pt x="1000887" y="1130427"/>
                  </a:lnTo>
                  <a:lnTo>
                    <a:pt x="997966" y="1131189"/>
                  </a:lnTo>
                  <a:lnTo>
                    <a:pt x="996569" y="1133475"/>
                  </a:lnTo>
                  <a:lnTo>
                    <a:pt x="995299" y="1135761"/>
                  </a:lnTo>
                  <a:lnTo>
                    <a:pt x="996061" y="1138682"/>
                  </a:lnTo>
                  <a:lnTo>
                    <a:pt x="998347" y="1139952"/>
                  </a:lnTo>
                  <a:lnTo>
                    <a:pt x="1059294" y="1175512"/>
                  </a:lnTo>
                  <a:lnTo>
                    <a:pt x="547878" y="1175512"/>
                  </a:lnTo>
                  <a:lnTo>
                    <a:pt x="547878" y="54610"/>
                  </a:lnTo>
                  <a:lnTo>
                    <a:pt x="1059294" y="54610"/>
                  </a:lnTo>
                  <a:lnTo>
                    <a:pt x="998347" y="90170"/>
                  </a:lnTo>
                  <a:lnTo>
                    <a:pt x="996061" y="91440"/>
                  </a:lnTo>
                  <a:lnTo>
                    <a:pt x="995299" y="94361"/>
                  </a:lnTo>
                  <a:lnTo>
                    <a:pt x="996569" y="96647"/>
                  </a:lnTo>
                  <a:lnTo>
                    <a:pt x="997966" y="98933"/>
                  </a:lnTo>
                  <a:lnTo>
                    <a:pt x="1000887" y="99695"/>
                  </a:lnTo>
                  <a:lnTo>
                    <a:pt x="1003173" y="98425"/>
                  </a:lnTo>
                  <a:lnTo>
                    <a:pt x="1078103" y="54610"/>
                  </a:lnTo>
                  <a:lnTo>
                    <a:pt x="1086358" y="49784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346"/>
            <p:cNvSpPr/>
            <p:nvPr/>
          </p:nvSpPr>
          <p:spPr>
            <a:xfrm>
              <a:off x="3707891" y="1279270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5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7"/>
                  </a:lnTo>
                  <a:lnTo>
                    <a:pt x="0" y="813180"/>
                  </a:lnTo>
                  <a:lnTo>
                    <a:pt x="5815" y="856452"/>
                  </a:lnTo>
                  <a:lnTo>
                    <a:pt x="22225" y="895321"/>
                  </a:lnTo>
                  <a:lnTo>
                    <a:pt x="47672" y="928242"/>
                  </a:lnTo>
                  <a:lnTo>
                    <a:pt x="80602" y="953671"/>
                  </a:lnTo>
                  <a:lnTo>
                    <a:pt x="119459" y="970061"/>
                  </a:lnTo>
                  <a:lnTo>
                    <a:pt x="162687" y="975867"/>
                  </a:lnTo>
                  <a:lnTo>
                    <a:pt x="2933700" y="975867"/>
                  </a:lnTo>
                  <a:lnTo>
                    <a:pt x="2976927" y="970061"/>
                  </a:lnTo>
                  <a:lnTo>
                    <a:pt x="3015784" y="953671"/>
                  </a:lnTo>
                  <a:lnTo>
                    <a:pt x="3048714" y="928243"/>
                  </a:lnTo>
                  <a:lnTo>
                    <a:pt x="3074162" y="895321"/>
                  </a:lnTo>
                  <a:lnTo>
                    <a:pt x="3090571" y="856452"/>
                  </a:lnTo>
                  <a:lnTo>
                    <a:pt x="3096387" y="813180"/>
                  </a:lnTo>
                  <a:lnTo>
                    <a:pt x="3096387" y="162687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5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346"/>
            <p:cNvSpPr/>
            <p:nvPr/>
          </p:nvSpPr>
          <p:spPr>
            <a:xfrm>
              <a:off x="3707891" y="1279270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5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5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7"/>
                  </a:lnTo>
                  <a:lnTo>
                    <a:pt x="3096387" y="813180"/>
                  </a:lnTo>
                  <a:lnTo>
                    <a:pt x="3090571" y="856452"/>
                  </a:lnTo>
                  <a:lnTo>
                    <a:pt x="3074162" y="895321"/>
                  </a:lnTo>
                  <a:lnTo>
                    <a:pt x="3048714" y="928243"/>
                  </a:lnTo>
                  <a:lnTo>
                    <a:pt x="3015784" y="953671"/>
                  </a:lnTo>
                  <a:lnTo>
                    <a:pt x="2976927" y="970061"/>
                  </a:lnTo>
                  <a:lnTo>
                    <a:pt x="2933700" y="975867"/>
                  </a:lnTo>
                  <a:lnTo>
                    <a:pt x="162687" y="975867"/>
                  </a:lnTo>
                  <a:lnTo>
                    <a:pt x="119459" y="970061"/>
                  </a:lnTo>
                  <a:lnTo>
                    <a:pt x="80602" y="953671"/>
                  </a:lnTo>
                  <a:lnTo>
                    <a:pt x="47672" y="928242"/>
                  </a:lnTo>
                  <a:lnTo>
                    <a:pt x="22225" y="895321"/>
                  </a:lnTo>
                  <a:lnTo>
                    <a:pt x="5815" y="856452"/>
                  </a:lnTo>
                  <a:lnTo>
                    <a:pt x="0" y="813180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346"/>
            <p:cNvSpPr/>
            <p:nvPr/>
          </p:nvSpPr>
          <p:spPr>
            <a:xfrm>
              <a:off x="6341618" y="142325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6" name="Google Shape;5456;p346"/>
          <p:cNvSpPr txBox="1"/>
          <p:nvPr/>
        </p:nvSpPr>
        <p:spPr>
          <a:xfrm>
            <a:off x="5443854" y="242823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7" name="Google Shape;5457;p346"/>
          <p:cNvSpPr txBox="1"/>
          <p:nvPr/>
        </p:nvSpPr>
        <p:spPr>
          <a:xfrm>
            <a:off x="3859148" y="1733804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8" name="Google Shape;5458;p346"/>
          <p:cNvSpPr txBox="1"/>
          <p:nvPr/>
        </p:nvSpPr>
        <p:spPr>
          <a:xfrm>
            <a:off x="5443854" y="1750567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9" name="Google Shape;5459;p346"/>
          <p:cNvGrpSpPr/>
          <p:nvPr/>
        </p:nvGrpSpPr>
        <p:grpSpPr>
          <a:xfrm>
            <a:off x="3707891" y="3183726"/>
            <a:ext cx="3312326" cy="1301294"/>
            <a:chOff x="3707891" y="2387854"/>
            <a:chExt cx="3312326" cy="975995"/>
          </a:xfrm>
        </p:grpSpPr>
        <p:sp>
          <p:nvSpPr>
            <p:cNvPr id="5460" name="Google Shape;5460;p346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7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69"/>
                  </a:lnTo>
                  <a:lnTo>
                    <a:pt x="119459" y="970179"/>
                  </a:lnTo>
                  <a:lnTo>
                    <a:pt x="162687" y="975994"/>
                  </a:lnTo>
                  <a:lnTo>
                    <a:pt x="2933700" y="975994"/>
                  </a:lnTo>
                  <a:lnTo>
                    <a:pt x="2976927" y="970179"/>
                  </a:lnTo>
                  <a:lnTo>
                    <a:pt x="3015784" y="953769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7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346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7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69"/>
                  </a:lnTo>
                  <a:lnTo>
                    <a:pt x="2976927" y="970179"/>
                  </a:lnTo>
                  <a:lnTo>
                    <a:pt x="2933700" y="975994"/>
                  </a:lnTo>
                  <a:lnTo>
                    <a:pt x="162687" y="975994"/>
                  </a:lnTo>
                  <a:lnTo>
                    <a:pt x="119459" y="970179"/>
                  </a:lnTo>
                  <a:lnTo>
                    <a:pt x="80602" y="953769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7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346"/>
            <p:cNvSpPr/>
            <p:nvPr/>
          </p:nvSpPr>
          <p:spPr>
            <a:xfrm>
              <a:off x="6341617" y="253196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3" name="Google Shape;5463;p346"/>
          <p:cNvSpPr txBox="1"/>
          <p:nvPr/>
        </p:nvSpPr>
        <p:spPr>
          <a:xfrm>
            <a:off x="3859148" y="3212760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4" name="Google Shape;5464;p346"/>
          <p:cNvSpPr txBox="1"/>
          <p:nvPr/>
        </p:nvSpPr>
        <p:spPr>
          <a:xfrm>
            <a:off x="5443854" y="3229355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5" name="Google Shape;5465;p346"/>
          <p:cNvGrpSpPr/>
          <p:nvPr/>
        </p:nvGrpSpPr>
        <p:grpSpPr>
          <a:xfrm>
            <a:off x="3707891" y="4677038"/>
            <a:ext cx="3312326" cy="1301294"/>
            <a:chOff x="3707891" y="3507866"/>
            <a:chExt cx="3312326" cy="975995"/>
          </a:xfrm>
        </p:grpSpPr>
        <p:sp>
          <p:nvSpPr>
            <p:cNvPr id="5466" name="Google Shape;5466;p346"/>
            <p:cNvSpPr/>
            <p:nvPr/>
          </p:nvSpPr>
          <p:spPr>
            <a:xfrm>
              <a:off x="3707891" y="3507866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4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6"/>
                  </a:lnTo>
                  <a:lnTo>
                    <a:pt x="0" y="813257"/>
                  </a:lnTo>
                  <a:lnTo>
                    <a:pt x="5815" y="856496"/>
                  </a:lnTo>
                  <a:lnTo>
                    <a:pt x="22225" y="895351"/>
                  </a:lnTo>
                  <a:lnTo>
                    <a:pt x="47672" y="928273"/>
                  </a:lnTo>
                  <a:lnTo>
                    <a:pt x="80602" y="953708"/>
                  </a:lnTo>
                  <a:lnTo>
                    <a:pt x="119459" y="970107"/>
                  </a:lnTo>
                  <a:lnTo>
                    <a:pt x="162687" y="975918"/>
                  </a:lnTo>
                  <a:lnTo>
                    <a:pt x="2933700" y="975918"/>
                  </a:lnTo>
                  <a:lnTo>
                    <a:pt x="2976927" y="970107"/>
                  </a:lnTo>
                  <a:lnTo>
                    <a:pt x="3015784" y="953708"/>
                  </a:lnTo>
                  <a:lnTo>
                    <a:pt x="3048714" y="928273"/>
                  </a:lnTo>
                  <a:lnTo>
                    <a:pt x="3074162" y="895351"/>
                  </a:lnTo>
                  <a:lnTo>
                    <a:pt x="3090571" y="856496"/>
                  </a:lnTo>
                  <a:lnTo>
                    <a:pt x="3096387" y="813257"/>
                  </a:lnTo>
                  <a:lnTo>
                    <a:pt x="3096387" y="162686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4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346"/>
            <p:cNvSpPr/>
            <p:nvPr/>
          </p:nvSpPr>
          <p:spPr>
            <a:xfrm>
              <a:off x="3707891" y="3507866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6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4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4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6"/>
                  </a:lnTo>
                  <a:lnTo>
                    <a:pt x="3096387" y="813257"/>
                  </a:lnTo>
                  <a:lnTo>
                    <a:pt x="3090571" y="856496"/>
                  </a:lnTo>
                  <a:lnTo>
                    <a:pt x="3074162" y="895351"/>
                  </a:lnTo>
                  <a:lnTo>
                    <a:pt x="3048714" y="928273"/>
                  </a:lnTo>
                  <a:lnTo>
                    <a:pt x="3015784" y="953708"/>
                  </a:lnTo>
                  <a:lnTo>
                    <a:pt x="2976927" y="970107"/>
                  </a:lnTo>
                  <a:lnTo>
                    <a:pt x="2933700" y="975918"/>
                  </a:lnTo>
                  <a:lnTo>
                    <a:pt x="162687" y="975918"/>
                  </a:lnTo>
                  <a:lnTo>
                    <a:pt x="119459" y="970107"/>
                  </a:lnTo>
                  <a:lnTo>
                    <a:pt x="80602" y="953708"/>
                  </a:lnTo>
                  <a:lnTo>
                    <a:pt x="47672" y="928273"/>
                  </a:lnTo>
                  <a:lnTo>
                    <a:pt x="22225" y="895351"/>
                  </a:lnTo>
                  <a:lnTo>
                    <a:pt x="5815" y="856496"/>
                  </a:lnTo>
                  <a:lnTo>
                    <a:pt x="0" y="813257"/>
                  </a:lnTo>
                  <a:lnTo>
                    <a:pt x="0" y="16268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346"/>
            <p:cNvSpPr/>
            <p:nvPr/>
          </p:nvSpPr>
          <p:spPr>
            <a:xfrm>
              <a:off x="6341617" y="3651872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9" name="Google Shape;5469;p346"/>
          <p:cNvSpPr txBox="1"/>
          <p:nvPr/>
        </p:nvSpPr>
        <p:spPr>
          <a:xfrm>
            <a:off x="3859148" y="4706280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0" name="Google Shape;5470;p346"/>
          <p:cNvSpPr txBox="1"/>
          <p:nvPr/>
        </p:nvSpPr>
        <p:spPr>
          <a:xfrm>
            <a:off x="5443854" y="4722876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1" name="Google Shape;5471;p346"/>
          <p:cNvGrpSpPr/>
          <p:nvPr/>
        </p:nvGrpSpPr>
        <p:grpSpPr>
          <a:xfrm>
            <a:off x="7740395" y="2564828"/>
            <a:ext cx="972184" cy="1163290"/>
            <a:chOff x="7740395" y="1923669"/>
            <a:chExt cx="972184" cy="872489"/>
          </a:xfrm>
        </p:grpSpPr>
        <p:sp>
          <p:nvSpPr>
            <p:cNvPr id="5472" name="Google Shape;5472;p346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826643" y="0"/>
                  </a:moveTo>
                  <a:lnTo>
                    <a:pt x="145414" y="0"/>
                  </a:lnTo>
                  <a:lnTo>
                    <a:pt x="99421" y="7417"/>
                  </a:lnTo>
                  <a:lnTo>
                    <a:pt x="59500" y="28070"/>
                  </a:lnTo>
                  <a:lnTo>
                    <a:pt x="28033" y="59554"/>
                  </a:lnTo>
                  <a:lnTo>
                    <a:pt x="7405" y="99470"/>
                  </a:lnTo>
                  <a:lnTo>
                    <a:pt x="0" y="145414"/>
                  </a:lnTo>
                  <a:lnTo>
                    <a:pt x="0" y="727075"/>
                  </a:lnTo>
                  <a:lnTo>
                    <a:pt x="7405" y="773019"/>
                  </a:lnTo>
                  <a:lnTo>
                    <a:pt x="28033" y="812935"/>
                  </a:lnTo>
                  <a:lnTo>
                    <a:pt x="59500" y="844419"/>
                  </a:lnTo>
                  <a:lnTo>
                    <a:pt x="99421" y="865072"/>
                  </a:lnTo>
                  <a:lnTo>
                    <a:pt x="145414" y="872489"/>
                  </a:lnTo>
                  <a:lnTo>
                    <a:pt x="826643" y="872489"/>
                  </a:lnTo>
                  <a:lnTo>
                    <a:pt x="872587" y="865072"/>
                  </a:lnTo>
                  <a:lnTo>
                    <a:pt x="912503" y="844419"/>
                  </a:lnTo>
                  <a:lnTo>
                    <a:pt x="943987" y="812935"/>
                  </a:lnTo>
                  <a:lnTo>
                    <a:pt x="964640" y="773019"/>
                  </a:lnTo>
                  <a:lnTo>
                    <a:pt x="972057" y="727075"/>
                  </a:lnTo>
                  <a:lnTo>
                    <a:pt x="972057" y="145414"/>
                  </a:lnTo>
                  <a:lnTo>
                    <a:pt x="964640" y="99470"/>
                  </a:lnTo>
                  <a:lnTo>
                    <a:pt x="943987" y="59554"/>
                  </a:lnTo>
                  <a:lnTo>
                    <a:pt x="912503" y="28070"/>
                  </a:lnTo>
                  <a:lnTo>
                    <a:pt x="872587" y="7417"/>
                  </a:lnTo>
                  <a:lnTo>
                    <a:pt x="826643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346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0" y="145414"/>
                  </a:moveTo>
                  <a:lnTo>
                    <a:pt x="7405" y="99470"/>
                  </a:lnTo>
                  <a:lnTo>
                    <a:pt x="28033" y="59554"/>
                  </a:lnTo>
                  <a:lnTo>
                    <a:pt x="59500" y="28070"/>
                  </a:lnTo>
                  <a:lnTo>
                    <a:pt x="99421" y="7417"/>
                  </a:lnTo>
                  <a:lnTo>
                    <a:pt x="145414" y="0"/>
                  </a:lnTo>
                  <a:lnTo>
                    <a:pt x="826643" y="0"/>
                  </a:lnTo>
                  <a:lnTo>
                    <a:pt x="872587" y="7417"/>
                  </a:lnTo>
                  <a:lnTo>
                    <a:pt x="912503" y="28070"/>
                  </a:lnTo>
                  <a:lnTo>
                    <a:pt x="943987" y="59554"/>
                  </a:lnTo>
                  <a:lnTo>
                    <a:pt x="964640" y="99470"/>
                  </a:lnTo>
                  <a:lnTo>
                    <a:pt x="972057" y="145414"/>
                  </a:lnTo>
                  <a:lnTo>
                    <a:pt x="972057" y="727075"/>
                  </a:lnTo>
                  <a:lnTo>
                    <a:pt x="964640" y="773019"/>
                  </a:lnTo>
                  <a:lnTo>
                    <a:pt x="943987" y="812935"/>
                  </a:lnTo>
                  <a:lnTo>
                    <a:pt x="912503" y="844419"/>
                  </a:lnTo>
                  <a:lnTo>
                    <a:pt x="872587" y="865072"/>
                  </a:lnTo>
                  <a:lnTo>
                    <a:pt x="826643" y="872489"/>
                  </a:lnTo>
                  <a:lnTo>
                    <a:pt x="145414" y="872489"/>
                  </a:lnTo>
                  <a:lnTo>
                    <a:pt x="99421" y="865072"/>
                  </a:lnTo>
                  <a:lnTo>
                    <a:pt x="59500" y="844419"/>
                  </a:lnTo>
                  <a:lnTo>
                    <a:pt x="28033" y="812935"/>
                  </a:lnTo>
                  <a:lnTo>
                    <a:pt x="7405" y="773019"/>
                  </a:lnTo>
                  <a:lnTo>
                    <a:pt x="0" y="727075"/>
                  </a:lnTo>
                  <a:lnTo>
                    <a:pt x="0" y="14541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4" name="Google Shape;5474;p346"/>
          <p:cNvSpPr txBox="1"/>
          <p:nvPr/>
        </p:nvSpPr>
        <p:spPr>
          <a:xfrm>
            <a:off x="7863078" y="2744555"/>
            <a:ext cx="580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 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5" name="Google Shape;5475;p346"/>
          <p:cNvGrpSpPr/>
          <p:nvPr/>
        </p:nvGrpSpPr>
        <p:grpSpPr>
          <a:xfrm>
            <a:off x="179514" y="536587"/>
            <a:ext cx="8958840" cy="4852140"/>
            <a:chOff x="179514" y="402450"/>
            <a:chExt cx="8958840" cy="3639196"/>
          </a:xfrm>
        </p:grpSpPr>
        <p:sp>
          <p:nvSpPr>
            <p:cNvPr id="5476" name="Google Shape;5476;p346"/>
            <p:cNvSpPr/>
            <p:nvPr/>
          </p:nvSpPr>
          <p:spPr>
            <a:xfrm>
              <a:off x="8356854" y="1942731"/>
              <a:ext cx="781500" cy="781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346"/>
            <p:cNvSpPr/>
            <p:nvPr/>
          </p:nvSpPr>
          <p:spPr>
            <a:xfrm>
              <a:off x="7020306" y="582167"/>
              <a:ext cx="720090" cy="3459479"/>
            </a:xfrm>
            <a:custGeom>
              <a:rect b="b" l="l" r="r" t="t"/>
              <a:pathLst>
                <a:path extrusionOk="0" h="3459479" w="720090">
                  <a:moveTo>
                    <a:pt x="720090" y="1773047"/>
                  </a:moveTo>
                  <a:lnTo>
                    <a:pt x="364744" y="1773047"/>
                  </a:lnTo>
                  <a:lnTo>
                    <a:pt x="364744" y="1185164"/>
                  </a:lnTo>
                  <a:lnTo>
                    <a:pt x="364744" y="1180338"/>
                  </a:lnTo>
                  <a:lnTo>
                    <a:pt x="364744" y="1177798"/>
                  </a:lnTo>
                  <a:lnTo>
                    <a:pt x="364744" y="54610"/>
                  </a:lnTo>
                  <a:lnTo>
                    <a:pt x="364744" y="49911"/>
                  </a:lnTo>
                  <a:lnTo>
                    <a:pt x="364744" y="47244"/>
                  </a:lnTo>
                  <a:lnTo>
                    <a:pt x="362585" y="45085"/>
                  </a:lnTo>
                  <a:lnTo>
                    <a:pt x="27051" y="45085"/>
                  </a:lnTo>
                  <a:lnTo>
                    <a:pt x="88011" y="9525"/>
                  </a:lnTo>
                  <a:lnTo>
                    <a:pt x="90297" y="8255"/>
                  </a:lnTo>
                  <a:lnTo>
                    <a:pt x="91059" y="5334"/>
                  </a:lnTo>
                  <a:lnTo>
                    <a:pt x="89662" y="3048"/>
                  </a:lnTo>
                  <a:lnTo>
                    <a:pt x="88392" y="762"/>
                  </a:lnTo>
                  <a:lnTo>
                    <a:pt x="85471" y="0"/>
                  </a:lnTo>
                  <a:lnTo>
                    <a:pt x="83185" y="1270"/>
                  </a:lnTo>
                  <a:lnTo>
                    <a:pt x="0" y="49911"/>
                  </a:lnTo>
                  <a:lnTo>
                    <a:pt x="83185" y="98425"/>
                  </a:lnTo>
                  <a:lnTo>
                    <a:pt x="85471" y="99822"/>
                  </a:lnTo>
                  <a:lnTo>
                    <a:pt x="88392" y="99060"/>
                  </a:lnTo>
                  <a:lnTo>
                    <a:pt x="89662" y="96774"/>
                  </a:lnTo>
                  <a:lnTo>
                    <a:pt x="91059" y="94488"/>
                  </a:lnTo>
                  <a:lnTo>
                    <a:pt x="90297" y="91567"/>
                  </a:lnTo>
                  <a:lnTo>
                    <a:pt x="88011" y="90170"/>
                  </a:lnTo>
                  <a:lnTo>
                    <a:pt x="27051" y="54610"/>
                  </a:lnTo>
                  <a:lnTo>
                    <a:pt x="355219" y="54610"/>
                  </a:lnTo>
                  <a:lnTo>
                    <a:pt x="355219" y="1175639"/>
                  </a:lnTo>
                  <a:lnTo>
                    <a:pt x="27051" y="1175639"/>
                  </a:lnTo>
                  <a:lnTo>
                    <a:pt x="88011" y="1140079"/>
                  </a:lnTo>
                  <a:lnTo>
                    <a:pt x="90297" y="1138682"/>
                  </a:lnTo>
                  <a:lnTo>
                    <a:pt x="91059" y="1135761"/>
                  </a:lnTo>
                  <a:lnTo>
                    <a:pt x="89662" y="1133602"/>
                  </a:lnTo>
                  <a:lnTo>
                    <a:pt x="88392" y="1131316"/>
                  </a:lnTo>
                  <a:lnTo>
                    <a:pt x="85471" y="1130554"/>
                  </a:lnTo>
                  <a:lnTo>
                    <a:pt x="83185" y="1131824"/>
                  </a:lnTo>
                  <a:lnTo>
                    <a:pt x="0" y="1180338"/>
                  </a:lnTo>
                  <a:lnTo>
                    <a:pt x="83185" y="1228979"/>
                  </a:lnTo>
                  <a:lnTo>
                    <a:pt x="85471" y="1230249"/>
                  </a:lnTo>
                  <a:lnTo>
                    <a:pt x="88392" y="1229487"/>
                  </a:lnTo>
                  <a:lnTo>
                    <a:pt x="89662" y="1227201"/>
                  </a:lnTo>
                  <a:lnTo>
                    <a:pt x="91059" y="1224915"/>
                  </a:lnTo>
                  <a:lnTo>
                    <a:pt x="90297" y="1221994"/>
                  </a:lnTo>
                  <a:lnTo>
                    <a:pt x="88011" y="1220724"/>
                  </a:lnTo>
                  <a:lnTo>
                    <a:pt x="27051" y="1185164"/>
                  </a:lnTo>
                  <a:lnTo>
                    <a:pt x="355219" y="1185164"/>
                  </a:lnTo>
                  <a:lnTo>
                    <a:pt x="355219" y="1775079"/>
                  </a:lnTo>
                  <a:lnTo>
                    <a:pt x="355219" y="1780413"/>
                  </a:lnTo>
                  <a:lnTo>
                    <a:pt x="355219" y="2284349"/>
                  </a:lnTo>
                  <a:lnTo>
                    <a:pt x="26822" y="2284349"/>
                  </a:lnTo>
                  <a:lnTo>
                    <a:pt x="88011" y="2248662"/>
                  </a:lnTo>
                  <a:lnTo>
                    <a:pt x="90297" y="2247392"/>
                  </a:lnTo>
                  <a:lnTo>
                    <a:pt x="91059" y="2244471"/>
                  </a:lnTo>
                  <a:lnTo>
                    <a:pt x="89662" y="2242185"/>
                  </a:lnTo>
                  <a:lnTo>
                    <a:pt x="88392" y="2239899"/>
                  </a:lnTo>
                  <a:lnTo>
                    <a:pt x="85471" y="2239137"/>
                  </a:lnTo>
                  <a:lnTo>
                    <a:pt x="83185" y="2240534"/>
                  </a:lnTo>
                  <a:lnTo>
                    <a:pt x="0" y="2289048"/>
                  </a:lnTo>
                  <a:lnTo>
                    <a:pt x="83185" y="2337562"/>
                  </a:lnTo>
                  <a:lnTo>
                    <a:pt x="85471" y="2338959"/>
                  </a:lnTo>
                  <a:lnTo>
                    <a:pt x="88392" y="2338197"/>
                  </a:lnTo>
                  <a:lnTo>
                    <a:pt x="89662" y="2335911"/>
                  </a:lnTo>
                  <a:lnTo>
                    <a:pt x="91059" y="2333625"/>
                  </a:lnTo>
                  <a:lnTo>
                    <a:pt x="90297" y="2330704"/>
                  </a:lnTo>
                  <a:lnTo>
                    <a:pt x="88011" y="2329434"/>
                  </a:lnTo>
                  <a:lnTo>
                    <a:pt x="27051" y="2293874"/>
                  </a:lnTo>
                  <a:lnTo>
                    <a:pt x="355219" y="2293874"/>
                  </a:lnTo>
                  <a:lnTo>
                    <a:pt x="355219" y="3404235"/>
                  </a:lnTo>
                  <a:lnTo>
                    <a:pt x="27025" y="3404235"/>
                  </a:lnTo>
                  <a:lnTo>
                    <a:pt x="90297" y="3367341"/>
                  </a:lnTo>
                  <a:lnTo>
                    <a:pt x="91059" y="3364420"/>
                  </a:lnTo>
                  <a:lnTo>
                    <a:pt x="89662" y="3362147"/>
                  </a:lnTo>
                  <a:lnTo>
                    <a:pt x="88392" y="3359886"/>
                  </a:lnTo>
                  <a:lnTo>
                    <a:pt x="85471" y="3359112"/>
                  </a:lnTo>
                  <a:lnTo>
                    <a:pt x="25120" y="3394341"/>
                  </a:lnTo>
                  <a:lnTo>
                    <a:pt x="25120" y="3405352"/>
                  </a:lnTo>
                  <a:lnTo>
                    <a:pt x="18859" y="3409010"/>
                  </a:lnTo>
                  <a:lnTo>
                    <a:pt x="11811" y="3404882"/>
                  </a:lnTo>
                  <a:lnTo>
                    <a:pt x="18859" y="3408997"/>
                  </a:lnTo>
                  <a:lnTo>
                    <a:pt x="25120" y="3405352"/>
                  </a:lnTo>
                  <a:lnTo>
                    <a:pt x="25120" y="3394341"/>
                  </a:lnTo>
                  <a:lnTo>
                    <a:pt x="0" y="3408997"/>
                  </a:lnTo>
                  <a:lnTo>
                    <a:pt x="85471" y="3458895"/>
                  </a:lnTo>
                  <a:lnTo>
                    <a:pt x="88392" y="3458121"/>
                  </a:lnTo>
                  <a:lnTo>
                    <a:pt x="89662" y="3455847"/>
                  </a:lnTo>
                  <a:lnTo>
                    <a:pt x="91059" y="3453587"/>
                  </a:lnTo>
                  <a:lnTo>
                    <a:pt x="90297" y="3450666"/>
                  </a:lnTo>
                  <a:lnTo>
                    <a:pt x="27025" y="3413760"/>
                  </a:lnTo>
                  <a:lnTo>
                    <a:pt x="362585" y="3413760"/>
                  </a:lnTo>
                  <a:lnTo>
                    <a:pt x="364744" y="3411639"/>
                  </a:lnTo>
                  <a:lnTo>
                    <a:pt x="364744" y="3408997"/>
                  </a:lnTo>
                  <a:lnTo>
                    <a:pt x="364744" y="3404235"/>
                  </a:lnTo>
                  <a:lnTo>
                    <a:pt x="364744" y="2291715"/>
                  </a:lnTo>
                  <a:lnTo>
                    <a:pt x="364744" y="2289048"/>
                  </a:lnTo>
                  <a:lnTo>
                    <a:pt x="364744" y="2284349"/>
                  </a:lnTo>
                  <a:lnTo>
                    <a:pt x="364744" y="1782572"/>
                  </a:lnTo>
                  <a:lnTo>
                    <a:pt x="720090" y="1782572"/>
                  </a:lnTo>
                  <a:lnTo>
                    <a:pt x="720090" y="1777746"/>
                  </a:lnTo>
                  <a:lnTo>
                    <a:pt x="720090" y="1773047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346"/>
            <p:cNvSpPr/>
            <p:nvPr/>
          </p:nvSpPr>
          <p:spPr>
            <a:xfrm>
              <a:off x="179514" y="402450"/>
              <a:ext cx="2664460" cy="513715"/>
            </a:xfrm>
            <a:custGeom>
              <a:rect b="b" l="l" r="r" t="t"/>
              <a:pathLst>
                <a:path extrusionOk="0" h="513715" w="2664460">
                  <a:moveTo>
                    <a:pt x="2664333" y="0"/>
                  </a:moveTo>
                  <a:lnTo>
                    <a:pt x="0" y="0"/>
                  </a:lnTo>
                  <a:lnTo>
                    <a:pt x="0" y="513092"/>
                  </a:lnTo>
                  <a:lnTo>
                    <a:pt x="2664333" y="513092"/>
                  </a:lnTo>
                  <a:lnTo>
                    <a:pt x="2664333" y="0"/>
                  </a:lnTo>
                  <a:close/>
                </a:path>
              </a:pathLst>
            </a:custGeom>
            <a:solidFill>
              <a:srgbClr val="DDD9C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9" name="Google Shape;5479;p346"/>
          <p:cNvSpPr txBox="1"/>
          <p:nvPr/>
        </p:nvSpPr>
        <p:spPr>
          <a:xfrm>
            <a:off x="5508116" y="751772"/>
            <a:ext cx="792600" cy="4692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0" name="Google Shape;5480;p346"/>
          <p:cNvSpPr txBox="1"/>
          <p:nvPr/>
        </p:nvSpPr>
        <p:spPr>
          <a:xfrm>
            <a:off x="5508116" y="2300156"/>
            <a:ext cx="792600" cy="4692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900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1" name="Google Shape;5481;p346"/>
          <p:cNvSpPr txBox="1"/>
          <p:nvPr/>
        </p:nvSpPr>
        <p:spPr>
          <a:xfrm>
            <a:off x="179514" y="536600"/>
            <a:ext cx="2664600" cy="684900"/>
          </a:xfrm>
          <a:prstGeom prst="rect">
            <a:avLst/>
          </a:pr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91440" marR="116204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E7E7E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hadoop jar wc.jar  WordCount mydata output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82" name="Google Shape;5482;p346"/>
          <p:cNvSpPr/>
          <p:nvPr/>
        </p:nvSpPr>
        <p:spPr>
          <a:xfrm>
            <a:off x="544245" y="945217"/>
            <a:ext cx="1358700" cy="181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3" name="Google Shape;5483;p346"/>
          <p:cNvSpPr txBox="1"/>
          <p:nvPr/>
        </p:nvSpPr>
        <p:spPr>
          <a:xfrm>
            <a:off x="973937" y="1531112"/>
            <a:ext cx="560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7" name="Shape 5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" name="Google Shape;5488;p347"/>
          <p:cNvSpPr txBox="1"/>
          <p:nvPr/>
        </p:nvSpPr>
        <p:spPr>
          <a:xfrm>
            <a:off x="400608" y="4040632"/>
            <a:ext cx="973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9" name="Google Shape;5489;p347"/>
          <p:cNvSpPr txBox="1"/>
          <p:nvPr/>
        </p:nvSpPr>
        <p:spPr>
          <a:xfrm>
            <a:off x="400608" y="4446964"/>
            <a:ext cx="956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90" name="Google Shape;5490;p347"/>
          <p:cNvGrpSpPr/>
          <p:nvPr/>
        </p:nvGrpSpPr>
        <p:grpSpPr>
          <a:xfrm>
            <a:off x="1331594" y="198284"/>
            <a:ext cx="5688623" cy="5150638"/>
            <a:chOff x="1331594" y="148717"/>
            <a:chExt cx="5688623" cy="3863075"/>
          </a:xfrm>
        </p:grpSpPr>
        <p:sp>
          <p:nvSpPr>
            <p:cNvPr id="5491" name="Google Shape;5491;p347"/>
            <p:cNvSpPr/>
            <p:nvPr/>
          </p:nvSpPr>
          <p:spPr>
            <a:xfrm>
              <a:off x="1331594" y="2722092"/>
              <a:ext cx="1289700" cy="128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347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8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70"/>
                  </a:lnTo>
                  <a:lnTo>
                    <a:pt x="119459" y="970179"/>
                  </a:lnTo>
                  <a:lnTo>
                    <a:pt x="162687" y="975995"/>
                  </a:lnTo>
                  <a:lnTo>
                    <a:pt x="2933700" y="975995"/>
                  </a:lnTo>
                  <a:lnTo>
                    <a:pt x="2976927" y="970179"/>
                  </a:lnTo>
                  <a:lnTo>
                    <a:pt x="3015784" y="953770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8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347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8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70"/>
                  </a:lnTo>
                  <a:lnTo>
                    <a:pt x="2976927" y="970179"/>
                  </a:lnTo>
                  <a:lnTo>
                    <a:pt x="2933700" y="975995"/>
                  </a:lnTo>
                  <a:lnTo>
                    <a:pt x="162687" y="975995"/>
                  </a:lnTo>
                  <a:lnTo>
                    <a:pt x="119459" y="970179"/>
                  </a:lnTo>
                  <a:lnTo>
                    <a:pt x="80602" y="953770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8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347"/>
            <p:cNvSpPr/>
            <p:nvPr/>
          </p:nvSpPr>
          <p:spPr>
            <a:xfrm>
              <a:off x="6341617" y="292696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5" name="Google Shape;5495;p347"/>
          <p:cNvSpPr txBox="1"/>
          <p:nvPr/>
        </p:nvSpPr>
        <p:spPr>
          <a:xfrm>
            <a:off x="3859148" y="226059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96" name="Google Shape;5496;p347"/>
          <p:cNvGrpSpPr/>
          <p:nvPr/>
        </p:nvGrpSpPr>
        <p:grpSpPr>
          <a:xfrm>
            <a:off x="634476" y="782468"/>
            <a:ext cx="3073543" cy="4611678"/>
            <a:chOff x="634476" y="586866"/>
            <a:chExt cx="3073543" cy="3458845"/>
          </a:xfrm>
        </p:grpSpPr>
        <p:sp>
          <p:nvSpPr>
            <p:cNvPr id="5497" name="Google Shape;5497;p347"/>
            <p:cNvSpPr/>
            <p:nvPr/>
          </p:nvSpPr>
          <p:spPr>
            <a:xfrm>
              <a:off x="2621534" y="586866"/>
              <a:ext cx="1086485" cy="3458845"/>
            </a:xfrm>
            <a:custGeom>
              <a:rect b="b" l="l" r="r" t="t"/>
              <a:pathLst>
                <a:path extrusionOk="0" h="3458845" w="1086485">
                  <a:moveTo>
                    <a:pt x="1086358" y="49784"/>
                  </a:moveTo>
                  <a:lnTo>
                    <a:pt x="1078293" y="45085"/>
                  </a:lnTo>
                  <a:lnTo>
                    <a:pt x="1003173" y="1270"/>
                  </a:lnTo>
                  <a:lnTo>
                    <a:pt x="1000887" y="0"/>
                  </a:lnTo>
                  <a:lnTo>
                    <a:pt x="997966" y="762"/>
                  </a:lnTo>
                  <a:lnTo>
                    <a:pt x="996569" y="3048"/>
                  </a:lnTo>
                  <a:lnTo>
                    <a:pt x="995299" y="5207"/>
                  </a:lnTo>
                  <a:lnTo>
                    <a:pt x="996061" y="8128"/>
                  </a:lnTo>
                  <a:lnTo>
                    <a:pt x="998347" y="9525"/>
                  </a:lnTo>
                  <a:lnTo>
                    <a:pt x="1059294" y="45085"/>
                  </a:lnTo>
                  <a:lnTo>
                    <a:pt x="540512" y="45085"/>
                  </a:lnTo>
                  <a:lnTo>
                    <a:pt x="538353" y="47244"/>
                  </a:lnTo>
                  <a:lnTo>
                    <a:pt x="538353" y="1177671"/>
                  </a:lnTo>
                  <a:lnTo>
                    <a:pt x="538353" y="2286381"/>
                  </a:lnTo>
                  <a:lnTo>
                    <a:pt x="538353" y="2775331"/>
                  </a:lnTo>
                  <a:lnTo>
                    <a:pt x="0" y="2775331"/>
                  </a:lnTo>
                  <a:lnTo>
                    <a:pt x="0" y="2784856"/>
                  </a:lnTo>
                  <a:lnTo>
                    <a:pt x="538353" y="2784856"/>
                  </a:lnTo>
                  <a:lnTo>
                    <a:pt x="538353" y="3411575"/>
                  </a:lnTo>
                  <a:lnTo>
                    <a:pt x="540512" y="3413709"/>
                  </a:lnTo>
                  <a:lnTo>
                    <a:pt x="1059319" y="3413709"/>
                  </a:lnTo>
                  <a:lnTo>
                    <a:pt x="1067485" y="3408959"/>
                  </a:lnTo>
                  <a:lnTo>
                    <a:pt x="1074547" y="3404832"/>
                  </a:lnTo>
                  <a:lnTo>
                    <a:pt x="1067485" y="3408959"/>
                  </a:lnTo>
                  <a:lnTo>
                    <a:pt x="996061" y="3450615"/>
                  </a:lnTo>
                  <a:lnTo>
                    <a:pt x="995299" y="3453523"/>
                  </a:lnTo>
                  <a:lnTo>
                    <a:pt x="996569" y="3455797"/>
                  </a:lnTo>
                  <a:lnTo>
                    <a:pt x="997966" y="3458070"/>
                  </a:lnTo>
                  <a:lnTo>
                    <a:pt x="1000887" y="3458832"/>
                  </a:lnTo>
                  <a:lnTo>
                    <a:pt x="1078191" y="3413709"/>
                  </a:lnTo>
                  <a:lnTo>
                    <a:pt x="1086358" y="3408946"/>
                  </a:lnTo>
                  <a:lnTo>
                    <a:pt x="1078191" y="3404184"/>
                  </a:lnTo>
                  <a:lnTo>
                    <a:pt x="1000887" y="3359061"/>
                  </a:lnTo>
                  <a:lnTo>
                    <a:pt x="997966" y="3359823"/>
                  </a:lnTo>
                  <a:lnTo>
                    <a:pt x="996569" y="3362096"/>
                  </a:lnTo>
                  <a:lnTo>
                    <a:pt x="995299" y="3364369"/>
                  </a:lnTo>
                  <a:lnTo>
                    <a:pt x="996061" y="3367290"/>
                  </a:lnTo>
                  <a:lnTo>
                    <a:pt x="1059319" y="3404184"/>
                  </a:lnTo>
                  <a:lnTo>
                    <a:pt x="547878" y="3404184"/>
                  </a:lnTo>
                  <a:lnTo>
                    <a:pt x="547878" y="2293747"/>
                  </a:lnTo>
                  <a:lnTo>
                    <a:pt x="1059294" y="2293747"/>
                  </a:lnTo>
                  <a:lnTo>
                    <a:pt x="998347" y="2329307"/>
                  </a:lnTo>
                  <a:lnTo>
                    <a:pt x="996061" y="2330704"/>
                  </a:lnTo>
                  <a:lnTo>
                    <a:pt x="995299" y="2333625"/>
                  </a:lnTo>
                  <a:lnTo>
                    <a:pt x="996569" y="2335911"/>
                  </a:lnTo>
                  <a:lnTo>
                    <a:pt x="997966" y="2338070"/>
                  </a:lnTo>
                  <a:lnTo>
                    <a:pt x="1000887" y="2338832"/>
                  </a:lnTo>
                  <a:lnTo>
                    <a:pt x="1003173" y="2337562"/>
                  </a:lnTo>
                  <a:lnTo>
                    <a:pt x="1078293" y="2293747"/>
                  </a:lnTo>
                  <a:lnTo>
                    <a:pt x="1086358" y="2289048"/>
                  </a:lnTo>
                  <a:lnTo>
                    <a:pt x="1078103" y="2284222"/>
                  </a:lnTo>
                  <a:lnTo>
                    <a:pt x="1003173" y="2240407"/>
                  </a:lnTo>
                  <a:lnTo>
                    <a:pt x="1000887" y="2239137"/>
                  </a:lnTo>
                  <a:lnTo>
                    <a:pt x="997966" y="2239899"/>
                  </a:lnTo>
                  <a:lnTo>
                    <a:pt x="996569" y="2242185"/>
                  </a:lnTo>
                  <a:lnTo>
                    <a:pt x="995299" y="2244471"/>
                  </a:lnTo>
                  <a:lnTo>
                    <a:pt x="996061" y="2247392"/>
                  </a:lnTo>
                  <a:lnTo>
                    <a:pt x="998347" y="2248662"/>
                  </a:lnTo>
                  <a:lnTo>
                    <a:pt x="1059294" y="2284222"/>
                  </a:lnTo>
                  <a:lnTo>
                    <a:pt x="547878" y="2284222"/>
                  </a:lnTo>
                  <a:lnTo>
                    <a:pt x="547878" y="1185037"/>
                  </a:lnTo>
                  <a:lnTo>
                    <a:pt x="1059510" y="1185037"/>
                  </a:lnTo>
                  <a:lnTo>
                    <a:pt x="998347" y="1220724"/>
                  </a:lnTo>
                  <a:lnTo>
                    <a:pt x="996061" y="1221994"/>
                  </a:lnTo>
                  <a:lnTo>
                    <a:pt x="995299" y="1224915"/>
                  </a:lnTo>
                  <a:lnTo>
                    <a:pt x="996569" y="1227201"/>
                  </a:lnTo>
                  <a:lnTo>
                    <a:pt x="997966" y="1229487"/>
                  </a:lnTo>
                  <a:lnTo>
                    <a:pt x="1000887" y="1230249"/>
                  </a:lnTo>
                  <a:lnTo>
                    <a:pt x="1003173" y="1228864"/>
                  </a:lnTo>
                  <a:lnTo>
                    <a:pt x="1078293" y="1185037"/>
                  </a:lnTo>
                  <a:lnTo>
                    <a:pt x="1086358" y="1180338"/>
                  </a:lnTo>
                  <a:lnTo>
                    <a:pt x="1078077" y="1175512"/>
                  </a:lnTo>
                  <a:lnTo>
                    <a:pt x="1003173" y="1131824"/>
                  </a:lnTo>
                  <a:lnTo>
                    <a:pt x="1000887" y="1130427"/>
                  </a:lnTo>
                  <a:lnTo>
                    <a:pt x="997966" y="1131189"/>
                  </a:lnTo>
                  <a:lnTo>
                    <a:pt x="996569" y="1133475"/>
                  </a:lnTo>
                  <a:lnTo>
                    <a:pt x="995299" y="1135761"/>
                  </a:lnTo>
                  <a:lnTo>
                    <a:pt x="996061" y="1138682"/>
                  </a:lnTo>
                  <a:lnTo>
                    <a:pt x="998347" y="1139952"/>
                  </a:lnTo>
                  <a:lnTo>
                    <a:pt x="1059294" y="1175512"/>
                  </a:lnTo>
                  <a:lnTo>
                    <a:pt x="547878" y="1175512"/>
                  </a:lnTo>
                  <a:lnTo>
                    <a:pt x="547878" y="54610"/>
                  </a:lnTo>
                  <a:lnTo>
                    <a:pt x="1059294" y="54610"/>
                  </a:lnTo>
                  <a:lnTo>
                    <a:pt x="998347" y="90170"/>
                  </a:lnTo>
                  <a:lnTo>
                    <a:pt x="996061" y="91440"/>
                  </a:lnTo>
                  <a:lnTo>
                    <a:pt x="995299" y="94361"/>
                  </a:lnTo>
                  <a:lnTo>
                    <a:pt x="996569" y="96647"/>
                  </a:lnTo>
                  <a:lnTo>
                    <a:pt x="997966" y="98933"/>
                  </a:lnTo>
                  <a:lnTo>
                    <a:pt x="1000887" y="99695"/>
                  </a:lnTo>
                  <a:lnTo>
                    <a:pt x="1003173" y="98425"/>
                  </a:lnTo>
                  <a:lnTo>
                    <a:pt x="1078103" y="54610"/>
                  </a:lnTo>
                  <a:lnTo>
                    <a:pt x="1086358" y="49784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347"/>
            <p:cNvSpPr/>
            <p:nvPr/>
          </p:nvSpPr>
          <p:spPr>
            <a:xfrm>
              <a:off x="634476" y="1048607"/>
              <a:ext cx="1268400" cy="955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9" name="Google Shape;5499;p347"/>
          <p:cNvSpPr txBox="1"/>
          <p:nvPr/>
        </p:nvSpPr>
        <p:spPr>
          <a:xfrm>
            <a:off x="973937" y="1531112"/>
            <a:ext cx="560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0" name="Google Shape;5500;p347"/>
          <p:cNvSpPr txBox="1"/>
          <p:nvPr/>
        </p:nvSpPr>
        <p:spPr>
          <a:xfrm>
            <a:off x="5443854" y="242823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1" name="Google Shape;5501;p347"/>
          <p:cNvGrpSpPr/>
          <p:nvPr/>
        </p:nvGrpSpPr>
        <p:grpSpPr>
          <a:xfrm>
            <a:off x="3707891" y="1705652"/>
            <a:ext cx="3312326" cy="1301293"/>
            <a:chOff x="3707891" y="1279271"/>
            <a:chExt cx="3312326" cy="975994"/>
          </a:xfrm>
        </p:grpSpPr>
        <p:sp>
          <p:nvSpPr>
            <p:cNvPr id="5502" name="Google Shape;5502;p347"/>
            <p:cNvSpPr/>
            <p:nvPr/>
          </p:nvSpPr>
          <p:spPr>
            <a:xfrm>
              <a:off x="3707891" y="1279271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5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7"/>
                  </a:lnTo>
                  <a:lnTo>
                    <a:pt x="0" y="813180"/>
                  </a:lnTo>
                  <a:lnTo>
                    <a:pt x="5815" y="856452"/>
                  </a:lnTo>
                  <a:lnTo>
                    <a:pt x="22225" y="895321"/>
                  </a:lnTo>
                  <a:lnTo>
                    <a:pt x="47672" y="928242"/>
                  </a:lnTo>
                  <a:lnTo>
                    <a:pt x="80602" y="953671"/>
                  </a:lnTo>
                  <a:lnTo>
                    <a:pt x="119459" y="970061"/>
                  </a:lnTo>
                  <a:lnTo>
                    <a:pt x="162687" y="975867"/>
                  </a:lnTo>
                  <a:lnTo>
                    <a:pt x="2933700" y="975867"/>
                  </a:lnTo>
                  <a:lnTo>
                    <a:pt x="2976927" y="970061"/>
                  </a:lnTo>
                  <a:lnTo>
                    <a:pt x="3015784" y="953671"/>
                  </a:lnTo>
                  <a:lnTo>
                    <a:pt x="3048714" y="928243"/>
                  </a:lnTo>
                  <a:lnTo>
                    <a:pt x="3074162" y="895321"/>
                  </a:lnTo>
                  <a:lnTo>
                    <a:pt x="3090571" y="856452"/>
                  </a:lnTo>
                  <a:lnTo>
                    <a:pt x="3096387" y="813180"/>
                  </a:lnTo>
                  <a:lnTo>
                    <a:pt x="3096387" y="162687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5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347"/>
            <p:cNvSpPr/>
            <p:nvPr/>
          </p:nvSpPr>
          <p:spPr>
            <a:xfrm>
              <a:off x="3707891" y="1279271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5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5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7"/>
                  </a:lnTo>
                  <a:lnTo>
                    <a:pt x="3096387" y="813180"/>
                  </a:lnTo>
                  <a:lnTo>
                    <a:pt x="3090571" y="856452"/>
                  </a:lnTo>
                  <a:lnTo>
                    <a:pt x="3074162" y="895321"/>
                  </a:lnTo>
                  <a:lnTo>
                    <a:pt x="3048714" y="928243"/>
                  </a:lnTo>
                  <a:lnTo>
                    <a:pt x="3015784" y="953671"/>
                  </a:lnTo>
                  <a:lnTo>
                    <a:pt x="2976927" y="970061"/>
                  </a:lnTo>
                  <a:lnTo>
                    <a:pt x="2933700" y="975867"/>
                  </a:lnTo>
                  <a:lnTo>
                    <a:pt x="162687" y="975867"/>
                  </a:lnTo>
                  <a:lnTo>
                    <a:pt x="119459" y="970061"/>
                  </a:lnTo>
                  <a:lnTo>
                    <a:pt x="80602" y="953671"/>
                  </a:lnTo>
                  <a:lnTo>
                    <a:pt x="47672" y="928242"/>
                  </a:lnTo>
                  <a:lnTo>
                    <a:pt x="22225" y="895321"/>
                  </a:lnTo>
                  <a:lnTo>
                    <a:pt x="5815" y="856452"/>
                  </a:lnTo>
                  <a:lnTo>
                    <a:pt x="0" y="813180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347"/>
            <p:cNvSpPr/>
            <p:nvPr/>
          </p:nvSpPr>
          <p:spPr>
            <a:xfrm>
              <a:off x="6341617" y="142325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5" name="Google Shape;5505;p347"/>
          <p:cNvSpPr txBox="1"/>
          <p:nvPr/>
        </p:nvSpPr>
        <p:spPr>
          <a:xfrm>
            <a:off x="3859148" y="1733804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6" name="Google Shape;5506;p347"/>
          <p:cNvSpPr txBox="1"/>
          <p:nvPr/>
        </p:nvSpPr>
        <p:spPr>
          <a:xfrm>
            <a:off x="5443854" y="1750567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7" name="Google Shape;5507;p347"/>
          <p:cNvGrpSpPr/>
          <p:nvPr/>
        </p:nvGrpSpPr>
        <p:grpSpPr>
          <a:xfrm>
            <a:off x="3707891" y="3183726"/>
            <a:ext cx="3312326" cy="2794608"/>
            <a:chOff x="3707891" y="2387854"/>
            <a:chExt cx="3312326" cy="2096008"/>
          </a:xfrm>
        </p:grpSpPr>
        <p:sp>
          <p:nvSpPr>
            <p:cNvPr id="5508" name="Google Shape;5508;p347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7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69"/>
                  </a:lnTo>
                  <a:lnTo>
                    <a:pt x="119459" y="970179"/>
                  </a:lnTo>
                  <a:lnTo>
                    <a:pt x="162687" y="975994"/>
                  </a:lnTo>
                  <a:lnTo>
                    <a:pt x="2933700" y="975994"/>
                  </a:lnTo>
                  <a:lnTo>
                    <a:pt x="2976927" y="970179"/>
                  </a:lnTo>
                  <a:lnTo>
                    <a:pt x="3015784" y="953769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7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347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7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69"/>
                  </a:lnTo>
                  <a:lnTo>
                    <a:pt x="2976927" y="970179"/>
                  </a:lnTo>
                  <a:lnTo>
                    <a:pt x="2933700" y="975994"/>
                  </a:lnTo>
                  <a:lnTo>
                    <a:pt x="162687" y="975994"/>
                  </a:lnTo>
                  <a:lnTo>
                    <a:pt x="119459" y="970179"/>
                  </a:lnTo>
                  <a:lnTo>
                    <a:pt x="80602" y="953769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7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347"/>
            <p:cNvSpPr/>
            <p:nvPr/>
          </p:nvSpPr>
          <p:spPr>
            <a:xfrm>
              <a:off x="6341617" y="253196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347"/>
            <p:cNvSpPr/>
            <p:nvPr/>
          </p:nvSpPr>
          <p:spPr>
            <a:xfrm>
              <a:off x="3707891" y="3507867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4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6"/>
                  </a:lnTo>
                  <a:lnTo>
                    <a:pt x="0" y="813257"/>
                  </a:lnTo>
                  <a:lnTo>
                    <a:pt x="5815" y="856496"/>
                  </a:lnTo>
                  <a:lnTo>
                    <a:pt x="22225" y="895351"/>
                  </a:lnTo>
                  <a:lnTo>
                    <a:pt x="47672" y="928273"/>
                  </a:lnTo>
                  <a:lnTo>
                    <a:pt x="80602" y="953708"/>
                  </a:lnTo>
                  <a:lnTo>
                    <a:pt x="119459" y="970107"/>
                  </a:lnTo>
                  <a:lnTo>
                    <a:pt x="162687" y="975918"/>
                  </a:lnTo>
                  <a:lnTo>
                    <a:pt x="2933700" y="975918"/>
                  </a:lnTo>
                  <a:lnTo>
                    <a:pt x="2976927" y="970107"/>
                  </a:lnTo>
                  <a:lnTo>
                    <a:pt x="3015784" y="953708"/>
                  </a:lnTo>
                  <a:lnTo>
                    <a:pt x="3048714" y="928273"/>
                  </a:lnTo>
                  <a:lnTo>
                    <a:pt x="3074162" y="895351"/>
                  </a:lnTo>
                  <a:lnTo>
                    <a:pt x="3090571" y="856496"/>
                  </a:lnTo>
                  <a:lnTo>
                    <a:pt x="3096387" y="813257"/>
                  </a:lnTo>
                  <a:lnTo>
                    <a:pt x="3096387" y="162686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4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347"/>
            <p:cNvSpPr/>
            <p:nvPr/>
          </p:nvSpPr>
          <p:spPr>
            <a:xfrm>
              <a:off x="3707891" y="3507867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6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4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4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6"/>
                  </a:lnTo>
                  <a:lnTo>
                    <a:pt x="3096387" y="813257"/>
                  </a:lnTo>
                  <a:lnTo>
                    <a:pt x="3090571" y="856496"/>
                  </a:lnTo>
                  <a:lnTo>
                    <a:pt x="3074162" y="895351"/>
                  </a:lnTo>
                  <a:lnTo>
                    <a:pt x="3048714" y="928273"/>
                  </a:lnTo>
                  <a:lnTo>
                    <a:pt x="3015784" y="953708"/>
                  </a:lnTo>
                  <a:lnTo>
                    <a:pt x="2976927" y="970107"/>
                  </a:lnTo>
                  <a:lnTo>
                    <a:pt x="2933700" y="975918"/>
                  </a:lnTo>
                  <a:lnTo>
                    <a:pt x="162687" y="975918"/>
                  </a:lnTo>
                  <a:lnTo>
                    <a:pt x="119459" y="970107"/>
                  </a:lnTo>
                  <a:lnTo>
                    <a:pt x="80602" y="953708"/>
                  </a:lnTo>
                  <a:lnTo>
                    <a:pt x="47672" y="928273"/>
                  </a:lnTo>
                  <a:lnTo>
                    <a:pt x="22225" y="895351"/>
                  </a:lnTo>
                  <a:lnTo>
                    <a:pt x="5815" y="856496"/>
                  </a:lnTo>
                  <a:lnTo>
                    <a:pt x="0" y="813257"/>
                  </a:lnTo>
                  <a:lnTo>
                    <a:pt x="0" y="16268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347"/>
            <p:cNvSpPr/>
            <p:nvPr/>
          </p:nvSpPr>
          <p:spPr>
            <a:xfrm>
              <a:off x="6341617" y="3651872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4" name="Google Shape;5514;p347"/>
          <p:cNvSpPr txBox="1"/>
          <p:nvPr/>
        </p:nvSpPr>
        <p:spPr>
          <a:xfrm>
            <a:off x="3859148" y="4706280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5" name="Google Shape;5515;p347"/>
          <p:cNvSpPr txBox="1"/>
          <p:nvPr/>
        </p:nvSpPr>
        <p:spPr>
          <a:xfrm>
            <a:off x="5443854" y="4722876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6" name="Google Shape;5516;p347"/>
          <p:cNvGrpSpPr/>
          <p:nvPr/>
        </p:nvGrpSpPr>
        <p:grpSpPr>
          <a:xfrm>
            <a:off x="7740395" y="2564828"/>
            <a:ext cx="972184" cy="1163290"/>
            <a:chOff x="7740395" y="1923669"/>
            <a:chExt cx="972184" cy="872489"/>
          </a:xfrm>
        </p:grpSpPr>
        <p:sp>
          <p:nvSpPr>
            <p:cNvPr id="5517" name="Google Shape;5517;p347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826643" y="0"/>
                  </a:moveTo>
                  <a:lnTo>
                    <a:pt x="145414" y="0"/>
                  </a:lnTo>
                  <a:lnTo>
                    <a:pt x="99421" y="7417"/>
                  </a:lnTo>
                  <a:lnTo>
                    <a:pt x="59500" y="28070"/>
                  </a:lnTo>
                  <a:lnTo>
                    <a:pt x="28033" y="59554"/>
                  </a:lnTo>
                  <a:lnTo>
                    <a:pt x="7405" y="99470"/>
                  </a:lnTo>
                  <a:lnTo>
                    <a:pt x="0" y="145414"/>
                  </a:lnTo>
                  <a:lnTo>
                    <a:pt x="0" y="727075"/>
                  </a:lnTo>
                  <a:lnTo>
                    <a:pt x="7405" y="773019"/>
                  </a:lnTo>
                  <a:lnTo>
                    <a:pt x="28033" y="812935"/>
                  </a:lnTo>
                  <a:lnTo>
                    <a:pt x="59500" y="844419"/>
                  </a:lnTo>
                  <a:lnTo>
                    <a:pt x="99421" y="865072"/>
                  </a:lnTo>
                  <a:lnTo>
                    <a:pt x="145414" y="872489"/>
                  </a:lnTo>
                  <a:lnTo>
                    <a:pt x="826643" y="872489"/>
                  </a:lnTo>
                  <a:lnTo>
                    <a:pt x="872587" y="865072"/>
                  </a:lnTo>
                  <a:lnTo>
                    <a:pt x="912503" y="844419"/>
                  </a:lnTo>
                  <a:lnTo>
                    <a:pt x="943987" y="812935"/>
                  </a:lnTo>
                  <a:lnTo>
                    <a:pt x="964640" y="773019"/>
                  </a:lnTo>
                  <a:lnTo>
                    <a:pt x="972057" y="727075"/>
                  </a:lnTo>
                  <a:lnTo>
                    <a:pt x="972057" y="145414"/>
                  </a:lnTo>
                  <a:lnTo>
                    <a:pt x="964640" y="99470"/>
                  </a:lnTo>
                  <a:lnTo>
                    <a:pt x="943987" y="59554"/>
                  </a:lnTo>
                  <a:lnTo>
                    <a:pt x="912503" y="28070"/>
                  </a:lnTo>
                  <a:lnTo>
                    <a:pt x="872587" y="7417"/>
                  </a:lnTo>
                  <a:lnTo>
                    <a:pt x="826643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347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0" y="145414"/>
                  </a:moveTo>
                  <a:lnTo>
                    <a:pt x="7405" y="99470"/>
                  </a:lnTo>
                  <a:lnTo>
                    <a:pt x="28033" y="59554"/>
                  </a:lnTo>
                  <a:lnTo>
                    <a:pt x="59500" y="28070"/>
                  </a:lnTo>
                  <a:lnTo>
                    <a:pt x="99421" y="7417"/>
                  </a:lnTo>
                  <a:lnTo>
                    <a:pt x="145414" y="0"/>
                  </a:lnTo>
                  <a:lnTo>
                    <a:pt x="826643" y="0"/>
                  </a:lnTo>
                  <a:lnTo>
                    <a:pt x="872587" y="7417"/>
                  </a:lnTo>
                  <a:lnTo>
                    <a:pt x="912503" y="28070"/>
                  </a:lnTo>
                  <a:lnTo>
                    <a:pt x="943987" y="59554"/>
                  </a:lnTo>
                  <a:lnTo>
                    <a:pt x="964640" y="99470"/>
                  </a:lnTo>
                  <a:lnTo>
                    <a:pt x="972057" y="145414"/>
                  </a:lnTo>
                  <a:lnTo>
                    <a:pt x="972057" y="727075"/>
                  </a:lnTo>
                  <a:lnTo>
                    <a:pt x="964640" y="773019"/>
                  </a:lnTo>
                  <a:lnTo>
                    <a:pt x="943987" y="812935"/>
                  </a:lnTo>
                  <a:lnTo>
                    <a:pt x="912503" y="844419"/>
                  </a:lnTo>
                  <a:lnTo>
                    <a:pt x="872587" y="865072"/>
                  </a:lnTo>
                  <a:lnTo>
                    <a:pt x="826643" y="872489"/>
                  </a:lnTo>
                  <a:lnTo>
                    <a:pt x="145414" y="872489"/>
                  </a:lnTo>
                  <a:lnTo>
                    <a:pt x="99421" y="865072"/>
                  </a:lnTo>
                  <a:lnTo>
                    <a:pt x="59500" y="844419"/>
                  </a:lnTo>
                  <a:lnTo>
                    <a:pt x="28033" y="812935"/>
                  </a:lnTo>
                  <a:lnTo>
                    <a:pt x="7405" y="773019"/>
                  </a:lnTo>
                  <a:lnTo>
                    <a:pt x="0" y="727075"/>
                  </a:lnTo>
                  <a:lnTo>
                    <a:pt x="0" y="14541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9" name="Google Shape;5519;p347"/>
          <p:cNvSpPr txBox="1"/>
          <p:nvPr/>
        </p:nvSpPr>
        <p:spPr>
          <a:xfrm>
            <a:off x="7863078" y="2744555"/>
            <a:ext cx="580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 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0" name="Google Shape;5520;p347"/>
          <p:cNvGrpSpPr/>
          <p:nvPr/>
        </p:nvGrpSpPr>
        <p:grpSpPr>
          <a:xfrm>
            <a:off x="4860035" y="776203"/>
            <a:ext cx="4278318" cy="4612523"/>
            <a:chOff x="4860035" y="582167"/>
            <a:chExt cx="4278318" cy="3459479"/>
          </a:xfrm>
        </p:grpSpPr>
        <p:sp>
          <p:nvSpPr>
            <p:cNvPr id="5521" name="Google Shape;5521;p347"/>
            <p:cNvSpPr/>
            <p:nvPr/>
          </p:nvSpPr>
          <p:spPr>
            <a:xfrm>
              <a:off x="8356853" y="1942731"/>
              <a:ext cx="781500" cy="781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347"/>
            <p:cNvSpPr/>
            <p:nvPr/>
          </p:nvSpPr>
          <p:spPr>
            <a:xfrm>
              <a:off x="7020306" y="582167"/>
              <a:ext cx="720090" cy="3459479"/>
            </a:xfrm>
            <a:custGeom>
              <a:rect b="b" l="l" r="r" t="t"/>
              <a:pathLst>
                <a:path extrusionOk="0" h="3459479" w="720090">
                  <a:moveTo>
                    <a:pt x="720090" y="1773047"/>
                  </a:moveTo>
                  <a:lnTo>
                    <a:pt x="364744" y="1773047"/>
                  </a:lnTo>
                  <a:lnTo>
                    <a:pt x="364744" y="1185164"/>
                  </a:lnTo>
                  <a:lnTo>
                    <a:pt x="364744" y="1180338"/>
                  </a:lnTo>
                  <a:lnTo>
                    <a:pt x="364744" y="1177798"/>
                  </a:lnTo>
                  <a:lnTo>
                    <a:pt x="364744" y="54610"/>
                  </a:lnTo>
                  <a:lnTo>
                    <a:pt x="364744" y="49911"/>
                  </a:lnTo>
                  <a:lnTo>
                    <a:pt x="364744" y="47244"/>
                  </a:lnTo>
                  <a:lnTo>
                    <a:pt x="362585" y="45085"/>
                  </a:lnTo>
                  <a:lnTo>
                    <a:pt x="27051" y="45085"/>
                  </a:lnTo>
                  <a:lnTo>
                    <a:pt x="88011" y="9525"/>
                  </a:lnTo>
                  <a:lnTo>
                    <a:pt x="90297" y="8255"/>
                  </a:lnTo>
                  <a:lnTo>
                    <a:pt x="91059" y="5334"/>
                  </a:lnTo>
                  <a:lnTo>
                    <a:pt x="89662" y="3048"/>
                  </a:lnTo>
                  <a:lnTo>
                    <a:pt x="88392" y="762"/>
                  </a:lnTo>
                  <a:lnTo>
                    <a:pt x="85471" y="0"/>
                  </a:lnTo>
                  <a:lnTo>
                    <a:pt x="83185" y="1270"/>
                  </a:lnTo>
                  <a:lnTo>
                    <a:pt x="0" y="49911"/>
                  </a:lnTo>
                  <a:lnTo>
                    <a:pt x="83185" y="98425"/>
                  </a:lnTo>
                  <a:lnTo>
                    <a:pt x="85471" y="99822"/>
                  </a:lnTo>
                  <a:lnTo>
                    <a:pt x="88392" y="99060"/>
                  </a:lnTo>
                  <a:lnTo>
                    <a:pt x="89662" y="96774"/>
                  </a:lnTo>
                  <a:lnTo>
                    <a:pt x="91059" y="94488"/>
                  </a:lnTo>
                  <a:lnTo>
                    <a:pt x="90297" y="91567"/>
                  </a:lnTo>
                  <a:lnTo>
                    <a:pt x="88011" y="90170"/>
                  </a:lnTo>
                  <a:lnTo>
                    <a:pt x="27051" y="54610"/>
                  </a:lnTo>
                  <a:lnTo>
                    <a:pt x="355219" y="54610"/>
                  </a:lnTo>
                  <a:lnTo>
                    <a:pt x="355219" y="1175639"/>
                  </a:lnTo>
                  <a:lnTo>
                    <a:pt x="27051" y="1175639"/>
                  </a:lnTo>
                  <a:lnTo>
                    <a:pt x="88011" y="1140079"/>
                  </a:lnTo>
                  <a:lnTo>
                    <a:pt x="90297" y="1138682"/>
                  </a:lnTo>
                  <a:lnTo>
                    <a:pt x="91059" y="1135761"/>
                  </a:lnTo>
                  <a:lnTo>
                    <a:pt x="89662" y="1133602"/>
                  </a:lnTo>
                  <a:lnTo>
                    <a:pt x="88392" y="1131316"/>
                  </a:lnTo>
                  <a:lnTo>
                    <a:pt x="85471" y="1130554"/>
                  </a:lnTo>
                  <a:lnTo>
                    <a:pt x="83185" y="1131824"/>
                  </a:lnTo>
                  <a:lnTo>
                    <a:pt x="0" y="1180338"/>
                  </a:lnTo>
                  <a:lnTo>
                    <a:pt x="83185" y="1228979"/>
                  </a:lnTo>
                  <a:lnTo>
                    <a:pt x="85471" y="1230249"/>
                  </a:lnTo>
                  <a:lnTo>
                    <a:pt x="88392" y="1229487"/>
                  </a:lnTo>
                  <a:lnTo>
                    <a:pt x="89662" y="1227201"/>
                  </a:lnTo>
                  <a:lnTo>
                    <a:pt x="91059" y="1224915"/>
                  </a:lnTo>
                  <a:lnTo>
                    <a:pt x="90297" y="1221994"/>
                  </a:lnTo>
                  <a:lnTo>
                    <a:pt x="88011" y="1220724"/>
                  </a:lnTo>
                  <a:lnTo>
                    <a:pt x="27051" y="1185164"/>
                  </a:lnTo>
                  <a:lnTo>
                    <a:pt x="355219" y="1185164"/>
                  </a:lnTo>
                  <a:lnTo>
                    <a:pt x="355219" y="1775079"/>
                  </a:lnTo>
                  <a:lnTo>
                    <a:pt x="355219" y="1780413"/>
                  </a:lnTo>
                  <a:lnTo>
                    <a:pt x="355219" y="2284349"/>
                  </a:lnTo>
                  <a:lnTo>
                    <a:pt x="26822" y="2284349"/>
                  </a:lnTo>
                  <a:lnTo>
                    <a:pt x="88011" y="2248662"/>
                  </a:lnTo>
                  <a:lnTo>
                    <a:pt x="90297" y="2247392"/>
                  </a:lnTo>
                  <a:lnTo>
                    <a:pt x="91059" y="2244471"/>
                  </a:lnTo>
                  <a:lnTo>
                    <a:pt x="89662" y="2242185"/>
                  </a:lnTo>
                  <a:lnTo>
                    <a:pt x="88392" y="2239899"/>
                  </a:lnTo>
                  <a:lnTo>
                    <a:pt x="85471" y="2239137"/>
                  </a:lnTo>
                  <a:lnTo>
                    <a:pt x="83185" y="2240534"/>
                  </a:lnTo>
                  <a:lnTo>
                    <a:pt x="0" y="2289048"/>
                  </a:lnTo>
                  <a:lnTo>
                    <a:pt x="83185" y="2337562"/>
                  </a:lnTo>
                  <a:lnTo>
                    <a:pt x="85471" y="2338959"/>
                  </a:lnTo>
                  <a:lnTo>
                    <a:pt x="88392" y="2338197"/>
                  </a:lnTo>
                  <a:lnTo>
                    <a:pt x="89662" y="2335911"/>
                  </a:lnTo>
                  <a:lnTo>
                    <a:pt x="91059" y="2333625"/>
                  </a:lnTo>
                  <a:lnTo>
                    <a:pt x="90297" y="2330704"/>
                  </a:lnTo>
                  <a:lnTo>
                    <a:pt x="88011" y="2329434"/>
                  </a:lnTo>
                  <a:lnTo>
                    <a:pt x="27051" y="2293874"/>
                  </a:lnTo>
                  <a:lnTo>
                    <a:pt x="355219" y="2293874"/>
                  </a:lnTo>
                  <a:lnTo>
                    <a:pt x="355219" y="3404235"/>
                  </a:lnTo>
                  <a:lnTo>
                    <a:pt x="27025" y="3404235"/>
                  </a:lnTo>
                  <a:lnTo>
                    <a:pt x="90297" y="3367341"/>
                  </a:lnTo>
                  <a:lnTo>
                    <a:pt x="91059" y="3364420"/>
                  </a:lnTo>
                  <a:lnTo>
                    <a:pt x="89662" y="3362147"/>
                  </a:lnTo>
                  <a:lnTo>
                    <a:pt x="88392" y="3359886"/>
                  </a:lnTo>
                  <a:lnTo>
                    <a:pt x="85471" y="3359112"/>
                  </a:lnTo>
                  <a:lnTo>
                    <a:pt x="25120" y="3394341"/>
                  </a:lnTo>
                  <a:lnTo>
                    <a:pt x="25120" y="3405352"/>
                  </a:lnTo>
                  <a:lnTo>
                    <a:pt x="18859" y="3409010"/>
                  </a:lnTo>
                  <a:lnTo>
                    <a:pt x="11811" y="3404882"/>
                  </a:lnTo>
                  <a:lnTo>
                    <a:pt x="18859" y="3408997"/>
                  </a:lnTo>
                  <a:lnTo>
                    <a:pt x="25120" y="3405352"/>
                  </a:lnTo>
                  <a:lnTo>
                    <a:pt x="25120" y="3394341"/>
                  </a:lnTo>
                  <a:lnTo>
                    <a:pt x="0" y="3408997"/>
                  </a:lnTo>
                  <a:lnTo>
                    <a:pt x="85471" y="3458895"/>
                  </a:lnTo>
                  <a:lnTo>
                    <a:pt x="88392" y="3458121"/>
                  </a:lnTo>
                  <a:lnTo>
                    <a:pt x="89662" y="3455847"/>
                  </a:lnTo>
                  <a:lnTo>
                    <a:pt x="91059" y="3453587"/>
                  </a:lnTo>
                  <a:lnTo>
                    <a:pt x="90297" y="3450666"/>
                  </a:lnTo>
                  <a:lnTo>
                    <a:pt x="27025" y="3413760"/>
                  </a:lnTo>
                  <a:lnTo>
                    <a:pt x="362585" y="3413760"/>
                  </a:lnTo>
                  <a:lnTo>
                    <a:pt x="364744" y="3411639"/>
                  </a:lnTo>
                  <a:lnTo>
                    <a:pt x="364744" y="3408997"/>
                  </a:lnTo>
                  <a:lnTo>
                    <a:pt x="364744" y="3404235"/>
                  </a:lnTo>
                  <a:lnTo>
                    <a:pt x="364744" y="2291715"/>
                  </a:lnTo>
                  <a:lnTo>
                    <a:pt x="364744" y="2289048"/>
                  </a:lnTo>
                  <a:lnTo>
                    <a:pt x="364744" y="2284349"/>
                  </a:lnTo>
                  <a:lnTo>
                    <a:pt x="364744" y="1782572"/>
                  </a:lnTo>
                  <a:lnTo>
                    <a:pt x="720090" y="1782572"/>
                  </a:lnTo>
                  <a:lnTo>
                    <a:pt x="720090" y="1777746"/>
                  </a:lnTo>
                  <a:lnTo>
                    <a:pt x="720090" y="1773047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347"/>
            <p:cNvSpPr/>
            <p:nvPr/>
          </p:nvSpPr>
          <p:spPr>
            <a:xfrm>
              <a:off x="4860035" y="2725038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1359915" y="0"/>
                  </a:moveTo>
                  <a:lnTo>
                    <a:pt x="82423" y="0"/>
                  </a:lnTo>
                  <a:lnTo>
                    <a:pt x="50363" y="6484"/>
                  </a:lnTo>
                  <a:lnTo>
                    <a:pt x="24161" y="24161"/>
                  </a:lnTo>
                  <a:lnTo>
                    <a:pt x="6484" y="50363"/>
                  </a:lnTo>
                  <a:lnTo>
                    <a:pt x="0" y="82423"/>
                  </a:lnTo>
                  <a:lnTo>
                    <a:pt x="0" y="412369"/>
                  </a:lnTo>
                  <a:lnTo>
                    <a:pt x="6484" y="444428"/>
                  </a:lnTo>
                  <a:lnTo>
                    <a:pt x="24161" y="470630"/>
                  </a:lnTo>
                  <a:lnTo>
                    <a:pt x="50363" y="488307"/>
                  </a:lnTo>
                  <a:lnTo>
                    <a:pt x="82423" y="494792"/>
                  </a:lnTo>
                  <a:lnTo>
                    <a:pt x="1359915" y="494792"/>
                  </a:lnTo>
                  <a:lnTo>
                    <a:pt x="1391975" y="488307"/>
                  </a:lnTo>
                  <a:lnTo>
                    <a:pt x="1418177" y="470630"/>
                  </a:lnTo>
                  <a:lnTo>
                    <a:pt x="1435854" y="444428"/>
                  </a:lnTo>
                  <a:lnTo>
                    <a:pt x="1442339" y="412369"/>
                  </a:lnTo>
                  <a:lnTo>
                    <a:pt x="1442339" y="82423"/>
                  </a:lnTo>
                  <a:lnTo>
                    <a:pt x="1435854" y="50363"/>
                  </a:lnTo>
                  <a:lnTo>
                    <a:pt x="1418177" y="24161"/>
                  </a:lnTo>
                  <a:lnTo>
                    <a:pt x="1391975" y="6484"/>
                  </a:lnTo>
                  <a:lnTo>
                    <a:pt x="1359915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347"/>
            <p:cNvSpPr/>
            <p:nvPr/>
          </p:nvSpPr>
          <p:spPr>
            <a:xfrm>
              <a:off x="4860035" y="2725038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0" y="82423"/>
                  </a:moveTo>
                  <a:lnTo>
                    <a:pt x="6484" y="50363"/>
                  </a:lnTo>
                  <a:lnTo>
                    <a:pt x="24161" y="24161"/>
                  </a:lnTo>
                  <a:lnTo>
                    <a:pt x="50363" y="6484"/>
                  </a:lnTo>
                  <a:lnTo>
                    <a:pt x="82423" y="0"/>
                  </a:lnTo>
                  <a:lnTo>
                    <a:pt x="1359915" y="0"/>
                  </a:lnTo>
                  <a:lnTo>
                    <a:pt x="1391975" y="6484"/>
                  </a:lnTo>
                  <a:lnTo>
                    <a:pt x="1418177" y="24161"/>
                  </a:lnTo>
                  <a:lnTo>
                    <a:pt x="1435854" y="50363"/>
                  </a:lnTo>
                  <a:lnTo>
                    <a:pt x="1442339" y="82423"/>
                  </a:lnTo>
                  <a:lnTo>
                    <a:pt x="1442339" y="412369"/>
                  </a:lnTo>
                  <a:lnTo>
                    <a:pt x="1435854" y="444428"/>
                  </a:lnTo>
                  <a:lnTo>
                    <a:pt x="1418177" y="470630"/>
                  </a:lnTo>
                  <a:lnTo>
                    <a:pt x="1391975" y="488307"/>
                  </a:lnTo>
                  <a:lnTo>
                    <a:pt x="1359915" y="494792"/>
                  </a:lnTo>
                  <a:lnTo>
                    <a:pt x="82423" y="494792"/>
                  </a:lnTo>
                  <a:lnTo>
                    <a:pt x="50363" y="488307"/>
                  </a:lnTo>
                  <a:lnTo>
                    <a:pt x="24161" y="470630"/>
                  </a:lnTo>
                  <a:lnTo>
                    <a:pt x="6484" y="444428"/>
                  </a:lnTo>
                  <a:lnTo>
                    <a:pt x="0" y="412369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5" name="Google Shape;5525;p347"/>
          <p:cNvSpPr txBox="1"/>
          <p:nvPr/>
        </p:nvSpPr>
        <p:spPr>
          <a:xfrm>
            <a:off x="5508116" y="751772"/>
            <a:ext cx="792600" cy="4692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6" name="Google Shape;5526;p347"/>
          <p:cNvSpPr txBox="1"/>
          <p:nvPr/>
        </p:nvSpPr>
        <p:spPr>
          <a:xfrm>
            <a:off x="5508116" y="2300156"/>
            <a:ext cx="792600" cy="4692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900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7" name="Google Shape;5527;p347"/>
          <p:cNvSpPr txBox="1"/>
          <p:nvPr/>
        </p:nvSpPr>
        <p:spPr>
          <a:xfrm>
            <a:off x="179514" y="536600"/>
            <a:ext cx="2664600" cy="6849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91440" marR="116204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E7E7E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hadoop jar wc.jar  WordCount mydata output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28" name="Google Shape;5528;p347"/>
          <p:cNvSpPr txBox="1"/>
          <p:nvPr/>
        </p:nvSpPr>
        <p:spPr>
          <a:xfrm>
            <a:off x="3859148" y="3229355"/>
            <a:ext cx="24390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	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122045" marR="0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MRAppMaster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9" name="Google Shape;5529;p347"/>
          <p:cNvSpPr/>
          <p:nvPr/>
        </p:nvSpPr>
        <p:spPr>
          <a:xfrm>
            <a:off x="1168298" y="2756915"/>
            <a:ext cx="111125" cy="768293"/>
          </a:xfrm>
          <a:custGeom>
            <a:rect b="b" l="l" r="r" t="t"/>
            <a:pathLst>
              <a:path extrusionOk="0" h="576580" w="111125">
                <a:moveTo>
                  <a:pt x="10629" y="470154"/>
                </a:moveTo>
                <a:lnTo>
                  <a:pt x="1536" y="475488"/>
                </a:lnTo>
                <a:lnTo>
                  <a:pt x="0" y="481202"/>
                </a:lnTo>
                <a:lnTo>
                  <a:pt x="55333" y="576071"/>
                </a:lnTo>
                <a:lnTo>
                  <a:pt x="66381" y="557149"/>
                </a:lnTo>
                <a:lnTo>
                  <a:pt x="45808" y="557149"/>
                </a:lnTo>
                <a:lnTo>
                  <a:pt x="45808" y="522005"/>
                </a:lnTo>
                <a:lnTo>
                  <a:pt x="16459" y="471677"/>
                </a:lnTo>
                <a:lnTo>
                  <a:pt x="10629" y="470154"/>
                </a:lnTo>
                <a:close/>
              </a:path>
              <a:path extrusionOk="0" h="576580" w="111125">
                <a:moveTo>
                  <a:pt x="45808" y="522005"/>
                </a:moveTo>
                <a:lnTo>
                  <a:pt x="45808" y="557149"/>
                </a:lnTo>
                <a:lnTo>
                  <a:pt x="64858" y="557149"/>
                </a:lnTo>
                <a:lnTo>
                  <a:pt x="64858" y="552450"/>
                </a:lnTo>
                <a:lnTo>
                  <a:pt x="47104" y="552450"/>
                </a:lnTo>
                <a:lnTo>
                  <a:pt x="55333" y="538338"/>
                </a:lnTo>
                <a:lnTo>
                  <a:pt x="45808" y="522005"/>
                </a:lnTo>
                <a:close/>
              </a:path>
              <a:path extrusionOk="0" h="576580" w="111125">
                <a:moveTo>
                  <a:pt x="100037" y="470154"/>
                </a:moveTo>
                <a:lnTo>
                  <a:pt x="94208" y="471677"/>
                </a:lnTo>
                <a:lnTo>
                  <a:pt x="64858" y="522005"/>
                </a:lnTo>
                <a:lnTo>
                  <a:pt x="64858" y="557149"/>
                </a:lnTo>
                <a:lnTo>
                  <a:pt x="66381" y="557149"/>
                </a:lnTo>
                <a:lnTo>
                  <a:pt x="110718" y="481202"/>
                </a:lnTo>
                <a:lnTo>
                  <a:pt x="109067" y="475488"/>
                </a:lnTo>
                <a:lnTo>
                  <a:pt x="104622" y="472820"/>
                </a:lnTo>
                <a:lnTo>
                  <a:pt x="100037" y="470154"/>
                </a:lnTo>
                <a:close/>
              </a:path>
              <a:path extrusionOk="0" h="576580" w="111125">
                <a:moveTo>
                  <a:pt x="55333" y="538338"/>
                </a:moveTo>
                <a:lnTo>
                  <a:pt x="47104" y="552450"/>
                </a:lnTo>
                <a:lnTo>
                  <a:pt x="63563" y="552450"/>
                </a:lnTo>
                <a:lnTo>
                  <a:pt x="55333" y="538338"/>
                </a:lnTo>
                <a:close/>
              </a:path>
              <a:path extrusionOk="0" h="576580" w="111125">
                <a:moveTo>
                  <a:pt x="64858" y="522005"/>
                </a:moveTo>
                <a:lnTo>
                  <a:pt x="55333" y="538338"/>
                </a:lnTo>
                <a:lnTo>
                  <a:pt x="63563" y="552450"/>
                </a:lnTo>
                <a:lnTo>
                  <a:pt x="64858" y="552450"/>
                </a:lnTo>
                <a:lnTo>
                  <a:pt x="64858" y="522005"/>
                </a:lnTo>
                <a:close/>
              </a:path>
              <a:path extrusionOk="0" h="576580" w="111125">
                <a:moveTo>
                  <a:pt x="64858" y="0"/>
                </a:moveTo>
                <a:lnTo>
                  <a:pt x="45808" y="0"/>
                </a:lnTo>
                <a:lnTo>
                  <a:pt x="45808" y="522005"/>
                </a:lnTo>
                <a:lnTo>
                  <a:pt x="55333" y="538338"/>
                </a:lnTo>
                <a:lnTo>
                  <a:pt x="64858" y="522005"/>
                </a:lnTo>
                <a:lnTo>
                  <a:pt x="64858" y="0"/>
                </a:lnTo>
                <a:close/>
              </a:path>
            </a:pathLst>
          </a:custGeom>
          <a:solidFill>
            <a:srgbClr val="F9C0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3" name="Shape 5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4" name="Google Shape;5534;p348"/>
          <p:cNvSpPr txBox="1"/>
          <p:nvPr/>
        </p:nvSpPr>
        <p:spPr>
          <a:xfrm>
            <a:off x="400608" y="4040632"/>
            <a:ext cx="973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5" name="Google Shape;5535;p348"/>
          <p:cNvSpPr txBox="1"/>
          <p:nvPr/>
        </p:nvSpPr>
        <p:spPr>
          <a:xfrm>
            <a:off x="400608" y="4446964"/>
            <a:ext cx="956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6" name="Google Shape;5536;p348"/>
          <p:cNvGrpSpPr/>
          <p:nvPr/>
        </p:nvGrpSpPr>
        <p:grpSpPr>
          <a:xfrm>
            <a:off x="1331594" y="198284"/>
            <a:ext cx="5688623" cy="5150638"/>
            <a:chOff x="1331594" y="148717"/>
            <a:chExt cx="5688623" cy="3863075"/>
          </a:xfrm>
        </p:grpSpPr>
        <p:sp>
          <p:nvSpPr>
            <p:cNvPr id="5537" name="Google Shape;5537;p348"/>
            <p:cNvSpPr/>
            <p:nvPr/>
          </p:nvSpPr>
          <p:spPr>
            <a:xfrm>
              <a:off x="1331594" y="2722092"/>
              <a:ext cx="1289700" cy="128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348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8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70"/>
                  </a:lnTo>
                  <a:lnTo>
                    <a:pt x="119459" y="970179"/>
                  </a:lnTo>
                  <a:lnTo>
                    <a:pt x="162687" y="975995"/>
                  </a:lnTo>
                  <a:lnTo>
                    <a:pt x="2933700" y="975995"/>
                  </a:lnTo>
                  <a:lnTo>
                    <a:pt x="2976927" y="970179"/>
                  </a:lnTo>
                  <a:lnTo>
                    <a:pt x="3015784" y="953770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8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348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8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70"/>
                  </a:lnTo>
                  <a:lnTo>
                    <a:pt x="2976927" y="970179"/>
                  </a:lnTo>
                  <a:lnTo>
                    <a:pt x="2933700" y="975995"/>
                  </a:lnTo>
                  <a:lnTo>
                    <a:pt x="162687" y="975995"/>
                  </a:lnTo>
                  <a:lnTo>
                    <a:pt x="119459" y="970179"/>
                  </a:lnTo>
                  <a:lnTo>
                    <a:pt x="80602" y="953770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8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348"/>
            <p:cNvSpPr/>
            <p:nvPr/>
          </p:nvSpPr>
          <p:spPr>
            <a:xfrm>
              <a:off x="6341617" y="292696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1" name="Google Shape;5541;p348"/>
          <p:cNvSpPr txBox="1"/>
          <p:nvPr/>
        </p:nvSpPr>
        <p:spPr>
          <a:xfrm>
            <a:off x="3859148" y="226059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2" name="Google Shape;5542;p348"/>
          <p:cNvGrpSpPr/>
          <p:nvPr/>
        </p:nvGrpSpPr>
        <p:grpSpPr>
          <a:xfrm>
            <a:off x="634476" y="782468"/>
            <a:ext cx="3073543" cy="4611678"/>
            <a:chOff x="634476" y="586866"/>
            <a:chExt cx="3073543" cy="3458845"/>
          </a:xfrm>
        </p:grpSpPr>
        <p:sp>
          <p:nvSpPr>
            <p:cNvPr id="5543" name="Google Shape;5543;p348"/>
            <p:cNvSpPr/>
            <p:nvPr/>
          </p:nvSpPr>
          <p:spPr>
            <a:xfrm>
              <a:off x="2621534" y="586866"/>
              <a:ext cx="1086485" cy="3458845"/>
            </a:xfrm>
            <a:custGeom>
              <a:rect b="b" l="l" r="r" t="t"/>
              <a:pathLst>
                <a:path extrusionOk="0" h="3458845" w="1086485">
                  <a:moveTo>
                    <a:pt x="1086358" y="49784"/>
                  </a:moveTo>
                  <a:lnTo>
                    <a:pt x="1078293" y="45085"/>
                  </a:lnTo>
                  <a:lnTo>
                    <a:pt x="1003173" y="1270"/>
                  </a:lnTo>
                  <a:lnTo>
                    <a:pt x="1000887" y="0"/>
                  </a:lnTo>
                  <a:lnTo>
                    <a:pt x="997966" y="762"/>
                  </a:lnTo>
                  <a:lnTo>
                    <a:pt x="996569" y="3048"/>
                  </a:lnTo>
                  <a:lnTo>
                    <a:pt x="995299" y="5207"/>
                  </a:lnTo>
                  <a:lnTo>
                    <a:pt x="996061" y="8128"/>
                  </a:lnTo>
                  <a:lnTo>
                    <a:pt x="998347" y="9525"/>
                  </a:lnTo>
                  <a:lnTo>
                    <a:pt x="1059294" y="45085"/>
                  </a:lnTo>
                  <a:lnTo>
                    <a:pt x="540512" y="45085"/>
                  </a:lnTo>
                  <a:lnTo>
                    <a:pt x="538353" y="47244"/>
                  </a:lnTo>
                  <a:lnTo>
                    <a:pt x="538353" y="1177671"/>
                  </a:lnTo>
                  <a:lnTo>
                    <a:pt x="538353" y="2286381"/>
                  </a:lnTo>
                  <a:lnTo>
                    <a:pt x="538353" y="2775331"/>
                  </a:lnTo>
                  <a:lnTo>
                    <a:pt x="0" y="2775331"/>
                  </a:lnTo>
                  <a:lnTo>
                    <a:pt x="0" y="2784856"/>
                  </a:lnTo>
                  <a:lnTo>
                    <a:pt x="538353" y="2784856"/>
                  </a:lnTo>
                  <a:lnTo>
                    <a:pt x="538353" y="3411575"/>
                  </a:lnTo>
                  <a:lnTo>
                    <a:pt x="540512" y="3413709"/>
                  </a:lnTo>
                  <a:lnTo>
                    <a:pt x="1059319" y="3413709"/>
                  </a:lnTo>
                  <a:lnTo>
                    <a:pt x="1067485" y="3408959"/>
                  </a:lnTo>
                  <a:lnTo>
                    <a:pt x="1074547" y="3404832"/>
                  </a:lnTo>
                  <a:lnTo>
                    <a:pt x="1067485" y="3408959"/>
                  </a:lnTo>
                  <a:lnTo>
                    <a:pt x="996061" y="3450615"/>
                  </a:lnTo>
                  <a:lnTo>
                    <a:pt x="995299" y="3453523"/>
                  </a:lnTo>
                  <a:lnTo>
                    <a:pt x="996569" y="3455797"/>
                  </a:lnTo>
                  <a:lnTo>
                    <a:pt x="997966" y="3458070"/>
                  </a:lnTo>
                  <a:lnTo>
                    <a:pt x="1000887" y="3458832"/>
                  </a:lnTo>
                  <a:lnTo>
                    <a:pt x="1078191" y="3413709"/>
                  </a:lnTo>
                  <a:lnTo>
                    <a:pt x="1086358" y="3408946"/>
                  </a:lnTo>
                  <a:lnTo>
                    <a:pt x="1078191" y="3404184"/>
                  </a:lnTo>
                  <a:lnTo>
                    <a:pt x="1000887" y="3359061"/>
                  </a:lnTo>
                  <a:lnTo>
                    <a:pt x="997966" y="3359823"/>
                  </a:lnTo>
                  <a:lnTo>
                    <a:pt x="996569" y="3362096"/>
                  </a:lnTo>
                  <a:lnTo>
                    <a:pt x="995299" y="3364369"/>
                  </a:lnTo>
                  <a:lnTo>
                    <a:pt x="996061" y="3367290"/>
                  </a:lnTo>
                  <a:lnTo>
                    <a:pt x="1059319" y="3404184"/>
                  </a:lnTo>
                  <a:lnTo>
                    <a:pt x="547878" y="3404184"/>
                  </a:lnTo>
                  <a:lnTo>
                    <a:pt x="547878" y="2293747"/>
                  </a:lnTo>
                  <a:lnTo>
                    <a:pt x="1059294" y="2293747"/>
                  </a:lnTo>
                  <a:lnTo>
                    <a:pt x="998347" y="2329307"/>
                  </a:lnTo>
                  <a:lnTo>
                    <a:pt x="996061" y="2330704"/>
                  </a:lnTo>
                  <a:lnTo>
                    <a:pt x="995299" y="2333625"/>
                  </a:lnTo>
                  <a:lnTo>
                    <a:pt x="996569" y="2335911"/>
                  </a:lnTo>
                  <a:lnTo>
                    <a:pt x="997966" y="2338070"/>
                  </a:lnTo>
                  <a:lnTo>
                    <a:pt x="1000887" y="2338832"/>
                  </a:lnTo>
                  <a:lnTo>
                    <a:pt x="1003173" y="2337562"/>
                  </a:lnTo>
                  <a:lnTo>
                    <a:pt x="1078293" y="2293747"/>
                  </a:lnTo>
                  <a:lnTo>
                    <a:pt x="1086358" y="2289048"/>
                  </a:lnTo>
                  <a:lnTo>
                    <a:pt x="1078103" y="2284222"/>
                  </a:lnTo>
                  <a:lnTo>
                    <a:pt x="1003173" y="2240407"/>
                  </a:lnTo>
                  <a:lnTo>
                    <a:pt x="1000887" y="2239137"/>
                  </a:lnTo>
                  <a:lnTo>
                    <a:pt x="997966" y="2239899"/>
                  </a:lnTo>
                  <a:lnTo>
                    <a:pt x="996569" y="2242185"/>
                  </a:lnTo>
                  <a:lnTo>
                    <a:pt x="995299" y="2244471"/>
                  </a:lnTo>
                  <a:lnTo>
                    <a:pt x="996061" y="2247392"/>
                  </a:lnTo>
                  <a:lnTo>
                    <a:pt x="998347" y="2248662"/>
                  </a:lnTo>
                  <a:lnTo>
                    <a:pt x="1059294" y="2284222"/>
                  </a:lnTo>
                  <a:lnTo>
                    <a:pt x="547878" y="2284222"/>
                  </a:lnTo>
                  <a:lnTo>
                    <a:pt x="547878" y="1185037"/>
                  </a:lnTo>
                  <a:lnTo>
                    <a:pt x="1059510" y="1185037"/>
                  </a:lnTo>
                  <a:lnTo>
                    <a:pt x="998347" y="1220724"/>
                  </a:lnTo>
                  <a:lnTo>
                    <a:pt x="996061" y="1221994"/>
                  </a:lnTo>
                  <a:lnTo>
                    <a:pt x="995299" y="1224915"/>
                  </a:lnTo>
                  <a:lnTo>
                    <a:pt x="996569" y="1227201"/>
                  </a:lnTo>
                  <a:lnTo>
                    <a:pt x="997966" y="1229487"/>
                  </a:lnTo>
                  <a:lnTo>
                    <a:pt x="1000887" y="1230249"/>
                  </a:lnTo>
                  <a:lnTo>
                    <a:pt x="1003173" y="1228864"/>
                  </a:lnTo>
                  <a:lnTo>
                    <a:pt x="1078293" y="1185037"/>
                  </a:lnTo>
                  <a:lnTo>
                    <a:pt x="1086358" y="1180338"/>
                  </a:lnTo>
                  <a:lnTo>
                    <a:pt x="1078077" y="1175512"/>
                  </a:lnTo>
                  <a:lnTo>
                    <a:pt x="1003173" y="1131824"/>
                  </a:lnTo>
                  <a:lnTo>
                    <a:pt x="1000887" y="1130427"/>
                  </a:lnTo>
                  <a:lnTo>
                    <a:pt x="997966" y="1131189"/>
                  </a:lnTo>
                  <a:lnTo>
                    <a:pt x="996569" y="1133475"/>
                  </a:lnTo>
                  <a:lnTo>
                    <a:pt x="995299" y="1135761"/>
                  </a:lnTo>
                  <a:lnTo>
                    <a:pt x="996061" y="1138682"/>
                  </a:lnTo>
                  <a:lnTo>
                    <a:pt x="998347" y="1139952"/>
                  </a:lnTo>
                  <a:lnTo>
                    <a:pt x="1059294" y="1175512"/>
                  </a:lnTo>
                  <a:lnTo>
                    <a:pt x="547878" y="1175512"/>
                  </a:lnTo>
                  <a:lnTo>
                    <a:pt x="547878" y="54610"/>
                  </a:lnTo>
                  <a:lnTo>
                    <a:pt x="1059294" y="54610"/>
                  </a:lnTo>
                  <a:lnTo>
                    <a:pt x="998347" y="90170"/>
                  </a:lnTo>
                  <a:lnTo>
                    <a:pt x="996061" y="91440"/>
                  </a:lnTo>
                  <a:lnTo>
                    <a:pt x="995299" y="94361"/>
                  </a:lnTo>
                  <a:lnTo>
                    <a:pt x="996569" y="96647"/>
                  </a:lnTo>
                  <a:lnTo>
                    <a:pt x="997966" y="98933"/>
                  </a:lnTo>
                  <a:lnTo>
                    <a:pt x="1000887" y="99695"/>
                  </a:lnTo>
                  <a:lnTo>
                    <a:pt x="1003173" y="98425"/>
                  </a:lnTo>
                  <a:lnTo>
                    <a:pt x="1078103" y="54610"/>
                  </a:lnTo>
                  <a:lnTo>
                    <a:pt x="1086358" y="49784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348"/>
            <p:cNvSpPr/>
            <p:nvPr/>
          </p:nvSpPr>
          <p:spPr>
            <a:xfrm>
              <a:off x="634476" y="1048607"/>
              <a:ext cx="1268400" cy="955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5" name="Google Shape;5545;p348"/>
          <p:cNvSpPr txBox="1"/>
          <p:nvPr/>
        </p:nvSpPr>
        <p:spPr>
          <a:xfrm>
            <a:off x="973937" y="1531112"/>
            <a:ext cx="560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6" name="Google Shape;5546;p348"/>
          <p:cNvSpPr txBox="1"/>
          <p:nvPr/>
        </p:nvSpPr>
        <p:spPr>
          <a:xfrm>
            <a:off x="5443854" y="242823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7" name="Google Shape;5547;p348"/>
          <p:cNvGrpSpPr/>
          <p:nvPr/>
        </p:nvGrpSpPr>
        <p:grpSpPr>
          <a:xfrm>
            <a:off x="3707891" y="1705652"/>
            <a:ext cx="3312326" cy="1301293"/>
            <a:chOff x="3707891" y="1279271"/>
            <a:chExt cx="3312326" cy="975994"/>
          </a:xfrm>
        </p:grpSpPr>
        <p:sp>
          <p:nvSpPr>
            <p:cNvPr id="5548" name="Google Shape;5548;p348"/>
            <p:cNvSpPr/>
            <p:nvPr/>
          </p:nvSpPr>
          <p:spPr>
            <a:xfrm>
              <a:off x="3707891" y="1279271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5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7"/>
                  </a:lnTo>
                  <a:lnTo>
                    <a:pt x="0" y="813180"/>
                  </a:lnTo>
                  <a:lnTo>
                    <a:pt x="5815" y="856452"/>
                  </a:lnTo>
                  <a:lnTo>
                    <a:pt x="22225" y="895321"/>
                  </a:lnTo>
                  <a:lnTo>
                    <a:pt x="47672" y="928242"/>
                  </a:lnTo>
                  <a:lnTo>
                    <a:pt x="80602" y="953671"/>
                  </a:lnTo>
                  <a:lnTo>
                    <a:pt x="119459" y="970061"/>
                  </a:lnTo>
                  <a:lnTo>
                    <a:pt x="162687" y="975867"/>
                  </a:lnTo>
                  <a:lnTo>
                    <a:pt x="2933700" y="975867"/>
                  </a:lnTo>
                  <a:lnTo>
                    <a:pt x="2976927" y="970061"/>
                  </a:lnTo>
                  <a:lnTo>
                    <a:pt x="3015784" y="953671"/>
                  </a:lnTo>
                  <a:lnTo>
                    <a:pt x="3048714" y="928243"/>
                  </a:lnTo>
                  <a:lnTo>
                    <a:pt x="3074162" y="895321"/>
                  </a:lnTo>
                  <a:lnTo>
                    <a:pt x="3090571" y="856452"/>
                  </a:lnTo>
                  <a:lnTo>
                    <a:pt x="3096387" y="813180"/>
                  </a:lnTo>
                  <a:lnTo>
                    <a:pt x="3096387" y="162687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5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348"/>
            <p:cNvSpPr/>
            <p:nvPr/>
          </p:nvSpPr>
          <p:spPr>
            <a:xfrm>
              <a:off x="3707891" y="1279271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5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5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7"/>
                  </a:lnTo>
                  <a:lnTo>
                    <a:pt x="3096387" y="813180"/>
                  </a:lnTo>
                  <a:lnTo>
                    <a:pt x="3090571" y="856452"/>
                  </a:lnTo>
                  <a:lnTo>
                    <a:pt x="3074162" y="895321"/>
                  </a:lnTo>
                  <a:lnTo>
                    <a:pt x="3048714" y="928243"/>
                  </a:lnTo>
                  <a:lnTo>
                    <a:pt x="3015784" y="953671"/>
                  </a:lnTo>
                  <a:lnTo>
                    <a:pt x="2976927" y="970061"/>
                  </a:lnTo>
                  <a:lnTo>
                    <a:pt x="2933700" y="975867"/>
                  </a:lnTo>
                  <a:lnTo>
                    <a:pt x="162687" y="975867"/>
                  </a:lnTo>
                  <a:lnTo>
                    <a:pt x="119459" y="970061"/>
                  </a:lnTo>
                  <a:lnTo>
                    <a:pt x="80602" y="953671"/>
                  </a:lnTo>
                  <a:lnTo>
                    <a:pt x="47672" y="928242"/>
                  </a:lnTo>
                  <a:lnTo>
                    <a:pt x="22225" y="895321"/>
                  </a:lnTo>
                  <a:lnTo>
                    <a:pt x="5815" y="856452"/>
                  </a:lnTo>
                  <a:lnTo>
                    <a:pt x="0" y="813180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348"/>
            <p:cNvSpPr/>
            <p:nvPr/>
          </p:nvSpPr>
          <p:spPr>
            <a:xfrm>
              <a:off x="6341617" y="142325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1" name="Google Shape;5551;p348"/>
          <p:cNvSpPr txBox="1"/>
          <p:nvPr/>
        </p:nvSpPr>
        <p:spPr>
          <a:xfrm>
            <a:off x="3859148" y="1733804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2" name="Google Shape;5552;p348"/>
          <p:cNvSpPr txBox="1"/>
          <p:nvPr/>
        </p:nvSpPr>
        <p:spPr>
          <a:xfrm>
            <a:off x="5443854" y="1750567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3" name="Google Shape;5553;p348"/>
          <p:cNvGrpSpPr/>
          <p:nvPr/>
        </p:nvGrpSpPr>
        <p:grpSpPr>
          <a:xfrm>
            <a:off x="3707891" y="3183726"/>
            <a:ext cx="3312326" cy="2794608"/>
            <a:chOff x="3707891" y="2387854"/>
            <a:chExt cx="3312326" cy="2096008"/>
          </a:xfrm>
        </p:grpSpPr>
        <p:sp>
          <p:nvSpPr>
            <p:cNvPr id="5554" name="Google Shape;5554;p348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7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69"/>
                  </a:lnTo>
                  <a:lnTo>
                    <a:pt x="119459" y="970179"/>
                  </a:lnTo>
                  <a:lnTo>
                    <a:pt x="162687" y="975994"/>
                  </a:lnTo>
                  <a:lnTo>
                    <a:pt x="2933700" y="975994"/>
                  </a:lnTo>
                  <a:lnTo>
                    <a:pt x="2976927" y="970179"/>
                  </a:lnTo>
                  <a:lnTo>
                    <a:pt x="3015784" y="953769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7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348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7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69"/>
                  </a:lnTo>
                  <a:lnTo>
                    <a:pt x="2976927" y="970179"/>
                  </a:lnTo>
                  <a:lnTo>
                    <a:pt x="2933700" y="975994"/>
                  </a:lnTo>
                  <a:lnTo>
                    <a:pt x="162687" y="975994"/>
                  </a:lnTo>
                  <a:lnTo>
                    <a:pt x="119459" y="970179"/>
                  </a:lnTo>
                  <a:lnTo>
                    <a:pt x="80602" y="953769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7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348"/>
            <p:cNvSpPr/>
            <p:nvPr/>
          </p:nvSpPr>
          <p:spPr>
            <a:xfrm>
              <a:off x="6341617" y="253196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348"/>
            <p:cNvSpPr/>
            <p:nvPr/>
          </p:nvSpPr>
          <p:spPr>
            <a:xfrm>
              <a:off x="3707891" y="3507867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4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6"/>
                  </a:lnTo>
                  <a:lnTo>
                    <a:pt x="0" y="813257"/>
                  </a:lnTo>
                  <a:lnTo>
                    <a:pt x="5815" y="856496"/>
                  </a:lnTo>
                  <a:lnTo>
                    <a:pt x="22225" y="895351"/>
                  </a:lnTo>
                  <a:lnTo>
                    <a:pt x="47672" y="928273"/>
                  </a:lnTo>
                  <a:lnTo>
                    <a:pt x="80602" y="953708"/>
                  </a:lnTo>
                  <a:lnTo>
                    <a:pt x="119459" y="970107"/>
                  </a:lnTo>
                  <a:lnTo>
                    <a:pt x="162687" y="975918"/>
                  </a:lnTo>
                  <a:lnTo>
                    <a:pt x="2933700" y="975918"/>
                  </a:lnTo>
                  <a:lnTo>
                    <a:pt x="2976927" y="970107"/>
                  </a:lnTo>
                  <a:lnTo>
                    <a:pt x="3015784" y="953708"/>
                  </a:lnTo>
                  <a:lnTo>
                    <a:pt x="3048714" y="928273"/>
                  </a:lnTo>
                  <a:lnTo>
                    <a:pt x="3074162" y="895351"/>
                  </a:lnTo>
                  <a:lnTo>
                    <a:pt x="3090571" y="856496"/>
                  </a:lnTo>
                  <a:lnTo>
                    <a:pt x="3096387" y="813257"/>
                  </a:lnTo>
                  <a:lnTo>
                    <a:pt x="3096387" y="162686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4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348"/>
            <p:cNvSpPr/>
            <p:nvPr/>
          </p:nvSpPr>
          <p:spPr>
            <a:xfrm>
              <a:off x="3707891" y="3507867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6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4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4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6"/>
                  </a:lnTo>
                  <a:lnTo>
                    <a:pt x="3096387" y="813257"/>
                  </a:lnTo>
                  <a:lnTo>
                    <a:pt x="3090571" y="856496"/>
                  </a:lnTo>
                  <a:lnTo>
                    <a:pt x="3074162" y="895351"/>
                  </a:lnTo>
                  <a:lnTo>
                    <a:pt x="3048714" y="928273"/>
                  </a:lnTo>
                  <a:lnTo>
                    <a:pt x="3015784" y="953708"/>
                  </a:lnTo>
                  <a:lnTo>
                    <a:pt x="2976927" y="970107"/>
                  </a:lnTo>
                  <a:lnTo>
                    <a:pt x="2933700" y="975918"/>
                  </a:lnTo>
                  <a:lnTo>
                    <a:pt x="162687" y="975918"/>
                  </a:lnTo>
                  <a:lnTo>
                    <a:pt x="119459" y="970107"/>
                  </a:lnTo>
                  <a:lnTo>
                    <a:pt x="80602" y="953708"/>
                  </a:lnTo>
                  <a:lnTo>
                    <a:pt x="47672" y="928273"/>
                  </a:lnTo>
                  <a:lnTo>
                    <a:pt x="22225" y="895351"/>
                  </a:lnTo>
                  <a:lnTo>
                    <a:pt x="5815" y="856496"/>
                  </a:lnTo>
                  <a:lnTo>
                    <a:pt x="0" y="813257"/>
                  </a:lnTo>
                  <a:lnTo>
                    <a:pt x="0" y="16268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348"/>
            <p:cNvSpPr/>
            <p:nvPr/>
          </p:nvSpPr>
          <p:spPr>
            <a:xfrm>
              <a:off x="6341617" y="3651872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0" name="Google Shape;5560;p348"/>
          <p:cNvSpPr txBox="1"/>
          <p:nvPr/>
        </p:nvSpPr>
        <p:spPr>
          <a:xfrm>
            <a:off x="3859148" y="4706280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1" name="Google Shape;5561;p348"/>
          <p:cNvSpPr txBox="1"/>
          <p:nvPr/>
        </p:nvSpPr>
        <p:spPr>
          <a:xfrm>
            <a:off x="5443854" y="4722876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2" name="Google Shape;5562;p348"/>
          <p:cNvGrpSpPr/>
          <p:nvPr/>
        </p:nvGrpSpPr>
        <p:grpSpPr>
          <a:xfrm>
            <a:off x="7740395" y="2564828"/>
            <a:ext cx="972184" cy="1163290"/>
            <a:chOff x="7740395" y="1923669"/>
            <a:chExt cx="972184" cy="872489"/>
          </a:xfrm>
        </p:grpSpPr>
        <p:sp>
          <p:nvSpPr>
            <p:cNvPr id="5563" name="Google Shape;5563;p348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826643" y="0"/>
                  </a:moveTo>
                  <a:lnTo>
                    <a:pt x="145414" y="0"/>
                  </a:lnTo>
                  <a:lnTo>
                    <a:pt x="99421" y="7417"/>
                  </a:lnTo>
                  <a:lnTo>
                    <a:pt x="59500" y="28070"/>
                  </a:lnTo>
                  <a:lnTo>
                    <a:pt x="28033" y="59554"/>
                  </a:lnTo>
                  <a:lnTo>
                    <a:pt x="7405" y="99470"/>
                  </a:lnTo>
                  <a:lnTo>
                    <a:pt x="0" y="145414"/>
                  </a:lnTo>
                  <a:lnTo>
                    <a:pt x="0" y="727075"/>
                  </a:lnTo>
                  <a:lnTo>
                    <a:pt x="7405" y="773019"/>
                  </a:lnTo>
                  <a:lnTo>
                    <a:pt x="28033" y="812935"/>
                  </a:lnTo>
                  <a:lnTo>
                    <a:pt x="59500" y="844419"/>
                  </a:lnTo>
                  <a:lnTo>
                    <a:pt x="99421" y="865072"/>
                  </a:lnTo>
                  <a:lnTo>
                    <a:pt x="145414" y="872489"/>
                  </a:lnTo>
                  <a:lnTo>
                    <a:pt x="826643" y="872489"/>
                  </a:lnTo>
                  <a:lnTo>
                    <a:pt x="872587" y="865072"/>
                  </a:lnTo>
                  <a:lnTo>
                    <a:pt x="912503" y="844419"/>
                  </a:lnTo>
                  <a:lnTo>
                    <a:pt x="943987" y="812935"/>
                  </a:lnTo>
                  <a:lnTo>
                    <a:pt x="964640" y="773019"/>
                  </a:lnTo>
                  <a:lnTo>
                    <a:pt x="972057" y="727075"/>
                  </a:lnTo>
                  <a:lnTo>
                    <a:pt x="972057" y="145414"/>
                  </a:lnTo>
                  <a:lnTo>
                    <a:pt x="964640" y="99470"/>
                  </a:lnTo>
                  <a:lnTo>
                    <a:pt x="943987" y="59554"/>
                  </a:lnTo>
                  <a:lnTo>
                    <a:pt x="912503" y="28070"/>
                  </a:lnTo>
                  <a:lnTo>
                    <a:pt x="872587" y="7417"/>
                  </a:lnTo>
                  <a:lnTo>
                    <a:pt x="826643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348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0" y="145414"/>
                  </a:moveTo>
                  <a:lnTo>
                    <a:pt x="7405" y="99470"/>
                  </a:lnTo>
                  <a:lnTo>
                    <a:pt x="28033" y="59554"/>
                  </a:lnTo>
                  <a:lnTo>
                    <a:pt x="59500" y="28070"/>
                  </a:lnTo>
                  <a:lnTo>
                    <a:pt x="99421" y="7417"/>
                  </a:lnTo>
                  <a:lnTo>
                    <a:pt x="145414" y="0"/>
                  </a:lnTo>
                  <a:lnTo>
                    <a:pt x="826643" y="0"/>
                  </a:lnTo>
                  <a:lnTo>
                    <a:pt x="872587" y="7417"/>
                  </a:lnTo>
                  <a:lnTo>
                    <a:pt x="912503" y="28070"/>
                  </a:lnTo>
                  <a:lnTo>
                    <a:pt x="943987" y="59554"/>
                  </a:lnTo>
                  <a:lnTo>
                    <a:pt x="964640" y="99470"/>
                  </a:lnTo>
                  <a:lnTo>
                    <a:pt x="972057" y="145414"/>
                  </a:lnTo>
                  <a:lnTo>
                    <a:pt x="972057" y="727075"/>
                  </a:lnTo>
                  <a:lnTo>
                    <a:pt x="964640" y="773019"/>
                  </a:lnTo>
                  <a:lnTo>
                    <a:pt x="943987" y="812935"/>
                  </a:lnTo>
                  <a:lnTo>
                    <a:pt x="912503" y="844419"/>
                  </a:lnTo>
                  <a:lnTo>
                    <a:pt x="872587" y="865072"/>
                  </a:lnTo>
                  <a:lnTo>
                    <a:pt x="826643" y="872489"/>
                  </a:lnTo>
                  <a:lnTo>
                    <a:pt x="145414" y="872489"/>
                  </a:lnTo>
                  <a:lnTo>
                    <a:pt x="99421" y="865072"/>
                  </a:lnTo>
                  <a:lnTo>
                    <a:pt x="59500" y="844419"/>
                  </a:lnTo>
                  <a:lnTo>
                    <a:pt x="28033" y="812935"/>
                  </a:lnTo>
                  <a:lnTo>
                    <a:pt x="7405" y="773019"/>
                  </a:lnTo>
                  <a:lnTo>
                    <a:pt x="0" y="727075"/>
                  </a:lnTo>
                  <a:lnTo>
                    <a:pt x="0" y="14541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5" name="Google Shape;5565;p348"/>
          <p:cNvSpPr txBox="1"/>
          <p:nvPr/>
        </p:nvSpPr>
        <p:spPr>
          <a:xfrm>
            <a:off x="7863078" y="2744555"/>
            <a:ext cx="580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 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6" name="Google Shape;5566;p348"/>
          <p:cNvGrpSpPr/>
          <p:nvPr/>
        </p:nvGrpSpPr>
        <p:grpSpPr>
          <a:xfrm>
            <a:off x="4860035" y="776203"/>
            <a:ext cx="4278318" cy="4612523"/>
            <a:chOff x="4860035" y="582167"/>
            <a:chExt cx="4278318" cy="3459479"/>
          </a:xfrm>
        </p:grpSpPr>
        <p:sp>
          <p:nvSpPr>
            <p:cNvPr id="5567" name="Google Shape;5567;p348"/>
            <p:cNvSpPr/>
            <p:nvPr/>
          </p:nvSpPr>
          <p:spPr>
            <a:xfrm>
              <a:off x="8356853" y="1942731"/>
              <a:ext cx="781500" cy="781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348"/>
            <p:cNvSpPr/>
            <p:nvPr/>
          </p:nvSpPr>
          <p:spPr>
            <a:xfrm>
              <a:off x="7020306" y="582167"/>
              <a:ext cx="720090" cy="3459479"/>
            </a:xfrm>
            <a:custGeom>
              <a:rect b="b" l="l" r="r" t="t"/>
              <a:pathLst>
                <a:path extrusionOk="0" h="3459479" w="720090">
                  <a:moveTo>
                    <a:pt x="720090" y="1773047"/>
                  </a:moveTo>
                  <a:lnTo>
                    <a:pt x="364744" y="1773047"/>
                  </a:lnTo>
                  <a:lnTo>
                    <a:pt x="364744" y="1185164"/>
                  </a:lnTo>
                  <a:lnTo>
                    <a:pt x="364744" y="1180338"/>
                  </a:lnTo>
                  <a:lnTo>
                    <a:pt x="364744" y="1177798"/>
                  </a:lnTo>
                  <a:lnTo>
                    <a:pt x="364744" y="54610"/>
                  </a:lnTo>
                  <a:lnTo>
                    <a:pt x="364744" y="49911"/>
                  </a:lnTo>
                  <a:lnTo>
                    <a:pt x="364744" y="47244"/>
                  </a:lnTo>
                  <a:lnTo>
                    <a:pt x="362585" y="45085"/>
                  </a:lnTo>
                  <a:lnTo>
                    <a:pt x="27051" y="45085"/>
                  </a:lnTo>
                  <a:lnTo>
                    <a:pt x="88011" y="9525"/>
                  </a:lnTo>
                  <a:lnTo>
                    <a:pt x="90297" y="8255"/>
                  </a:lnTo>
                  <a:lnTo>
                    <a:pt x="91059" y="5334"/>
                  </a:lnTo>
                  <a:lnTo>
                    <a:pt x="89662" y="3048"/>
                  </a:lnTo>
                  <a:lnTo>
                    <a:pt x="88392" y="762"/>
                  </a:lnTo>
                  <a:lnTo>
                    <a:pt x="85471" y="0"/>
                  </a:lnTo>
                  <a:lnTo>
                    <a:pt x="83185" y="1270"/>
                  </a:lnTo>
                  <a:lnTo>
                    <a:pt x="0" y="49911"/>
                  </a:lnTo>
                  <a:lnTo>
                    <a:pt x="83185" y="98425"/>
                  </a:lnTo>
                  <a:lnTo>
                    <a:pt x="85471" y="99822"/>
                  </a:lnTo>
                  <a:lnTo>
                    <a:pt x="88392" y="99060"/>
                  </a:lnTo>
                  <a:lnTo>
                    <a:pt x="89662" y="96774"/>
                  </a:lnTo>
                  <a:lnTo>
                    <a:pt x="91059" y="94488"/>
                  </a:lnTo>
                  <a:lnTo>
                    <a:pt x="90297" y="91567"/>
                  </a:lnTo>
                  <a:lnTo>
                    <a:pt x="88011" y="90170"/>
                  </a:lnTo>
                  <a:lnTo>
                    <a:pt x="27051" y="54610"/>
                  </a:lnTo>
                  <a:lnTo>
                    <a:pt x="355219" y="54610"/>
                  </a:lnTo>
                  <a:lnTo>
                    <a:pt x="355219" y="1175639"/>
                  </a:lnTo>
                  <a:lnTo>
                    <a:pt x="27051" y="1175639"/>
                  </a:lnTo>
                  <a:lnTo>
                    <a:pt x="88011" y="1140079"/>
                  </a:lnTo>
                  <a:lnTo>
                    <a:pt x="90297" y="1138682"/>
                  </a:lnTo>
                  <a:lnTo>
                    <a:pt x="91059" y="1135761"/>
                  </a:lnTo>
                  <a:lnTo>
                    <a:pt x="89662" y="1133602"/>
                  </a:lnTo>
                  <a:lnTo>
                    <a:pt x="88392" y="1131316"/>
                  </a:lnTo>
                  <a:lnTo>
                    <a:pt x="85471" y="1130554"/>
                  </a:lnTo>
                  <a:lnTo>
                    <a:pt x="83185" y="1131824"/>
                  </a:lnTo>
                  <a:lnTo>
                    <a:pt x="0" y="1180338"/>
                  </a:lnTo>
                  <a:lnTo>
                    <a:pt x="83185" y="1228979"/>
                  </a:lnTo>
                  <a:lnTo>
                    <a:pt x="85471" y="1230249"/>
                  </a:lnTo>
                  <a:lnTo>
                    <a:pt x="88392" y="1229487"/>
                  </a:lnTo>
                  <a:lnTo>
                    <a:pt x="89662" y="1227201"/>
                  </a:lnTo>
                  <a:lnTo>
                    <a:pt x="91059" y="1224915"/>
                  </a:lnTo>
                  <a:lnTo>
                    <a:pt x="90297" y="1221994"/>
                  </a:lnTo>
                  <a:lnTo>
                    <a:pt x="88011" y="1220724"/>
                  </a:lnTo>
                  <a:lnTo>
                    <a:pt x="27051" y="1185164"/>
                  </a:lnTo>
                  <a:lnTo>
                    <a:pt x="355219" y="1185164"/>
                  </a:lnTo>
                  <a:lnTo>
                    <a:pt x="355219" y="1775079"/>
                  </a:lnTo>
                  <a:lnTo>
                    <a:pt x="355219" y="1780413"/>
                  </a:lnTo>
                  <a:lnTo>
                    <a:pt x="355219" y="2284349"/>
                  </a:lnTo>
                  <a:lnTo>
                    <a:pt x="26822" y="2284349"/>
                  </a:lnTo>
                  <a:lnTo>
                    <a:pt x="88011" y="2248662"/>
                  </a:lnTo>
                  <a:lnTo>
                    <a:pt x="90297" y="2247392"/>
                  </a:lnTo>
                  <a:lnTo>
                    <a:pt x="91059" y="2244471"/>
                  </a:lnTo>
                  <a:lnTo>
                    <a:pt x="89662" y="2242185"/>
                  </a:lnTo>
                  <a:lnTo>
                    <a:pt x="88392" y="2239899"/>
                  </a:lnTo>
                  <a:lnTo>
                    <a:pt x="85471" y="2239137"/>
                  </a:lnTo>
                  <a:lnTo>
                    <a:pt x="83185" y="2240534"/>
                  </a:lnTo>
                  <a:lnTo>
                    <a:pt x="0" y="2289048"/>
                  </a:lnTo>
                  <a:lnTo>
                    <a:pt x="83185" y="2337562"/>
                  </a:lnTo>
                  <a:lnTo>
                    <a:pt x="85471" y="2338959"/>
                  </a:lnTo>
                  <a:lnTo>
                    <a:pt x="88392" y="2338197"/>
                  </a:lnTo>
                  <a:lnTo>
                    <a:pt x="89662" y="2335911"/>
                  </a:lnTo>
                  <a:lnTo>
                    <a:pt x="91059" y="2333625"/>
                  </a:lnTo>
                  <a:lnTo>
                    <a:pt x="90297" y="2330704"/>
                  </a:lnTo>
                  <a:lnTo>
                    <a:pt x="88011" y="2329434"/>
                  </a:lnTo>
                  <a:lnTo>
                    <a:pt x="27051" y="2293874"/>
                  </a:lnTo>
                  <a:lnTo>
                    <a:pt x="355219" y="2293874"/>
                  </a:lnTo>
                  <a:lnTo>
                    <a:pt x="355219" y="3404235"/>
                  </a:lnTo>
                  <a:lnTo>
                    <a:pt x="27025" y="3404235"/>
                  </a:lnTo>
                  <a:lnTo>
                    <a:pt x="90297" y="3367341"/>
                  </a:lnTo>
                  <a:lnTo>
                    <a:pt x="91059" y="3364420"/>
                  </a:lnTo>
                  <a:lnTo>
                    <a:pt x="89662" y="3362147"/>
                  </a:lnTo>
                  <a:lnTo>
                    <a:pt x="88392" y="3359886"/>
                  </a:lnTo>
                  <a:lnTo>
                    <a:pt x="85471" y="3359112"/>
                  </a:lnTo>
                  <a:lnTo>
                    <a:pt x="25120" y="3394341"/>
                  </a:lnTo>
                  <a:lnTo>
                    <a:pt x="25120" y="3405352"/>
                  </a:lnTo>
                  <a:lnTo>
                    <a:pt x="18859" y="3409010"/>
                  </a:lnTo>
                  <a:lnTo>
                    <a:pt x="11811" y="3404882"/>
                  </a:lnTo>
                  <a:lnTo>
                    <a:pt x="18859" y="3408997"/>
                  </a:lnTo>
                  <a:lnTo>
                    <a:pt x="25120" y="3405352"/>
                  </a:lnTo>
                  <a:lnTo>
                    <a:pt x="25120" y="3394341"/>
                  </a:lnTo>
                  <a:lnTo>
                    <a:pt x="0" y="3408997"/>
                  </a:lnTo>
                  <a:lnTo>
                    <a:pt x="85471" y="3458895"/>
                  </a:lnTo>
                  <a:lnTo>
                    <a:pt x="88392" y="3458121"/>
                  </a:lnTo>
                  <a:lnTo>
                    <a:pt x="89662" y="3455847"/>
                  </a:lnTo>
                  <a:lnTo>
                    <a:pt x="91059" y="3453587"/>
                  </a:lnTo>
                  <a:lnTo>
                    <a:pt x="90297" y="3450666"/>
                  </a:lnTo>
                  <a:lnTo>
                    <a:pt x="27025" y="3413760"/>
                  </a:lnTo>
                  <a:lnTo>
                    <a:pt x="362585" y="3413760"/>
                  </a:lnTo>
                  <a:lnTo>
                    <a:pt x="364744" y="3411639"/>
                  </a:lnTo>
                  <a:lnTo>
                    <a:pt x="364744" y="3408997"/>
                  </a:lnTo>
                  <a:lnTo>
                    <a:pt x="364744" y="3404235"/>
                  </a:lnTo>
                  <a:lnTo>
                    <a:pt x="364744" y="2291715"/>
                  </a:lnTo>
                  <a:lnTo>
                    <a:pt x="364744" y="2289048"/>
                  </a:lnTo>
                  <a:lnTo>
                    <a:pt x="364744" y="2284349"/>
                  </a:lnTo>
                  <a:lnTo>
                    <a:pt x="364744" y="1782572"/>
                  </a:lnTo>
                  <a:lnTo>
                    <a:pt x="720090" y="1782572"/>
                  </a:lnTo>
                  <a:lnTo>
                    <a:pt x="720090" y="1777746"/>
                  </a:lnTo>
                  <a:lnTo>
                    <a:pt x="720090" y="1773047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348"/>
            <p:cNvSpPr/>
            <p:nvPr/>
          </p:nvSpPr>
          <p:spPr>
            <a:xfrm>
              <a:off x="4860035" y="2725038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1359915" y="0"/>
                  </a:moveTo>
                  <a:lnTo>
                    <a:pt x="82423" y="0"/>
                  </a:lnTo>
                  <a:lnTo>
                    <a:pt x="50363" y="6484"/>
                  </a:lnTo>
                  <a:lnTo>
                    <a:pt x="24161" y="24161"/>
                  </a:lnTo>
                  <a:lnTo>
                    <a:pt x="6484" y="50363"/>
                  </a:lnTo>
                  <a:lnTo>
                    <a:pt x="0" y="82423"/>
                  </a:lnTo>
                  <a:lnTo>
                    <a:pt x="0" y="412369"/>
                  </a:lnTo>
                  <a:lnTo>
                    <a:pt x="6484" y="444428"/>
                  </a:lnTo>
                  <a:lnTo>
                    <a:pt x="24161" y="470630"/>
                  </a:lnTo>
                  <a:lnTo>
                    <a:pt x="50363" y="488307"/>
                  </a:lnTo>
                  <a:lnTo>
                    <a:pt x="82423" y="494792"/>
                  </a:lnTo>
                  <a:lnTo>
                    <a:pt x="1359915" y="494792"/>
                  </a:lnTo>
                  <a:lnTo>
                    <a:pt x="1391975" y="488307"/>
                  </a:lnTo>
                  <a:lnTo>
                    <a:pt x="1418177" y="470630"/>
                  </a:lnTo>
                  <a:lnTo>
                    <a:pt x="1435854" y="444428"/>
                  </a:lnTo>
                  <a:lnTo>
                    <a:pt x="1442339" y="412369"/>
                  </a:lnTo>
                  <a:lnTo>
                    <a:pt x="1442339" y="82423"/>
                  </a:lnTo>
                  <a:lnTo>
                    <a:pt x="1435854" y="50363"/>
                  </a:lnTo>
                  <a:lnTo>
                    <a:pt x="1418177" y="24161"/>
                  </a:lnTo>
                  <a:lnTo>
                    <a:pt x="1391975" y="6484"/>
                  </a:lnTo>
                  <a:lnTo>
                    <a:pt x="1359915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348"/>
            <p:cNvSpPr/>
            <p:nvPr/>
          </p:nvSpPr>
          <p:spPr>
            <a:xfrm>
              <a:off x="4860035" y="2725038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0" y="82423"/>
                  </a:moveTo>
                  <a:lnTo>
                    <a:pt x="6484" y="50363"/>
                  </a:lnTo>
                  <a:lnTo>
                    <a:pt x="24161" y="24161"/>
                  </a:lnTo>
                  <a:lnTo>
                    <a:pt x="50363" y="6484"/>
                  </a:lnTo>
                  <a:lnTo>
                    <a:pt x="82423" y="0"/>
                  </a:lnTo>
                  <a:lnTo>
                    <a:pt x="1359915" y="0"/>
                  </a:lnTo>
                  <a:lnTo>
                    <a:pt x="1391975" y="6484"/>
                  </a:lnTo>
                  <a:lnTo>
                    <a:pt x="1418177" y="24161"/>
                  </a:lnTo>
                  <a:lnTo>
                    <a:pt x="1435854" y="50363"/>
                  </a:lnTo>
                  <a:lnTo>
                    <a:pt x="1442339" y="82423"/>
                  </a:lnTo>
                  <a:lnTo>
                    <a:pt x="1442339" y="412369"/>
                  </a:lnTo>
                  <a:lnTo>
                    <a:pt x="1435854" y="444428"/>
                  </a:lnTo>
                  <a:lnTo>
                    <a:pt x="1418177" y="470630"/>
                  </a:lnTo>
                  <a:lnTo>
                    <a:pt x="1391975" y="488307"/>
                  </a:lnTo>
                  <a:lnTo>
                    <a:pt x="1359915" y="494792"/>
                  </a:lnTo>
                  <a:lnTo>
                    <a:pt x="82423" y="494792"/>
                  </a:lnTo>
                  <a:lnTo>
                    <a:pt x="50363" y="488307"/>
                  </a:lnTo>
                  <a:lnTo>
                    <a:pt x="24161" y="470630"/>
                  </a:lnTo>
                  <a:lnTo>
                    <a:pt x="6484" y="444428"/>
                  </a:lnTo>
                  <a:lnTo>
                    <a:pt x="0" y="412369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1" name="Google Shape;5571;p348"/>
          <p:cNvSpPr txBox="1"/>
          <p:nvPr/>
        </p:nvSpPr>
        <p:spPr>
          <a:xfrm>
            <a:off x="5508116" y="751772"/>
            <a:ext cx="792600" cy="4692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2" name="Google Shape;5572;p348"/>
          <p:cNvSpPr txBox="1"/>
          <p:nvPr/>
        </p:nvSpPr>
        <p:spPr>
          <a:xfrm>
            <a:off x="5508116" y="2300156"/>
            <a:ext cx="792600" cy="4692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900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3" name="Google Shape;5573;p348"/>
          <p:cNvSpPr txBox="1"/>
          <p:nvPr/>
        </p:nvSpPr>
        <p:spPr>
          <a:xfrm>
            <a:off x="179514" y="536600"/>
            <a:ext cx="2664600" cy="6849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91440" marR="116204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E7E7E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hadoop jar wc.jar  WordCount mydata output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74" name="Google Shape;5574;p348"/>
          <p:cNvSpPr txBox="1"/>
          <p:nvPr/>
        </p:nvSpPr>
        <p:spPr>
          <a:xfrm>
            <a:off x="3859148" y="3229355"/>
            <a:ext cx="24390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	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122045" marR="0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MRAppMaster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5" name="Google Shape;5575;p348"/>
          <p:cNvGrpSpPr/>
          <p:nvPr/>
        </p:nvGrpSpPr>
        <p:grpSpPr>
          <a:xfrm>
            <a:off x="1168298" y="644635"/>
            <a:ext cx="3982186" cy="2880288"/>
            <a:chOff x="1168298" y="483488"/>
            <a:chExt cx="3982186" cy="2160270"/>
          </a:xfrm>
        </p:grpSpPr>
        <p:sp>
          <p:nvSpPr>
            <p:cNvPr id="5576" name="Google Shape;5576;p348"/>
            <p:cNvSpPr/>
            <p:nvPr/>
          </p:nvSpPr>
          <p:spPr>
            <a:xfrm>
              <a:off x="1168298" y="483488"/>
              <a:ext cx="3982085" cy="2160270"/>
            </a:xfrm>
            <a:custGeom>
              <a:rect b="b" l="l" r="r" t="t"/>
              <a:pathLst>
                <a:path extrusionOk="0" h="2160270" w="3982085">
                  <a:moveTo>
                    <a:pt x="110718" y="2065401"/>
                  </a:moveTo>
                  <a:lnTo>
                    <a:pt x="109067" y="2059686"/>
                  </a:lnTo>
                  <a:lnTo>
                    <a:pt x="104622" y="2057019"/>
                  </a:lnTo>
                  <a:lnTo>
                    <a:pt x="100037" y="2054352"/>
                  </a:lnTo>
                  <a:lnTo>
                    <a:pt x="94208" y="2055876"/>
                  </a:lnTo>
                  <a:lnTo>
                    <a:pt x="64858" y="2106206"/>
                  </a:lnTo>
                  <a:lnTo>
                    <a:pt x="55321" y="2122538"/>
                  </a:lnTo>
                  <a:lnTo>
                    <a:pt x="64846" y="2106206"/>
                  </a:lnTo>
                  <a:lnTo>
                    <a:pt x="64858" y="1584198"/>
                  </a:lnTo>
                  <a:lnTo>
                    <a:pt x="45808" y="1584198"/>
                  </a:lnTo>
                  <a:lnTo>
                    <a:pt x="45808" y="2106206"/>
                  </a:lnTo>
                  <a:lnTo>
                    <a:pt x="16459" y="2055876"/>
                  </a:lnTo>
                  <a:lnTo>
                    <a:pt x="10629" y="2054352"/>
                  </a:lnTo>
                  <a:lnTo>
                    <a:pt x="1536" y="2059686"/>
                  </a:lnTo>
                  <a:lnTo>
                    <a:pt x="0" y="2065401"/>
                  </a:lnTo>
                  <a:lnTo>
                    <a:pt x="55333" y="2160270"/>
                  </a:lnTo>
                  <a:lnTo>
                    <a:pt x="66370" y="2141347"/>
                  </a:lnTo>
                  <a:lnTo>
                    <a:pt x="110718" y="2065401"/>
                  </a:lnTo>
                  <a:close/>
                </a:path>
                <a:path extrusionOk="0" h="2160270" w="3982085">
                  <a:moveTo>
                    <a:pt x="3981932" y="82550"/>
                  </a:moveTo>
                  <a:lnTo>
                    <a:pt x="3975455" y="50419"/>
                  </a:lnTo>
                  <a:lnTo>
                    <a:pt x="3957815" y="24180"/>
                  </a:lnTo>
                  <a:lnTo>
                    <a:pt x="3931615" y="6489"/>
                  </a:lnTo>
                  <a:lnTo>
                    <a:pt x="3899509" y="0"/>
                  </a:lnTo>
                  <a:lnTo>
                    <a:pt x="2766034" y="0"/>
                  </a:lnTo>
                  <a:lnTo>
                    <a:pt x="2733967" y="6489"/>
                  </a:lnTo>
                  <a:lnTo>
                    <a:pt x="2707767" y="24180"/>
                  </a:lnTo>
                  <a:lnTo>
                    <a:pt x="2690088" y="50419"/>
                  </a:lnTo>
                  <a:lnTo>
                    <a:pt x="2683611" y="82550"/>
                  </a:lnTo>
                  <a:lnTo>
                    <a:pt x="2683611" y="412369"/>
                  </a:lnTo>
                  <a:lnTo>
                    <a:pt x="2690088" y="444436"/>
                  </a:lnTo>
                  <a:lnTo>
                    <a:pt x="2707767" y="470636"/>
                  </a:lnTo>
                  <a:lnTo>
                    <a:pt x="2733967" y="488315"/>
                  </a:lnTo>
                  <a:lnTo>
                    <a:pt x="2766034" y="494792"/>
                  </a:lnTo>
                  <a:lnTo>
                    <a:pt x="3899509" y="494792"/>
                  </a:lnTo>
                  <a:lnTo>
                    <a:pt x="3931615" y="488315"/>
                  </a:lnTo>
                  <a:lnTo>
                    <a:pt x="3957815" y="470636"/>
                  </a:lnTo>
                  <a:lnTo>
                    <a:pt x="3975455" y="444436"/>
                  </a:lnTo>
                  <a:lnTo>
                    <a:pt x="3981932" y="412369"/>
                  </a:lnTo>
                  <a:lnTo>
                    <a:pt x="3981932" y="8255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348"/>
            <p:cNvSpPr/>
            <p:nvPr/>
          </p:nvSpPr>
          <p:spPr>
            <a:xfrm>
              <a:off x="3851909" y="483488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550"/>
                  </a:moveTo>
                  <a:lnTo>
                    <a:pt x="6484" y="50417"/>
                  </a:lnTo>
                  <a:lnTo>
                    <a:pt x="24161" y="24177"/>
                  </a:lnTo>
                  <a:lnTo>
                    <a:pt x="50363" y="6486"/>
                  </a:lnTo>
                  <a:lnTo>
                    <a:pt x="82423" y="0"/>
                  </a:lnTo>
                  <a:lnTo>
                    <a:pt x="1215898" y="0"/>
                  </a:lnTo>
                  <a:lnTo>
                    <a:pt x="1248011" y="6486"/>
                  </a:lnTo>
                  <a:lnTo>
                    <a:pt x="1274206" y="24177"/>
                  </a:lnTo>
                  <a:lnTo>
                    <a:pt x="1291853" y="50417"/>
                  </a:lnTo>
                  <a:lnTo>
                    <a:pt x="1298320" y="82550"/>
                  </a:lnTo>
                  <a:lnTo>
                    <a:pt x="1298320" y="412369"/>
                  </a:lnTo>
                  <a:lnTo>
                    <a:pt x="1291853" y="444428"/>
                  </a:lnTo>
                  <a:lnTo>
                    <a:pt x="1274206" y="470630"/>
                  </a:lnTo>
                  <a:lnTo>
                    <a:pt x="1248011" y="488307"/>
                  </a:lnTo>
                  <a:lnTo>
                    <a:pt x="1215898" y="494791"/>
                  </a:lnTo>
                  <a:lnTo>
                    <a:pt x="82423" y="494791"/>
                  </a:lnTo>
                  <a:lnTo>
                    <a:pt x="50363" y="488307"/>
                  </a:lnTo>
                  <a:lnTo>
                    <a:pt x="24161" y="470630"/>
                  </a:lnTo>
                  <a:lnTo>
                    <a:pt x="6484" y="444428"/>
                  </a:lnTo>
                  <a:lnTo>
                    <a:pt x="0" y="412369"/>
                  </a:lnTo>
                  <a:lnTo>
                    <a:pt x="0" y="8255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348"/>
            <p:cNvSpPr/>
            <p:nvPr/>
          </p:nvSpPr>
          <p:spPr>
            <a:xfrm>
              <a:off x="3851909" y="1644903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1215898" y="0"/>
                  </a:moveTo>
                  <a:lnTo>
                    <a:pt x="82423" y="0"/>
                  </a:lnTo>
                  <a:lnTo>
                    <a:pt x="50363" y="6486"/>
                  </a:lnTo>
                  <a:lnTo>
                    <a:pt x="24161" y="24177"/>
                  </a:lnTo>
                  <a:lnTo>
                    <a:pt x="6484" y="50417"/>
                  </a:lnTo>
                  <a:lnTo>
                    <a:pt x="0" y="82550"/>
                  </a:lnTo>
                  <a:lnTo>
                    <a:pt x="0" y="412369"/>
                  </a:lnTo>
                  <a:lnTo>
                    <a:pt x="6484" y="444428"/>
                  </a:lnTo>
                  <a:lnTo>
                    <a:pt x="24161" y="470630"/>
                  </a:lnTo>
                  <a:lnTo>
                    <a:pt x="50363" y="488307"/>
                  </a:lnTo>
                  <a:lnTo>
                    <a:pt x="82423" y="494792"/>
                  </a:lnTo>
                  <a:lnTo>
                    <a:pt x="1215898" y="494792"/>
                  </a:lnTo>
                  <a:lnTo>
                    <a:pt x="1248011" y="488307"/>
                  </a:lnTo>
                  <a:lnTo>
                    <a:pt x="1274206" y="470630"/>
                  </a:lnTo>
                  <a:lnTo>
                    <a:pt x="1291853" y="444428"/>
                  </a:lnTo>
                  <a:lnTo>
                    <a:pt x="1298320" y="412369"/>
                  </a:lnTo>
                  <a:lnTo>
                    <a:pt x="1298320" y="82550"/>
                  </a:lnTo>
                  <a:lnTo>
                    <a:pt x="1291853" y="50417"/>
                  </a:lnTo>
                  <a:lnTo>
                    <a:pt x="1274206" y="24177"/>
                  </a:lnTo>
                  <a:lnTo>
                    <a:pt x="1248011" y="6486"/>
                  </a:lnTo>
                  <a:lnTo>
                    <a:pt x="1215898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348"/>
            <p:cNvSpPr/>
            <p:nvPr/>
          </p:nvSpPr>
          <p:spPr>
            <a:xfrm>
              <a:off x="3851909" y="1644903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550"/>
                  </a:moveTo>
                  <a:lnTo>
                    <a:pt x="6484" y="50417"/>
                  </a:lnTo>
                  <a:lnTo>
                    <a:pt x="24161" y="24177"/>
                  </a:lnTo>
                  <a:lnTo>
                    <a:pt x="50363" y="6486"/>
                  </a:lnTo>
                  <a:lnTo>
                    <a:pt x="82423" y="0"/>
                  </a:lnTo>
                  <a:lnTo>
                    <a:pt x="1215898" y="0"/>
                  </a:lnTo>
                  <a:lnTo>
                    <a:pt x="1248011" y="6486"/>
                  </a:lnTo>
                  <a:lnTo>
                    <a:pt x="1274206" y="24177"/>
                  </a:lnTo>
                  <a:lnTo>
                    <a:pt x="1291853" y="50417"/>
                  </a:lnTo>
                  <a:lnTo>
                    <a:pt x="1298320" y="82550"/>
                  </a:lnTo>
                  <a:lnTo>
                    <a:pt x="1298320" y="412369"/>
                  </a:lnTo>
                  <a:lnTo>
                    <a:pt x="1291853" y="444428"/>
                  </a:lnTo>
                  <a:lnTo>
                    <a:pt x="1274206" y="470630"/>
                  </a:lnTo>
                  <a:lnTo>
                    <a:pt x="1248011" y="488307"/>
                  </a:lnTo>
                  <a:lnTo>
                    <a:pt x="1215898" y="494792"/>
                  </a:lnTo>
                  <a:lnTo>
                    <a:pt x="82423" y="494792"/>
                  </a:lnTo>
                  <a:lnTo>
                    <a:pt x="50363" y="488307"/>
                  </a:lnTo>
                  <a:lnTo>
                    <a:pt x="24161" y="470630"/>
                  </a:lnTo>
                  <a:lnTo>
                    <a:pt x="6484" y="444428"/>
                  </a:lnTo>
                  <a:lnTo>
                    <a:pt x="0" y="412369"/>
                  </a:lnTo>
                  <a:lnTo>
                    <a:pt x="0" y="8255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3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4" name="Google Shape;5584;p349"/>
          <p:cNvSpPr txBox="1"/>
          <p:nvPr/>
        </p:nvSpPr>
        <p:spPr>
          <a:xfrm>
            <a:off x="400608" y="4040632"/>
            <a:ext cx="973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5" name="Google Shape;5585;p349"/>
          <p:cNvSpPr txBox="1"/>
          <p:nvPr/>
        </p:nvSpPr>
        <p:spPr>
          <a:xfrm>
            <a:off x="400608" y="4446964"/>
            <a:ext cx="956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6" name="Google Shape;5586;p349"/>
          <p:cNvGrpSpPr/>
          <p:nvPr/>
        </p:nvGrpSpPr>
        <p:grpSpPr>
          <a:xfrm>
            <a:off x="634476" y="198284"/>
            <a:ext cx="6385742" cy="5195862"/>
            <a:chOff x="634476" y="148717"/>
            <a:chExt cx="6385742" cy="3896994"/>
          </a:xfrm>
        </p:grpSpPr>
        <p:sp>
          <p:nvSpPr>
            <p:cNvPr id="5587" name="Google Shape;5587;p349"/>
            <p:cNvSpPr/>
            <p:nvPr/>
          </p:nvSpPr>
          <p:spPr>
            <a:xfrm>
              <a:off x="1331595" y="2722092"/>
              <a:ext cx="1289700" cy="128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349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8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70"/>
                  </a:lnTo>
                  <a:lnTo>
                    <a:pt x="119459" y="970179"/>
                  </a:lnTo>
                  <a:lnTo>
                    <a:pt x="162687" y="975995"/>
                  </a:lnTo>
                  <a:lnTo>
                    <a:pt x="2933700" y="975995"/>
                  </a:lnTo>
                  <a:lnTo>
                    <a:pt x="2976927" y="970179"/>
                  </a:lnTo>
                  <a:lnTo>
                    <a:pt x="3015784" y="953770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8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349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8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70"/>
                  </a:lnTo>
                  <a:lnTo>
                    <a:pt x="2976927" y="970179"/>
                  </a:lnTo>
                  <a:lnTo>
                    <a:pt x="2933700" y="975995"/>
                  </a:lnTo>
                  <a:lnTo>
                    <a:pt x="162687" y="975995"/>
                  </a:lnTo>
                  <a:lnTo>
                    <a:pt x="119459" y="970179"/>
                  </a:lnTo>
                  <a:lnTo>
                    <a:pt x="80602" y="953770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8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349"/>
            <p:cNvSpPr/>
            <p:nvPr/>
          </p:nvSpPr>
          <p:spPr>
            <a:xfrm>
              <a:off x="6341618" y="292696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349"/>
            <p:cNvSpPr/>
            <p:nvPr/>
          </p:nvSpPr>
          <p:spPr>
            <a:xfrm>
              <a:off x="2621534" y="586866"/>
              <a:ext cx="1086485" cy="3458845"/>
            </a:xfrm>
            <a:custGeom>
              <a:rect b="b" l="l" r="r" t="t"/>
              <a:pathLst>
                <a:path extrusionOk="0" h="3458845" w="1086485">
                  <a:moveTo>
                    <a:pt x="1086358" y="49784"/>
                  </a:moveTo>
                  <a:lnTo>
                    <a:pt x="1078293" y="45085"/>
                  </a:lnTo>
                  <a:lnTo>
                    <a:pt x="1003173" y="1270"/>
                  </a:lnTo>
                  <a:lnTo>
                    <a:pt x="1000887" y="0"/>
                  </a:lnTo>
                  <a:lnTo>
                    <a:pt x="997966" y="762"/>
                  </a:lnTo>
                  <a:lnTo>
                    <a:pt x="996569" y="3048"/>
                  </a:lnTo>
                  <a:lnTo>
                    <a:pt x="995299" y="5207"/>
                  </a:lnTo>
                  <a:lnTo>
                    <a:pt x="996061" y="8128"/>
                  </a:lnTo>
                  <a:lnTo>
                    <a:pt x="998347" y="9525"/>
                  </a:lnTo>
                  <a:lnTo>
                    <a:pt x="1059294" y="45085"/>
                  </a:lnTo>
                  <a:lnTo>
                    <a:pt x="540512" y="45085"/>
                  </a:lnTo>
                  <a:lnTo>
                    <a:pt x="538353" y="47244"/>
                  </a:lnTo>
                  <a:lnTo>
                    <a:pt x="538353" y="1177671"/>
                  </a:lnTo>
                  <a:lnTo>
                    <a:pt x="538353" y="2286381"/>
                  </a:lnTo>
                  <a:lnTo>
                    <a:pt x="538353" y="2775331"/>
                  </a:lnTo>
                  <a:lnTo>
                    <a:pt x="0" y="2775331"/>
                  </a:lnTo>
                  <a:lnTo>
                    <a:pt x="0" y="2784856"/>
                  </a:lnTo>
                  <a:lnTo>
                    <a:pt x="538353" y="2784856"/>
                  </a:lnTo>
                  <a:lnTo>
                    <a:pt x="538353" y="3411575"/>
                  </a:lnTo>
                  <a:lnTo>
                    <a:pt x="540512" y="3413709"/>
                  </a:lnTo>
                  <a:lnTo>
                    <a:pt x="1059319" y="3413709"/>
                  </a:lnTo>
                  <a:lnTo>
                    <a:pt x="1067485" y="3408959"/>
                  </a:lnTo>
                  <a:lnTo>
                    <a:pt x="1074547" y="3404832"/>
                  </a:lnTo>
                  <a:lnTo>
                    <a:pt x="1067485" y="3408959"/>
                  </a:lnTo>
                  <a:lnTo>
                    <a:pt x="996061" y="3450615"/>
                  </a:lnTo>
                  <a:lnTo>
                    <a:pt x="995299" y="3453523"/>
                  </a:lnTo>
                  <a:lnTo>
                    <a:pt x="996569" y="3455797"/>
                  </a:lnTo>
                  <a:lnTo>
                    <a:pt x="997966" y="3458070"/>
                  </a:lnTo>
                  <a:lnTo>
                    <a:pt x="1000887" y="3458832"/>
                  </a:lnTo>
                  <a:lnTo>
                    <a:pt x="1078191" y="3413709"/>
                  </a:lnTo>
                  <a:lnTo>
                    <a:pt x="1086358" y="3408946"/>
                  </a:lnTo>
                  <a:lnTo>
                    <a:pt x="1078191" y="3404184"/>
                  </a:lnTo>
                  <a:lnTo>
                    <a:pt x="1000887" y="3359061"/>
                  </a:lnTo>
                  <a:lnTo>
                    <a:pt x="997966" y="3359823"/>
                  </a:lnTo>
                  <a:lnTo>
                    <a:pt x="996569" y="3362096"/>
                  </a:lnTo>
                  <a:lnTo>
                    <a:pt x="995299" y="3364369"/>
                  </a:lnTo>
                  <a:lnTo>
                    <a:pt x="996061" y="3367290"/>
                  </a:lnTo>
                  <a:lnTo>
                    <a:pt x="1059319" y="3404184"/>
                  </a:lnTo>
                  <a:lnTo>
                    <a:pt x="547878" y="3404184"/>
                  </a:lnTo>
                  <a:lnTo>
                    <a:pt x="547878" y="2293747"/>
                  </a:lnTo>
                  <a:lnTo>
                    <a:pt x="1059294" y="2293747"/>
                  </a:lnTo>
                  <a:lnTo>
                    <a:pt x="998347" y="2329307"/>
                  </a:lnTo>
                  <a:lnTo>
                    <a:pt x="996061" y="2330704"/>
                  </a:lnTo>
                  <a:lnTo>
                    <a:pt x="995299" y="2333625"/>
                  </a:lnTo>
                  <a:lnTo>
                    <a:pt x="996569" y="2335911"/>
                  </a:lnTo>
                  <a:lnTo>
                    <a:pt x="997966" y="2338070"/>
                  </a:lnTo>
                  <a:lnTo>
                    <a:pt x="1000887" y="2338832"/>
                  </a:lnTo>
                  <a:lnTo>
                    <a:pt x="1003173" y="2337562"/>
                  </a:lnTo>
                  <a:lnTo>
                    <a:pt x="1078293" y="2293747"/>
                  </a:lnTo>
                  <a:lnTo>
                    <a:pt x="1086358" y="2289048"/>
                  </a:lnTo>
                  <a:lnTo>
                    <a:pt x="1078103" y="2284222"/>
                  </a:lnTo>
                  <a:lnTo>
                    <a:pt x="1003173" y="2240407"/>
                  </a:lnTo>
                  <a:lnTo>
                    <a:pt x="1000887" y="2239137"/>
                  </a:lnTo>
                  <a:lnTo>
                    <a:pt x="997966" y="2239899"/>
                  </a:lnTo>
                  <a:lnTo>
                    <a:pt x="996569" y="2242185"/>
                  </a:lnTo>
                  <a:lnTo>
                    <a:pt x="995299" y="2244471"/>
                  </a:lnTo>
                  <a:lnTo>
                    <a:pt x="996061" y="2247392"/>
                  </a:lnTo>
                  <a:lnTo>
                    <a:pt x="998347" y="2248662"/>
                  </a:lnTo>
                  <a:lnTo>
                    <a:pt x="1059294" y="2284222"/>
                  </a:lnTo>
                  <a:lnTo>
                    <a:pt x="547878" y="2284222"/>
                  </a:lnTo>
                  <a:lnTo>
                    <a:pt x="547878" y="1185037"/>
                  </a:lnTo>
                  <a:lnTo>
                    <a:pt x="1059510" y="1185037"/>
                  </a:lnTo>
                  <a:lnTo>
                    <a:pt x="998347" y="1220724"/>
                  </a:lnTo>
                  <a:lnTo>
                    <a:pt x="996061" y="1221994"/>
                  </a:lnTo>
                  <a:lnTo>
                    <a:pt x="995299" y="1224915"/>
                  </a:lnTo>
                  <a:lnTo>
                    <a:pt x="996569" y="1227201"/>
                  </a:lnTo>
                  <a:lnTo>
                    <a:pt x="997966" y="1229487"/>
                  </a:lnTo>
                  <a:lnTo>
                    <a:pt x="1000887" y="1230249"/>
                  </a:lnTo>
                  <a:lnTo>
                    <a:pt x="1003173" y="1228864"/>
                  </a:lnTo>
                  <a:lnTo>
                    <a:pt x="1078293" y="1185037"/>
                  </a:lnTo>
                  <a:lnTo>
                    <a:pt x="1086358" y="1180338"/>
                  </a:lnTo>
                  <a:lnTo>
                    <a:pt x="1078077" y="1175512"/>
                  </a:lnTo>
                  <a:lnTo>
                    <a:pt x="1003173" y="1131824"/>
                  </a:lnTo>
                  <a:lnTo>
                    <a:pt x="1000887" y="1130427"/>
                  </a:lnTo>
                  <a:lnTo>
                    <a:pt x="997966" y="1131189"/>
                  </a:lnTo>
                  <a:lnTo>
                    <a:pt x="996569" y="1133475"/>
                  </a:lnTo>
                  <a:lnTo>
                    <a:pt x="995299" y="1135761"/>
                  </a:lnTo>
                  <a:lnTo>
                    <a:pt x="996061" y="1138682"/>
                  </a:lnTo>
                  <a:lnTo>
                    <a:pt x="998347" y="1139952"/>
                  </a:lnTo>
                  <a:lnTo>
                    <a:pt x="1059294" y="1175512"/>
                  </a:lnTo>
                  <a:lnTo>
                    <a:pt x="547878" y="1175512"/>
                  </a:lnTo>
                  <a:lnTo>
                    <a:pt x="547878" y="54610"/>
                  </a:lnTo>
                  <a:lnTo>
                    <a:pt x="1059294" y="54610"/>
                  </a:lnTo>
                  <a:lnTo>
                    <a:pt x="998347" y="90170"/>
                  </a:lnTo>
                  <a:lnTo>
                    <a:pt x="996061" y="91440"/>
                  </a:lnTo>
                  <a:lnTo>
                    <a:pt x="995299" y="94361"/>
                  </a:lnTo>
                  <a:lnTo>
                    <a:pt x="996569" y="96647"/>
                  </a:lnTo>
                  <a:lnTo>
                    <a:pt x="997966" y="98933"/>
                  </a:lnTo>
                  <a:lnTo>
                    <a:pt x="1000887" y="99695"/>
                  </a:lnTo>
                  <a:lnTo>
                    <a:pt x="1003173" y="98425"/>
                  </a:lnTo>
                  <a:lnTo>
                    <a:pt x="1078103" y="54610"/>
                  </a:lnTo>
                  <a:lnTo>
                    <a:pt x="1086358" y="49784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349"/>
            <p:cNvSpPr/>
            <p:nvPr/>
          </p:nvSpPr>
          <p:spPr>
            <a:xfrm>
              <a:off x="634476" y="1048607"/>
              <a:ext cx="1268400" cy="955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3" name="Google Shape;5593;p349"/>
          <p:cNvSpPr txBox="1"/>
          <p:nvPr/>
        </p:nvSpPr>
        <p:spPr>
          <a:xfrm>
            <a:off x="973937" y="1531112"/>
            <a:ext cx="560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4" name="Google Shape;5594;p349"/>
          <p:cNvSpPr txBox="1"/>
          <p:nvPr/>
        </p:nvSpPr>
        <p:spPr>
          <a:xfrm>
            <a:off x="5443854" y="242823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5" name="Google Shape;5595;p349"/>
          <p:cNvGrpSpPr/>
          <p:nvPr/>
        </p:nvGrpSpPr>
        <p:grpSpPr>
          <a:xfrm>
            <a:off x="3707891" y="1705652"/>
            <a:ext cx="3312326" cy="1301293"/>
            <a:chOff x="3707891" y="1279271"/>
            <a:chExt cx="3312326" cy="975994"/>
          </a:xfrm>
        </p:grpSpPr>
        <p:sp>
          <p:nvSpPr>
            <p:cNvPr id="5596" name="Google Shape;5596;p349"/>
            <p:cNvSpPr/>
            <p:nvPr/>
          </p:nvSpPr>
          <p:spPr>
            <a:xfrm>
              <a:off x="3707891" y="1279271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5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7"/>
                  </a:lnTo>
                  <a:lnTo>
                    <a:pt x="0" y="813180"/>
                  </a:lnTo>
                  <a:lnTo>
                    <a:pt x="5815" y="856452"/>
                  </a:lnTo>
                  <a:lnTo>
                    <a:pt x="22225" y="895321"/>
                  </a:lnTo>
                  <a:lnTo>
                    <a:pt x="47672" y="928242"/>
                  </a:lnTo>
                  <a:lnTo>
                    <a:pt x="80602" y="953671"/>
                  </a:lnTo>
                  <a:lnTo>
                    <a:pt x="119459" y="970061"/>
                  </a:lnTo>
                  <a:lnTo>
                    <a:pt x="162687" y="975867"/>
                  </a:lnTo>
                  <a:lnTo>
                    <a:pt x="2933700" y="975867"/>
                  </a:lnTo>
                  <a:lnTo>
                    <a:pt x="2976927" y="970061"/>
                  </a:lnTo>
                  <a:lnTo>
                    <a:pt x="3015784" y="953671"/>
                  </a:lnTo>
                  <a:lnTo>
                    <a:pt x="3048714" y="928243"/>
                  </a:lnTo>
                  <a:lnTo>
                    <a:pt x="3074162" y="895321"/>
                  </a:lnTo>
                  <a:lnTo>
                    <a:pt x="3090571" y="856452"/>
                  </a:lnTo>
                  <a:lnTo>
                    <a:pt x="3096387" y="813180"/>
                  </a:lnTo>
                  <a:lnTo>
                    <a:pt x="3096387" y="162687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5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349"/>
            <p:cNvSpPr/>
            <p:nvPr/>
          </p:nvSpPr>
          <p:spPr>
            <a:xfrm>
              <a:off x="3707891" y="1279271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5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5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7"/>
                  </a:lnTo>
                  <a:lnTo>
                    <a:pt x="3096387" y="813180"/>
                  </a:lnTo>
                  <a:lnTo>
                    <a:pt x="3090571" y="856452"/>
                  </a:lnTo>
                  <a:lnTo>
                    <a:pt x="3074162" y="895321"/>
                  </a:lnTo>
                  <a:lnTo>
                    <a:pt x="3048714" y="928243"/>
                  </a:lnTo>
                  <a:lnTo>
                    <a:pt x="3015784" y="953671"/>
                  </a:lnTo>
                  <a:lnTo>
                    <a:pt x="2976927" y="970061"/>
                  </a:lnTo>
                  <a:lnTo>
                    <a:pt x="2933700" y="975867"/>
                  </a:lnTo>
                  <a:lnTo>
                    <a:pt x="162687" y="975867"/>
                  </a:lnTo>
                  <a:lnTo>
                    <a:pt x="119459" y="970061"/>
                  </a:lnTo>
                  <a:lnTo>
                    <a:pt x="80602" y="953671"/>
                  </a:lnTo>
                  <a:lnTo>
                    <a:pt x="47672" y="928242"/>
                  </a:lnTo>
                  <a:lnTo>
                    <a:pt x="22225" y="895321"/>
                  </a:lnTo>
                  <a:lnTo>
                    <a:pt x="5815" y="856452"/>
                  </a:lnTo>
                  <a:lnTo>
                    <a:pt x="0" y="813180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349"/>
            <p:cNvSpPr/>
            <p:nvPr/>
          </p:nvSpPr>
          <p:spPr>
            <a:xfrm>
              <a:off x="6341617" y="142325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9" name="Google Shape;5599;p349"/>
          <p:cNvSpPr txBox="1"/>
          <p:nvPr/>
        </p:nvSpPr>
        <p:spPr>
          <a:xfrm>
            <a:off x="5443854" y="1750567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0" name="Google Shape;5600;p349"/>
          <p:cNvGrpSpPr/>
          <p:nvPr/>
        </p:nvGrpSpPr>
        <p:grpSpPr>
          <a:xfrm>
            <a:off x="3707891" y="3183726"/>
            <a:ext cx="3312326" cy="2794608"/>
            <a:chOff x="3707891" y="2387854"/>
            <a:chExt cx="3312326" cy="2096008"/>
          </a:xfrm>
        </p:grpSpPr>
        <p:sp>
          <p:nvSpPr>
            <p:cNvPr id="5601" name="Google Shape;5601;p349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7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69"/>
                  </a:lnTo>
                  <a:lnTo>
                    <a:pt x="119459" y="970179"/>
                  </a:lnTo>
                  <a:lnTo>
                    <a:pt x="162687" y="975994"/>
                  </a:lnTo>
                  <a:lnTo>
                    <a:pt x="2933700" y="975994"/>
                  </a:lnTo>
                  <a:lnTo>
                    <a:pt x="2976927" y="970179"/>
                  </a:lnTo>
                  <a:lnTo>
                    <a:pt x="3015784" y="953769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7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349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7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69"/>
                  </a:lnTo>
                  <a:lnTo>
                    <a:pt x="2976927" y="970179"/>
                  </a:lnTo>
                  <a:lnTo>
                    <a:pt x="2933700" y="975994"/>
                  </a:lnTo>
                  <a:lnTo>
                    <a:pt x="162687" y="975994"/>
                  </a:lnTo>
                  <a:lnTo>
                    <a:pt x="119459" y="970179"/>
                  </a:lnTo>
                  <a:lnTo>
                    <a:pt x="80602" y="953769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7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349"/>
            <p:cNvSpPr/>
            <p:nvPr/>
          </p:nvSpPr>
          <p:spPr>
            <a:xfrm>
              <a:off x="6341617" y="253196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349"/>
            <p:cNvSpPr/>
            <p:nvPr/>
          </p:nvSpPr>
          <p:spPr>
            <a:xfrm>
              <a:off x="3707891" y="3507867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4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6"/>
                  </a:lnTo>
                  <a:lnTo>
                    <a:pt x="0" y="813257"/>
                  </a:lnTo>
                  <a:lnTo>
                    <a:pt x="5815" y="856496"/>
                  </a:lnTo>
                  <a:lnTo>
                    <a:pt x="22225" y="895351"/>
                  </a:lnTo>
                  <a:lnTo>
                    <a:pt x="47672" y="928273"/>
                  </a:lnTo>
                  <a:lnTo>
                    <a:pt x="80602" y="953708"/>
                  </a:lnTo>
                  <a:lnTo>
                    <a:pt x="119459" y="970107"/>
                  </a:lnTo>
                  <a:lnTo>
                    <a:pt x="162687" y="975918"/>
                  </a:lnTo>
                  <a:lnTo>
                    <a:pt x="2933700" y="975918"/>
                  </a:lnTo>
                  <a:lnTo>
                    <a:pt x="2976927" y="970107"/>
                  </a:lnTo>
                  <a:lnTo>
                    <a:pt x="3015784" y="953708"/>
                  </a:lnTo>
                  <a:lnTo>
                    <a:pt x="3048714" y="928273"/>
                  </a:lnTo>
                  <a:lnTo>
                    <a:pt x="3074162" y="895351"/>
                  </a:lnTo>
                  <a:lnTo>
                    <a:pt x="3090571" y="856496"/>
                  </a:lnTo>
                  <a:lnTo>
                    <a:pt x="3096387" y="813257"/>
                  </a:lnTo>
                  <a:lnTo>
                    <a:pt x="3096387" y="162686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4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349"/>
            <p:cNvSpPr/>
            <p:nvPr/>
          </p:nvSpPr>
          <p:spPr>
            <a:xfrm>
              <a:off x="3707891" y="3507867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6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4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4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6"/>
                  </a:lnTo>
                  <a:lnTo>
                    <a:pt x="3096387" y="813257"/>
                  </a:lnTo>
                  <a:lnTo>
                    <a:pt x="3090571" y="856496"/>
                  </a:lnTo>
                  <a:lnTo>
                    <a:pt x="3074162" y="895351"/>
                  </a:lnTo>
                  <a:lnTo>
                    <a:pt x="3048714" y="928273"/>
                  </a:lnTo>
                  <a:lnTo>
                    <a:pt x="3015784" y="953708"/>
                  </a:lnTo>
                  <a:lnTo>
                    <a:pt x="2976927" y="970107"/>
                  </a:lnTo>
                  <a:lnTo>
                    <a:pt x="2933700" y="975918"/>
                  </a:lnTo>
                  <a:lnTo>
                    <a:pt x="162687" y="975918"/>
                  </a:lnTo>
                  <a:lnTo>
                    <a:pt x="119459" y="970107"/>
                  </a:lnTo>
                  <a:lnTo>
                    <a:pt x="80602" y="953708"/>
                  </a:lnTo>
                  <a:lnTo>
                    <a:pt x="47672" y="928273"/>
                  </a:lnTo>
                  <a:lnTo>
                    <a:pt x="22225" y="895351"/>
                  </a:lnTo>
                  <a:lnTo>
                    <a:pt x="5815" y="856496"/>
                  </a:lnTo>
                  <a:lnTo>
                    <a:pt x="0" y="813257"/>
                  </a:lnTo>
                  <a:lnTo>
                    <a:pt x="0" y="16268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349"/>
            <p:cNvSpPr/>
            <p:nvPr/>
          </p:nvSpPr>
          <p:spPr>
            <a:xfrm>
              <a:off x="6341617" y="3651872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7" name="Google Shape;5607;p349"/>
          <p:cNvSpPr txBox="1"/>
          <p:nvPr/>
        </p:nvSpPr>
        <p:spPr>
          <a:xfrm>
            <a:off x="3859148" y="4706280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8" name="Google Shape;5608;p349"/>
          <p:cNvSpPr txBox="1"/>
          <p:nvPr/>
        </p:nvSpPr>
        <p:spPr>
          <a:xfrm>
            <a:off x="5443854" y="4722876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9" name="Google Shape;5609;p349"/>
          <p:cNvGrpSpPr/>
          <p:nvPr/>
        </p:nvGrpSpPr>
        <p:grpSpPr>
          <a:xfrm>
            <a:off x="7740395" y="2564828"/>
            <a:ext cx="972184" cy="1163290"/>
            <a:chOff x="7740395" y="1923669"/>
            <a:chExt cx="972184" cy="872489"/>
          </a:xfrm>
        </p:grpSpPr>
        <p:sp>
          <p:nvSpPr>
            <p:cNvPr id="5610" name="Google Shape;5610;p349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826643" y="0"/>
                  </a:moveTo>
                  <a:lnTo>
                    <a:pt x="145414" y="0"/>
                  </a:lnTo>
                  <a:lnTo>
                    <a:pt x="99421" y="7417"/>
                  </a:lnTo>
                  <a:lnTo>
                    <a:pt x="59500" y="28070"/>
                  </a:lnTo>
                  <a:lnTo>
                    <a:pt x="28033" y="59554"/>
                  </a:lnTo>
                  <a:lnTo>
                    <a:pt x="7405" y="99470"/>
                  </a:lnTo>
                  <a:lnTo>
                    <a:pt x="0" y="145414"/>
                  </a:lnTo>
                  <a:lnTo>
                    <a:pt x="0" y="727075"/>
                  </a:lnTo>
                  <a:lnTo>
                    <a:pt x="7405" y="773019"/>
                  </a:lnTo>
                  <a:lnTo>
                    <a:pt x="28033" y="812935"/>
                  </a:lnTo>
                  <a:lnTo>
                    <a:pt x="59500" y="844419"/>
                  </a:lnTo>
                  <a:lnTo>
                    <a:pt x="99421" y="865072"/>
                  </a:lnTo>
                  <a:lnTo>
                    <a:pt x="145414" y="872489"/>
                  </a:lnTo>
                  <a:lnTo>
                    <a:pt x="826643" y="872489"/>
                  </a:lnTo>
                  <a:lnTo>
                    <a:pt x="872587" y="865072"/>
                  </a:lnTo>
                  <a:lnTo>
                    <a:pt x="912503" y="844419"/>
                  </a:lnTo>
                  <a:lnTo>
                    <a:pt x="943987" y="812935"/>
                  </a:lnTo>
                  <a:lnTo>
                    <a:pt x="964640" y="773019"/>
                  </a:lnTo>
                  <a:lnTo>
                    <a:pt x="972057" y="727075"/>
                  </a:lnTo>
                  <a:lnTo>
                    <a:pt x="972057" y="145414"/>
                  </a:lnTo>
                  <a:lnTo>
                    <a:pt x="964640" y="99470"/>
                  </a:lnTo>
                  <a:lnTo>
                    <a:pt x="943987" y="59554"/>
                  </a:lnTo>
                  <a:lnTo>
                    <a:pt x="912503" y="28070"/>
                  </a:lnTo>
                  <a:lnTo>
                    <a:pt x="872587" y="7417"/>
                  </a:lnTo>
                  <a:lnTo>
                    <a:pt x="826643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349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0" y="145414"/>
                  </a:moveTo>
                  <a:lnTo>
                    <a:pt x="7405" y="99470"/>
                  </a:lnTo>
                  <a:lnTo>
                    <a:pt x="28033" y="59554"/>
                  </a:lnTo>
                  <a:lnTo>
                    <a:pt x="59500" y="28070"/>
                  </a:lnTo>
                  <a:lnTo>
                    <a:pt x="99421" y="7417"/>
                  </a:lnTo>
                  <a:lnTo>
                    <a:pt x="145414" y="0"/>
                  </a:lnTo>
                  <a:lnTo>
                    <a:pt x="826643" y="0"/>
                  </a:lnTo>
                  <a:lnTo>
                    <a:pt x="872587" y="7417"/>
                  </a:lnTo>
                  <a:lnTo>
                    <a:pt x="912503" y="28070"/>
                  </a:lnTo>
                  <a:lnTo>
                    <a:pt x="943987" y="59554"/>
                  </a:lnTo>
                  <a:lnTo>
                    <a:pt x="964640" y="99470"/>
                  </a:lnTo>
                  <a:lnTo>
                    <a:pt x="972057" y="145414"/>
                  </a:lnTo>
                  <a:lnTo>
                    <a:pt x="972057" y="727075"/>
                  </a:lnTo>
                  <a:lnTo>
                    <a:pt x="964640" y="773019"/>
                  </a:lnTo>
                  <a:lnTo>
                    <a:pt x="943987" y="812935"/>
                  </a:lnTo>
                  <a:lnTo>
                    <a:pt x="912503" y="844419"/>
                  </a:lnTo>
                  <a:lnTo>
                    <a:pt x="872587" y="865072"/>
                  </a:lnTo>
                  <a:lnTo>
                    <a:pt x="826643" y="872489"/>
                  </a:lnTo>
                  <a:lnTo>
                    <a:pt x="145414" y="872489"/>
                  </a:lnTo>
                  <a:lnTo>
                    <a:pt x="99421" y="865072"/>
                  </a:lnTo>
                  <a:lnTo>
                    <a:pt x="59500" y="844419"/>
                  </a:lnTo>
                  <a:lnTo>
                    <a:pt x="28033" y="812935"/>
                  </a:lnTo>
                  <a:lnTo>
                    <a:pt x="7405" y="773019"/>
                  </a:lnTo>
                  <a:lnTo>
                    <a:pt x="0" y="727075"/>
                  </a:lnTo>
                  <a:lnTo>
                    <a:pt x="0" y="14541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2" name="Google Shape;5612;p349"/>
          <p:cNvSpPr txBox="1"/>
          <p:nvPr/>
        </p:nvSpPr>
        <p:spPr>
          <a:xfrm>
            <a:off x="7863078" y="2744555"/>
            <a:ext cx="580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 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13" name="Google Shape;5613;p349"/>
          <p:cNvGrpSpPr/>
          <p:nvPr/>
        </p:nvGrpSpPr>
        <p:grpSpPr>
          <a:xfrm>
            <a:off x="4860035" y="776203"/>
            <a:ext cx="4278318" cy="4612523"/>
            <a:chOff x="4860035" y="582167"/>
            <a:chExt cx="4278318" cy="3459479"/>
          </a:xfrm>
        </p:grpSpPr>
        <p:sp>
          <p:nvSpPr>
            <p:cNvPr id="5614" name="Google Shape;5614;p349"/>
            <p:cNvSpPr/>
            <p:nvPr/>
          </p:nvSpPr>
          <p:spPr>
            <a:xfrm>
              <a:off x="8356853" y="1942731"/>
              <a:ext cx="781500" cy="781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349"/>
            <p:cNvSpPr/>
            <p:nvPr/>
          </p:nvSpPr>
          <p:spPr>
            <a:xfrm>
              <a:off x="7020306" y="582167"/>
              <a:ext cx="720090" cy="3459479"/>
            </a:xfrm>
            <a:custGeom>
              <a:rect b="b" l="l" r="r" t="t"/>
              <a:pathLst>
                <a:path extrusionOk="0" h="3459479" w="720090">
                  <a:moveTo>
                    <a:pt x="720090" y="1773047"/>
                  </a:moveTo>
                  <a:lnTo>
                    <a:pt x="364744" y="1773047"/>
                  </a:lnTo>
                  <a:lnTo>
                    <a:pt x="364744" y="1185164"/>
                  </a:lnTo>
                  <a:lnTo>
                    <a:pt x="364744" y="1180338"/>
                  </a:lnTo>
                  <a:lnTo>
                    <a:pt x="364744" y="1177798"/>
                  </a:lnTo>
                  <a:lnTo>
                    <a:pt x="364744" y="54610"/>
                  </a:lnTo>
                  <a:lnTo>
                    <a:pt x="364744" y="49911"/>
                  </a:lnTo>
                  <a:lnTo>
                    <a:pt x="364744" y="47244"/>
                  </a:lnTo>
                  <a:lnTo>
                    <a:pt x="362585" y="45085"/>
                  </a:lnTo>
                  <a:lnTo>
                    <a:pt x="27051" y="45085"/>
                  </a:lnTo>
                  <a:lnTo>
                    <a:pt x="88011" y="9525"/>
                  </a:lnTo>
                  <a:lnTo>
                    <a:pt x="90297" y="8255"/>
                  </a:lnTo>
                  <a:lnTo>
                    <a:pt x="91059" y="5334"/>
                  </a:lnTo>
                  <a:lnTo>
                    <a:pt x="89662" y="3048"/>
                  </a:lnTo>
                  <a:lnTo>
                    <a:pt x="88392" y="762"/>
                  </a:lnTo>
                  <a:lnTo>
                    <a:pt x="85471" y="0"/>
                  </a:lnTo>
                  <a:lnTo>
                    <a:pt x="83185" y="1270"/>
                  </a:lnTo>
                  <a:lnTo>
                    <a:pt x="0" y="49911"/>
                  </a:lnTo>
                  <a:lnTo>
                    <a:pt x="83185" y="98425"/>
                  </a:lnTo>
                  <a:lnTo>
                    <a:pt x="85471" y="99822"/>
                  </a:lnTo>
                  <a:lnTo>
                    <a:pt x="88392" y="99060"/>
                  </a:lnTo>
                  <a:lnTo>
                    <a:pt x="89662" y="96774"/>
                  </a:lnTo>
                  <a:lnTo>
                    <a:pt x="91059" y="94488"/>
                  </a:lnTo>
                  <a:lnTo>
                    <a:pt x="90297" y="91567"/>
                  </a:lnTo>
                  <a:lnTo>
                    <a:pt x="88011" y="90170"/>
                  </a:lnTo>
                  <a:lnTo>
                    <a:pt x="27051" y="54610"/>
                  </a:lnTo>
                  <a:lnTo>
                    <a:pt x="355219" y="54610"/>
                  </a:lnTo>
                  <a:lnTo>
                    <a:pt x="355219" y="1175639"/>
                  </a:lnTo>
                  <a:lnTo>
                    <a:pt x="27051" y="1175639"/>
                  </a:lnTo>
                  <a:lnTo>
                    <a:pt x="88011" y="1140079"/>
                  </a:lnTo>
                  <a:lnTo>
                    <a:pt x="90297" y="1138682"/>
                  </a:lnTo>
                  <a:lnTo>
                    <a:pt x="91059" y="1135761"/>
                  </a:lnTo>
                  <a:lnTo>
                    <a:pt x="89662" y="1133602"/>
                  </a:lnTo>
                  <a:lnTo>
                    <a:pt x="88392" y="1131316"/>
                  </a:lnTo>
                  <a:lnTo>
                    <a:pt x="85471" y="1130554"/>
                  </a:lnTo>
                  <a:lnTo>
                    <a:pt x="83185" y="1131824"/>
                  </a:lnTo>
                  <a:lnTo>
                    <a:pt x="0" y="1180338"/>
                  </a:lnTo>
                  <a:lnTo>
                    <a:pt x="83185" y="1228979"/>
                  </a:lnTo>
                  <a:lnTo>
                    <a:pt x="85471" y="1230249"/>
                  </a:lnTo>
                  <a:lnTo>
                    <a:pt x="88392" y="1229487"/>
                  </a:lnTo>
                  <a:lnTo>
                    <a:pt x="89662" y="1227201"/>
                  </a:lnTo>
                  <a:lnTo>
                    <a:pt x="91059" y="1224915"/>
                  </a:lnTo>
                  <a:lnTo>
                    <a:pt x="90297" y="1221994"/>
                  </a:lnTo>
                  <a:lnTo>
                    <a:pt x="88011" y="1220724"/>
                  </a:lnTo>
                  <a:lnTo>
                    <a:pt x="27051" y="1185164"/>
                  </a:lnTo>
                  <a:lnTo>
                    <a:pt x="355219" y="1185164"/>
                  </a:lnTo>
                  <a:lnTo>
                    <a:pt x="355219" y="1775079"/>
                  </a:lnTo>
                  <a:lnTo>
                    <a:pt x="355219" y="1780413"/>
                  </a:lnTo>
                  <a:lnTo>
                    <a:pt x="355219" y="2284349"/>
                  </a:lnTo>
                  <a:lnTo>
                    <a:pt x="26822" y="2284349"/>
                  </a:lnTo>
                  <a:lnTo>
                    <a:pt x="88011" y="2248662"/>
                  </a:lnTo>
                  <a:lnTo>
                    <a:pt x="90297" y="2247392"/>
                  </a:lnTo>
                  <a:lnTo>
                    <a:pt x="91059" y="2244471"/>
                  </a:lnTo>
                  <a:lnTo>
                    <a:pt x="89662" y="2242185"/>
                  </a:lnTo>
                  <a:lnTo>
                    <a:pt x="88392" y="2239899"/>
                  </a:lnTo>
                  <a:lnTo>
                    <a:pt x="85471" y="2239137"/>
                  </a:lnTo>
                  <a:lnTo>
                    <a:pt x="83185" y="2240534"/>
                  </a:lnTo>
                  <a:lnTo>
                    <a:pt x="0" y="2289048"/>
                  </a:lnTo>
                  <a:lnTo>
                    <a:pt x="83185" y="2337562"/>
                  </a:lnTo>
                  <a:lnTo>
                    <a:pt x="85471" y="2338959"/>
                  </a:lnTo>
                  <a:lnTo>
                    <a:pt x="88392" y="2338197"/>
                  </a:lnTo>
                  <a:lnTo>
                    <a:pt x="89662" y="2335911"/>
                  </a:lnTo>
                  <a:lnTo>
                    <a:pt x="91059" y="2333625"/>
                  </a:lnTo>
                  <a:lnTo>
                    <a:pt x="90297" y="2330704"/>
                  </a:lnTo>
                  <a:lnTo>
                    <a:pt x="88011" y="2329434"/>
                  </a:lnTo>
                  <a:lnTo>
                    <a:pt x="27051" y="2293874"/>
                  </a:lnTo>
                  <a:lnTo>
                    <a:pt x="355219" y="2293874"/>
                  </a:lnTo>
                  <a:lnTo>
                    <a:pt x="355219" y="3404235"/>
                  </a:lnTo>
                  <a:lnTo>
                    <a:pt x="27025" y="3404235"/>
                  </a:lnTo>
                  <a:lnTo>
                    <a:pt x="90297" y="3367341"/>
                  </a:lnTo>
                  <a:lnTo>
                    <a:pt x="91059" y="3364420"/>
                  </a:lnTo>
                  <a:lnTo>
                    <a:pt x="89662" y="3362147"/>
                  </a:lnTo>
                  <a:lnTo>
                    <a:pt x="88392" y="3359886"/>
                  </a:lnTo>
                  <a:lnTo>
                    <a:pt x="85471" y="3359112"/>
                  </a:lnTo>
                  <a:lnTo>
                    <a:pt x="25120" y="3394341"/>
                  </a:lnTo>
                  <a:lnTo>
                    <a:pt x="25120" y="3405352"/>
                  </a:lnTo>
                  <a:lnTo>
                    <a:pt x="18859" y="3409010"/>
                  </a:lnTo>
                  <a:lnTo>
                    <a:pt x="11811" y="3404882"/>
                  </a:lnTo>
                  <a:lnTo>
                    <a:pt x="18859" y="3408997"/>
                  </a:lnTo>
                  <a:lnTo>
                    <a:pt x="25120" y="3405352"/>
                  </a:lnTo>
                  <a:lnTo>
                    <a:pt x="25120" y="3394341"/>
                  </a:lnTo>
                  <a:lnTo>
                    <a:pt x="0" y="3408997"/>
                  </a:lnTo>
                  <a:lnTo>
                    <a:pt x="85471" y="3458895"/>
                  </a:lnTo>
                  <a:lnTo>
                    <a:pt x="88392" y="3458121"/>
                  </a:lnTo>
                  <a:lnTo>
                    <a:pt x="89662" y="3455847"/>
                  </a:lnTo>
                  <a:lnTo>
                    <a:pt x="91059" y="3453587"/>
                  </a:lnTo>
                  <a:lnTo>
                    <a:pt x="90297" y="3450666"/>
                  </a:lnTo>
                  <a:lnTo>
                    <a:pt x="27025" y="3413760"/>
                  </a:lnTo>
                  <a:lnTo>
                    <a:pt x="362585" y="3413760"/>
                  </a:lnTo>
                  <a:lnTo>
                    <a:pt x="364744" y="3411639"/>
                  </a:lnTo>
                  <a:lnTo>
                    <a:pt x="364744" y="3408997"/>
                  </a:lnTo>
                  <a:lnTo>
                    <a:pt x="364744" y="3404235"/>
                  </a:lnTo>
                  <a:lnTo>
                    <a:pt x="364744" y="2291715"/>
                  </a:lnTo>
                  <a:lnTo>
                    <a:pt x="364744" y="2289048"/>
                  </a:lnTo>
                  <a:lnTo>
                    <a:pt x="364744" y="2284349"/>
                  </a:lnTo>
                  <a:lnTo>
                    <a:pt x="364744" y="1782572"/>
                  </a:lnTo>
                  <a:lnTo>
                    <a:pt x="720090" y="1782572"/>
                  </a:lnTo>
                  <a:lnTo>
                    <a:pt x="720090" y="1777746"/>
                  </a:lnTo>
                  <a:lnTo>
                    <a:pt x="720090" y="1773047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349"/>
            <p:cNvSpPr/>
            <p:nvPr/>
          </p:nvSpPr>
          <p:spPr>
            <a:xfrm>
              <a:off x="4860035" y="2725038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1359915" y="0"/>
                  </a:moveTo>
                  <a:lnTo>
                    <a:pt x="82423" y="0"/>
                  </a:lnTo>
                  <a:lnTo>
                    <a:pt x="50363" y="6484"/>
                  </a:lnTo>
                  <a:lnTo>
                    <a:pt x="24161" y="24161"/>
                  </a:lnTo>
                  <a:lnTo>
                    <a:pt x="6484" y="50363"/>
                  </a:lnTo>
                  <a:lnTo>
                    <a:pt x="0" y="82423"/>
                  </a:lnTo>
                  <a:lnTo>
                    <a:pt x="0" y="412369"/>
                  </a:lnTo>
                  <a:lnTo>
                    <a:pt x="6484" y="444428"/>
                  </a:lnTo>
                  <a:lnTo>
                    <a:pt x="24161" y="470630"/>
                  </a:lnTo>
                  <a:lnTo>
                    <a:pt x="50363" y="488307"/>
                  </a:lnTo>
                  <a:lnTo>
                    <a:pt x="82423" y="494792"/>
                  </a:lnTo>
                  <a:lnTo>
                    <a:pt x="1359915" y="494792"/>
                  </a:lnTo>
                  <a:lnTo>
                    <a:pt x="1391975" y="488307"/>
                  </a:lnTo>
                  <a:lnTo>
                    <a:pt x="1418177" y="470630"/>
                  </a:lnTo>
                  <a:lnTo>
                    <a:pt x="1435854" y="444428"/>
                  </a:lnTo>
                  <a:lnTo>
                    <a:pt x="1442339" y="412369"/>
                  </a:lnTo>
                  <a:lnTo>
                    <a:pt x="1442339" y="82423"/>
                  </a:lnTo>
                  <a:lnTo>
                    <a:pt x="1435854" y="50363"/>
                  </a:lnTo>
                  <a:lnTo>
                    <a:pt x="1418177" y="24161"/>
                  </a:lnTo>
                  <a:lnTo>
                    <a:pt x="1391975" y="6484"/>
                  </a:lnTo>
                  <a:lnTo>
                    <a:pt x="1359915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349"/>
            <p:cNvSpPr/>
            <p:nvPr/>
          </p:nvSpPr>
          <p:spPr>
            <a:xfrm>
              <a:off x="4860035" y="2725038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0" y="82423"/>
                  </a:moveTo>
                  <a:lnTo>
                    <a:pt x="6484" y="50363"/>
                  </a:lnTo>
                  <a:lnTo>
                    <a:pt x="24161" y="24161"/>
                  </a:lnTo>
                  <a:lnTo>
                    <a:pt x="50363" y="6484"/>
                  </a:lnTo>
                  <a:lnTo>
                    <a:pt x="82423" y="0"/>
                  </a:lnTo>
                  <a:lnTo>
                    <a:pt x="1359915" y="0"/>
                  </a:lnTo>
                  <a:lnTo>
                    <a:pt x="1391975" y="6484"/>
                  </a:lnTo>
                  <a:lnTo>
                    <a:pt x="1418177" y="24161"/>
                  </a:lnTo>
                  <a:lnTo>
                    <a:pt x="1435854" y="50363"/>
                  </a:lnTo>
                  <a:lnTo>
                    <a:pt x="1442339" y="82423"/>
                  </a:lnTo>
                  <a:lnTo>
                    <a:pt x="1442339" y="412369"/>
                  </a:lnTo>
                  <a:lnTo>
                    <a:pt x="1435854" y="444428"/>
                  </a:lnTo>
                  <a:lnTo>
                    <a:pt x="1418177" y="470630"/>
                  </a:lnTo>
                  <a:lnTo>
                    <a:pt x="1391975" y="488307"/>
                  </a:lnTo>
                  <a:lnTo>
                    <a:pt x="1359915" y="494792"/>
                  </a:lnTo>
                  <a:lnTo>
                    <a:pt x="82423" y="494792"/>
                  </a:lnTo>
                  <a:lnTo>
                    <a:pt x="50363" y="488307"/>
                  </a:lnTo>
                  <a:lnTo>
                    <a:pt x="24161" y="470630"/>
                  </a:lnTo>
                  <a:lnTo>
                    <a:pt x="6484" y="444428"/>
                  </a:lnTo>
                  <a:lnTo>
                    <a:pt x="0" y="412369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8" name="Google Shape;5618;p349"/>
          <p:cNvSpPr txBox="1"/>
          <p:nvPr/>
        </p:nvSpPr>
        <p:spPr>
          <a:xfrm>
            <a:off x="5508116" y="751772"/>
            <a:ext cx="792600" cy="4692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9" name="Google Shape;5619;p349"/>
          <p:cNvSpPr txBox="1"/>
          <p:nvPr/>
        </p:nvSpPr>
        <p:spPr>
          <a:xfrm>
            <a:off x="5508116" y="2300156"/>
            <a:ext cx="792600" cy="4692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900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0" name="Google Shape;5620;p349"/>
          <p:cNvSpPr txBox="1"/>
          <p:nvPr/>
        </p:nvSpPr>
        <p:spPr>
          <a:xfrm>
            <a:off x="179514" y="536600"/>
            <a:ext cx="2664600" cy="6849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91440" marR="116204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E7E7E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hadoop jar wc.jar  WordCount mydata output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21" name="Google Shape;5621;p349"/>
          <p:cNvSpPr txBox="1"/>
          <p:nvPr/>
        </p:nvSpPr>
        <p:spPr>
          <a:xfrm>
            <a:off x="3859148" y="3229355"/>
            <a:ext cx="24390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	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122045" marR="0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MRAppMaster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2" name="Google Shape;5622;p349"/>
          <p:cNvGrpSpPr/>
          <p:nvPr/>
        </p:nvGrpSpPr>
        <p:grpSpPr>
          <a:xfrm>
            <a:off x="1168298" y="644635"/>
            <a:ext cx="3982186" cy="2880288"/>
            <a:chOff x="1168298" y="483488"/>
            <a:chExt cx="3982186" cy="2160270"/>
          </a:xfrm>
        </p:grpSpPr>
        <p:sp>
          <p:nvSpPr>
            <p:cNvPr id="5623" name="Google Shape;5623;p349"/>
            <p:cNvSpPr/>
            <p:nvPr/>
          </p:nvSpPr>
          <p:spPr>
            <a:xfrm>
              <a:off x="1168298" y="483488"/>
              <a:ext cx="3982085" cy="2160270"/>
            </a:xfrm>
            <a:custGeom>
              <a:rect b="b" l="l" r="r" t="t"/>
              <a:pathLst>
                <a:path extrusionOk="0" h="2160270" w="3982085">
                  <a:moveTo>
                    <a:pt x="110718" y="2065401"/>
                  </a:moveTo>
                  <a:lnTo>
                    <a:pt x="109067" y="2059686"/>
                  </a:lnTo>
                  <a:lnTo>
                    <a:pt x="104622" y="2057019"/>
                  </a:lnTo>
                  <a:lnTo>
                    <a:pt x="100037" y="2054352"/>
                  </a:lnTo>
                  <a:lnTo>
                    <a:pt x="94208" y="2055876"/>
                  </a:lnTo>
                  <a:lnTo>
                    <a:pt x="64858" y="2106206"/>
                  </a:lnTo>
                  <a:lnTo>
                    <a:pt x="55321" y="2122538"/>
                  </a:lnTo>
                  <a:lnTo>
                    <a:pt x="64846" y="2106206"/>
                  </a:lnTo>
                  <a:lnTo>
                    <a:pt x="64858" y="1584198"/>
                  </a:lnTo>
                  <a:lnTo>
                    <a:pt x="45808" y="1584198"/>
                  </a:lnTo>
                  <a:lnTo>
                    <a:pt x="45808" y="2106206"/>
                  </a:lnTo>
                  <a:lnTo>
                    <a:pt x="16459" y="2055876"/>
                  </a:lnTo>
                  <a:lnTo>
                    <a:pt x="10629" y="2054352"/>
                  </a:lnTo>
                  <a:lnTo>
                    <a:pt x="1536" y="2059686"/>
                  </a:lnTo>
                  <a:lnTo>
                    <a:pt x="0" y="2065401"/>
                  </a:lnTo>
                  <a:lnTo>
                    <a:pt x="55333" y="2160270"/>
                  </a:lnTo>
                  <a:lnTo>
                    <a:pt x="66370" y="2141347"/>
                  </a:lnTo>
                  <a:lnTo>
                    <a:pt x="110718" y="2065401"/>
                  </a:lnTo>
                  <a:close/>
                </a:path>
                <a:path extrusionOk="0" h="2160270" w="3982085">
                  <a:moveTo>
                    <a:pt x="3981932" y="82550"/>
                  </a:moveTo>
                  <a:lnTo>
                    <a:pt x="3975455" y="50419"/>
                  </a:lnTo>
                  <a:lnTo>
                    <a:pt x="3957815" y="24180"/>
                  </a:lnTo>
                  <a:lnTo>
                    <a:pt x="3931615" y="6489"/>
                  </a:lnTo>
                  <a:lnTo>
                    <a:pt x="3899509" y="0"/>
                  </a:lnTo>
                  <a:lnTo>
                    <a:pt x="2766034" y="0"/>
                  </a:lnTo>
                  <a:lnTo>
                    <a:pt x="2733967" y="6489"/>
                  </a:lnTo>
                  <a:lnTo>
                    <a:pt x="2707767" y="24180"/>
                  </a:lnTo>
                  <a:lnTo>
                    <a:pt x="2690088" y="50419"/>
                  </a:lnTo>
                  <a:lnTo>
                    <a:pt x="2683611" y="82550"/>
                  </a:lnTo>
                  <a:lnTo>
                    <a:pt x="2683611" y="412369"/>
                  </a:lnTo>
                  <a:lnTo>
                    <a:pt x="2690088" y="444436"/>
                  </a:lnTo>
                  <a:lnTo>
                    <a:pt x="2707767" y="470636"/>
                  </a:lnTo>
                  <a:lnTo>
                    <a:pt x="2733967" y="488315"/>
                  </a:lnTo>
                  <a:lnTo>
                    <a:pt x="2766034" y="494792"/>
                  </a:lnTo>
                  <a:lnTo>
                    <a:pt x="3899509" y="494792"/>
                  </a:lnTo>
                  <a:lnTo>
                    <a:pt x="3931615" y="488315"/>
                  </a:lnTo>
                  <a:lnTo>
                    <a:pt x="3957815" y="470636"/>
                  </a:lnTo>
                  <a:lnTo>
                    <a:pt x="3975455" y="444436"/>
                  </a:lnTo>
                  <a:lnTo>
                    <a:pt x="3981932" y="412369"/>
                  </a:lnTo>
                  <a:lnTo>
                    <a:pt x="3981932" y="8255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349"/>
            <p:cNvSpPr/>
            <p:nvPr/>
          </p:nvSpPr>
          <p:spPr>
            <a:xfrm>
              <a:off x="3851909" y="483488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550"/>
                  </a:moveTo>
                  <a:lnTo>
                    <a:pt x="6484" y="50417"/>
                  </a:lnTo>
                  <a:lnTo>
                    <a:pt x="24161" y="24177"/>
                  </a:lnTo>
                  <a:lnTo>
                    <a:pt x="50363" y="6486"/>
                  </a:lnTo>
                  <a:lnTo>
                    <a:pt x="82423" y="0"/>
                  </a:lnTo>
                  <a:lnTo>
                    <a:pt x="1215898" y="0"/>
                  </a:lnTo>
                  <a:lnTo>
                    <a:pt x="1248011" y="6486"/>
                  </a:lnTo>
                  <a:lnTo>
                    <a:pt x="1274206" y="24177"/>
                  </a:lnTo>
                  <a:lnTo>
                    <a:pt x="1291853" y="50417"/>
                  </a:lnTo>
                  <a:lnTo>
                    <a:pt x="1298320" y="82550"/>
                  </a:lnTo>
                  <a:lnTo>
                    <a:pt x="1298320" y="412369"/>
                  </a:lnTo>
                  <a:lnTo>
                    <a:pt x="1291853" y="444428"/>
                  </a:lnTo>
                  <a:lnTo>
                    <a:pt x="1274206" y="470630"/>
                  </a:lnTo>
                  <a:lnTo>
                    <a:pt x="1248011" y="488307"/>
                  </a:lnTo>
                  <a:lnTo>
                    <a:pt x="1215898" y="494791"/>
                  </a:lnTo>
                  <a:lnTo>
                    <a:pt x="82423" y="494791"/>
                  </a:lnTo>
                  <a:lnTo>
                    <a:pt x="50363" y="488307"/>
                  </a:lnTo>
                  <a:lnTo>
                    <a:pt x="24161" y="470630"/>
                  </a:lnTo>
                  <a:lnTo>
                    <a:pt x="6484" y="444428"/>
                  </a:lnTo>
                  <a:lnTo>
                    <a:pt x="0" y="412369"/>
                  </a:lnTo>
                  <a:lnTo>
                    <a:pt x="0" y="8255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5" name="Google Shape;5625;p349"/>
          <p:cNvSpPr txBox="1"/>
          <p:nvPr/>
        </p:nvSpPr>
        <p:spPr>
          <a:xfrm>
            <a:off x="3859148" y="160220"/>
            <a:ext cx="12612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22225" marR="0" rtl="0" algn="ctr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225" marR="0" rtl="0" algn="ctr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WordCount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2413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Map Task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6" name="Google Shape;5626;p349"/>
          <p:cNvGrpSpPr/>
          <p:nvPr/>
        </p:nvGrpSpPr>
        <p:grpSpPr>
          <a:xfrm>
            <a:off x="3851909" y="2193150"/>
            <a:ext cx="1298575" cy="660383"/>
            <a:chOff x="3851909" y="1644904"/>
            <a:chExt cx="1298575" cy="495300"/>
          </a:xfrm>
        </p:grpSpPr>
        <p:sp>
          <p:nvSpPr>
            <p:cNvPr id="5627" name="Google Shape;5627;p349"/>
            <p:cNvSpPr/>
            <p:nvPr/>
          </p:nvSpPr>
          <p:spPr>
            <a:xfrm>
              <a:off x="3851909" y="1644904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1215898" y="0"/>
                  </a:moveTo>
                  <a:lnTo>
                    <a:pt x="82423" y="0"/>
                  </a:lnTo>
                  <a:lnTo>
                    <a:pt x="50363" y="6486"/>
                  </a:lnTo>
                  <a:lnTo>
                    <a:pt x="24161" y="24177"/>
                  </a:lnTo>
                  <a:lnTo>
                    <a:pt x="6484" y="50417"/>
                  </a:lnTo>
                  <a:lnTo>
                    <a:pt x="0" y="82550"/>
                  </a:lnTo>
                  <a:lnTo>
                    <a:pt x="0" y="412369"/>
                  </a:lnTo>
                  <a:lnTo>
                    <a:pt x="6484" y="444428"/>
                  </a:lnTo>
                  <a:lnTo>
                    <a:pt x="24161" y="470630"/>
                  </a:lnTo>
                  <a:lnTo>
                    <a:pt x="50363" y="488307"/>
                  </a:lnTo>
                  <a:lnTo>
                    <a:pt x="82423" y="494792"/>
                  </a:lnTo>
                  <a:lnTo>
                    <a:pt x="1215898" y="494792"/>
                  </a:lnTo>
                  <a:lnTo>
                    <a:pt x="1248011" y="488307"/>
                  </a:lnTo>
                  <a:lnTo>
                    <a:pt x="1274206" y="470630"/>
                  </a:lnTo>
                  <a:lnTo>
                    <a:pt x="1291853" y="444428"/>
                  </a:lnTo>
                  <a:lnTo>
                    <a:pt x="1298320" y="412369"/>
                  </a:lnTo>
                  <a:lnTo>
                    <a:pt x="1298320" y="82550"/>
                  </a:lnTo>
                  <a:lnTo>
                    <a:pt x="1291853" y="50417"/>
                  </a:lnTo>
                  <a:lnTo>
                    <a:pt x="1274206" y="24177"/>
                  </a:lnTo>
                  <a:lnTo>
                    <a:pt x="1248011" y="6486"/>
                  </a:lnTo>
                  <a:lnTo>
                    <a:pt x="1215898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349"/>
            <p:cNvSpPr/>
            <p:nvPr/>
          </p:nvSpPr>
          <p:spPr>
            <a:xfrm>
              <a:off x="3851909" y="1644904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550"/>
                  </a:moveTo>
                  <a:lnTo>
                    <a:pt x="6484" y="50417"/>
                  </a:lnTo>
                  <a:lnTo>
                    <a:pt x="24161" y="24177"/>
                  </a:lnTo>
                  <a:lnTo>
                    <a:pt x="50363" y="6486"/>
                  </a:lnTo>
                  <a:lnTo>
                    <a:pt x="82423" y="0"/>
                  </a:lnTo>
                  <a:lnTo>
                    <a:pt x="1215898" y="0"/>
                  </a:lnTo>
                  <a:lnTo>
                    <a:pt x="1248011" y="6486"/>
                  </a:lnTo>
                  <a:lnTo>
                    <a:pt x="1274206" y="24177"/>
                  </a:lnTo>
                  <a:lnTo>
                    <a:pt x="1291853" y="50417"/>
                  </a:lnTo>
                  <a:lnTo>
                    <a:pt x="1298320" y="82550"/>
                  </a:lnTo>
                  <a:lnTo>
                    <a:pt x="1298320" y="412369"/>
                  </a:lnTo>
                  <a:lnTo>
                    <a:pt x="1291853" y="444428"/>
                  </a:lnTo>
                  <a:lnTo>
                    <a:pt x="1274206" y="470630"/>
                  </a:lnTo>
                  <a:lnTo>
                    <a:pt x="1248011" y="488307"/>
                  </a:lnTo>
                  <a:lnTo>
                    <a:pt x="1215898" y="494792"/>
                  </a:lnTo>
                  <a:lnTo>
                    <a:pt x="82423" y="494792"/>
                  </a:lnTo>
                  <a:lnTo>
                    <a:pt x="50363" y="488307"/>
                  </a:lnTo>
                  <a:lnTo>
                    <a:pt x="24161" y="470630"/>
                  </a:lnTo>
                  <a:lnTo>
                    <a:pt x="6484" y="444428"/>
                  </a:lnTo>
                  <a:lnTo>
                    <a:pt x="0" y="412369"/>
                  </a:lnTo>
                  <a:lnTo>
                    <a:pt x="0" y="8255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9" name="Google Shape;5629;p349"/>
          <p:cNvSpPr txBox="1"/>
          <p:nvPr/>
        </p:nvSpPr>
        <p:spPr>
          <a:xfrm>
            <a:off x="3859148" y="1626480"/>
            <a:ext cx="12612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68275" marR="138430" rtl="0" algn="ctr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68275" marR="138430" rtl="0" algn="ctr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WordCount  Map Task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3" name="Shape 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" name="Google Shape;5634;p350"/>
          <p:cNvSpPr txBox="1"/>
          <p:nvPr/>
        </p:nvSpPr>
        <p:spPr>
          <a:xfrm>
            <a:off x="400608" y="4040632"/>
            <a:ext cx="973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5" name="Google Shape;5635;p350"/>
          <p:cNvSpPr txBox="1"/>
          <p:nvPr/>
        </p:nvSpPr>
        <p:spPr>
          <a:xfrm>
            <a:off x="400608" y="4446964"/>
            <a:ext cx="956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6" name="Google Shape;5636;p350"/>
          <p:cNvGrpSpPr/>
          <p:nvPr/>
        </p:nvGrpSpPr>
        <p:grpSpPr>
          <a:xfrm>
            <a:off x="1331594" y="198284"/>
            <a:ext cx="5688623" cy="5150638"/>
            <a:chOff x="1331594" y="148717"/>
            <a:chExt cx="5688623" cy="3863075"/>
          </a:xfrm>
        </p:grpSpPr>
        <p:sp>
          <p:nvSpPr>
            <p:cNvPr id="5637" name="Google Shape;5637;p350"/>
            <p:cNvSpPr/>
            <p:nvPr/>
          </p:nvSpPr>
          <p:spPr>
            <a:xfrm>
              <a:off x="1331594" y="2722092"/>
              <a:ext cx="1289700" cy="128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350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8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70"/>
                  </a:lnTo>
                  <a:lnTo>
                    <a:pt x="119459" y="970179"/>
                  </a:lnTo>
                  <a:lnTo>
                    <a:pt x="162687" y="975995"/>
                  </a:lnTo>
                  <a:lnTo>
                    <a:pt x="2933700" y="975995"/>
                  </a:lnTo>
                  <a:lnTo>
                    <a:pt x="2976927" y="970179"/>
                  </a:lnTo>
                  <a:lnTo>
                    <a:pt x="3015784" y="953770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8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350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8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70"/>
                  </a:lnTo>
                  <a:lnTo>
                    <a:pt x="2976927" y="970179"/>
                  </a:lnTo>
                  <a:lnTo>
                    <a:pt x="2933700" y="975995"/>
                  </a:lnTo>
                  <a:lnTo>
                    <a:pt x="162687" y="975995"/>
                  </a:lnTo>
                  <a:lnTo>
                    <a:pt x="119459" y="970179"/>
                  </a:lnTo>
                  <a:lnTo>
                    <a:pt x="80602" y="953770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8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350"/>
            <p:cNvSpPr/>
            <p:nvPr/>
          </p:nvSpPr>
          <p:spPr>
            <a:xfrm>
              <a:off x="6341617" y="292696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1" name="Google Shape;5641;p350"/>
          <p:cNvSpPr txBox="1"/>
          <p:nvPr/>
        </p:nvSpPr>
        <p:spPr>
          <a:xfrm>
            <a:off x="3859148" y="226059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2" name="Google Shape;5642;p350"/>
          <p:cNvGrpSpPr/>
          <p:nvPr/>
        </p:nvGrpSpPr>
        <p:grpSpPr>
          <a:xfrm>
            <a:off x="634476" y="782468"/>
            <a:ext cx="3073543" cy="4611678"/>
            <a:chOff x="634476" y="586866"/>
            <a:chExt cx="3073543" cy="3458845"/>
          </a:xfrm>
        </p:grpSpPr>
        <p:sp>
          <p:nvSpPr>
            <p:cNvPr id="5643" name="Google Shape;5643;p350"/>
            <p:cNvSpPr/>
            <p:nvPr/>
          </p:nvSpPr>
          <p:spPr>
            <a:xfrm>
              <a:off x="2621534" y="586866"/>
              <a:ext cx="1086485" cy="3458845"/>
            </a:xfrm>
            <a:custGeom>
              <a:rect b="b" l="l" r="r" t="t"/>
              <a:pathLst>
                <a:path extrusionOk="0" h="3458845" w="1086485">
                  <a:moveTo>
                    <a:pt x="1086358" y="49784"/>
                  </a:moveTo>
                  <a:lnTo>
                    <a:pt x="1078293" y="45085"/>
                  </a:lnTo>
                  <a:lnTo>
                    <a:pt x="1003173" y="1270"/>
                  </a:lnTo>
                  <a:lnTo>
                    <a:pt x="1000887" y="0"/>
                  </a:lnTo>
                  <a:lnTo>
                    <a:pt x="997966" y="762"/>
                  </a:lnTo>
                  <a:lnTo>
                    <a:pt x="996569" y="3048"/>
                  </a:lnTo>
                  <a:lnTo>
                    <a:pt x="995299" y="5207"/>
                  </a:lnTo>
                  <a:lnTo>
                    <a:pt x="996061" y="8128"/>
                  </a:lnTo>
                  <a:lnTo>
                    <a:pt x="998347" y="9525"/>
                  </a:lnTo>
                  <a:lnTo>
                    <a:pt x="1059294" y="45085"/>
                  </a:lnTo>
                  <a:lnTo>
                    <a:pt x="540512" y="45085"/>
                  </a:lnTo>
                  <a:lnTo>
                    <a:pt x="538353" y="47244"/>
                  </a:lnTo>
                  <a:lnTo>
                    <a:pt x="538353" y="1177671"/>
                  </a:lnTo>
                  <a:lnTo>
                    <a:pt x="538353" y="2286381"/>
                  </a:lnTo>
                  <a:lnTo>
                    <a:pt x="538353" y="2775331"/>
                  </a:lnTo>
                  <a:lnTo>
                    <a:pt x="0" y="2775331"/>
                  </a:lnTo>
                  <a:lnTo>
                    <a:pt x="0" y="2784856"/>
                  </a:lnTo>
                  <a:lnTo>
                    <a:pt x="538353" y="2784856"/>
                  </a:lnTo>
                  <a:lnTo>
                    <a:pt x="538353" y="3411575"/>
                  </a:lnTo>
                  <a:lnTo>
                    <a:pt x="540512" y="3413709"/>
                  </a:lnTo>
                  <a:lnTo>
                    <a:pt x="1059319" y="3413709"/>
                  </a:lnTo>
                  <a:lnTo>
                    <a:pt x="1067485" y="3408959"/>
                  </a:lnTo>
                  <a:lnTo>
                    <a:pt x="1074547" y="3404832"/>
                  </a:lnTo>
                  <a:lnTo>
                    <a:pt x="1067485" y="3408959"/>
                  </a:lnTo>
                  <a:lnTo>
                    <a:pt x="996061" y="3450615"/>
                  </a:lnTo>
                  <a:lnTo>
                    <a:pt x="995299" y="3453523"/>
                  </a:lnTo>
                  <a:lnTo>
                    <a:pt x="996569" y="3455797"/>
                  </a:lnTo>
                  <a:lnTo>
                    <a:pt x="997966" y="3458070"/>
                  </a:lnTo>
                  <a:lnTo>
                    <a:pt x="1000887" y="3458832"/>
                  </a:lnTo>
                  <a:lnTo>
                    <a:pt x="1078191" y="3413709"/>
                  </a:lnTo>
                  <a:lnTo>
                    <a:pt x="1086358" y="3408946"/>
                  </a:lnTo>
                  <a:lnTo>
                    <a:pt x="1078191" y="3404184"/>
                  </a:lnTo>
                  <a:lnTo>
                    <a:pt x="1000887" y="3359061"/>
                  </a:lnTo>
                  <a:lnTo>
                    <a:pt x="997966" y="3359823"/>
                  </a:lnTo>
                  <a:lnTo>
                    <a:pt x="996569" y="3362096"/>
                  </a:lnTo>
                  <a:lnTo>
                    <a:pt x="995299" y="3364369"/>
                  </a:lnTo>
                  <a:lnTo>
                    <a:pt x="996061" y="3367290"/>
                  </a:lnTo>
                  <a:lnTo>
                    <a:pt x="1059319" y="3404184"/>
                  </a:lnTo>
                  <a:lnTo>
                    <a:pt x="547878" y="3404184"/>
                  </a:lnTo>
                  <a:lnTo>
                    <a:pt x="547878" y="2293747"/>
                  </a:lnTo>
                  <a:lnTo>
                    <a:pt x="1059294" y="2293747"/>
                  </a:lnTo>
                  <a:lnTo>
                    <a:pt x="998347" y="2329307"/>
                  </a:lnTo>
                  <a:lnTo>
                    <a:pt x="996061" y="2330704"/>
                  </a:lnTo>
                  <a:lnTo>
                    <a:pt x="995299" y="2333625"/>
                  </a:lnTo>
                  <a:lnTo>
                    <a:pt x="996569" y="2335911"/>
                  </a:lnTo>
                  <a:lnTo>
                    <a:pt x="997966" y="2338070"/>
                  </a:lnTo>
                  <a:lnTo>
                    <a:pt x="1000887" y="2338832"/>
                  </a:lnTo>
                  <a:lnTo>
                    <a:pt x="1003173" y="2337562"/>
                  </a:lnTo>
                  <a:lnTo>
                    <a:pt x="1078293" y="2293747"/>
                  </a:lnTo>
                  <a:lnTo>
                    <a:pt x="1086358" y="2289048"/>
                  </a:lnTo>
                  <a:lnTo>
                    <a:pt x="1078103" y="2284222"/>
                  </a:lnTo>
                  <a:lnTo>
                    <a:pt x="1003173" y="2240407"/>
                  </a:lnTo>
                  <a:lnTo>
                    <a:pt x="1000887" y="2239137"/>
                  </a:lnTo>
                  <a:lnTo>
                    <a:pt x="997966" y="2239899"/>
                  </a:lnTo>
                  <a:lnTo>
                    <a:pt x="996569" y="2242185"/>
                  </a:lnTo>
                  <a:lnTo>
                    <a:pt x="995299" y="2244471"/>
                  </a:lnTo>
                  <a:lnTo>
                    <a:pt x="996061" y="2247392"/>
                  </a:lnTo>
                  <a:lnTo>
                    <a:pt x="998347" y="2248662"/>
                  </a:lnTo>
                  <a:lnTo>
                    <a:pt x="1059294" y="2284222"/>
                  </a:lnTo>
                  <a:lnTo>
                    <a:pt x="547878" y="2284222"/>
                  </a:lnTo>
                  <a:lnTo>
                    <a:pt x="547878" y="1185037"/>
                  </a:lnTo>
                  <a:lnTo>
                    <a:pt x="1059510" y="1185037"/>
                  </a:lnTo>
                  <a:lnTo>
                    <a:pt x="998347" y="1220724"/>
                  </a:lnTo>
                  <a:lnTo>
                    <a:pt x="996061" y="1221994"/>
                  </a:lnTo>
                  <a:lnTo>
                    <a:pt x="995299" y="1224915"/>
                  </a:lnTo>
                  <a:lnTo>
                    <a:pt x="996569" y="1227201"/>
                  </a:lnTo>
                  <a:lnTo>
                    <a:pt x="997966" y="1229487"/>
                  </a:lnTo>
                  <a:lnTo>
                    <a:pt x="1000887" y="1230249"/>
                  </a:lnTo>
                  <a:lnTo>
                    <a:pt x="1003173" y="1228864"/>
                  </a:lnTo>
                  <a:lnTo>
                    <a:pt x="1078293" y="1185037"/>
                  </a:lnTo>
                  <a:lnTo>
                    <a:pt x="1086358" y="1180338"/>
                  </a:lnTo>
                  <a:lnTo>
                    <a:pt x="1078077" y="1175512"/>
                  </a:lnTo>
                  <a:lnTo>
                    <a:pt x="1003173" y="1131824"/>
                  </a:lnTo>
                  <a:lnTo>
                    <a:pt x="1000887" y="1130427"/>
                  </a:lnTo>
                  <a:lnTo>
                    <a:pt x="997966" y="1131189"/>
                  </a:lnTo>
                  <a:lnTo>
                    <a:pt x="996569" y="1133475"/>
                  </a:lnTo>
                  <a:lnTo>
                    <a:pt x="995299" y="1135761"/>
                  </a:lnTo>
                  <a:lnTo>
                    <a:pt x="996061" y="1138682"/>
                  </a:lnTo>
                  <a:lnTo>
                    <a:pt x="998347" y="1139952"/>
                  </a:lnTo>
                  <a:lnTo>
                    <a:pt x="1059294" y="1175512"/>
                  </a:lnTo>
                  <a:lnTo>
                    <a:pt x="547878" y="1175512"/>
                  </a:lnTo>
                  <a:lnTo>
                    <a:pt x="547878" y="54610"/>
                  </a:lnTo>
                  <a:lnTo>
                    <a:pt x="1059294" y="54610"/>
                  </a:lnTo>
                  <a:lnTo>
                    <a:pt x="998347" y="90170"/>
                  </a:lnTo>
                  <a:lnTo>
                    <a:pt x="996061" y="91440"/>
                  </a:lnTo>
                  <a:lnTo>
                    <a:pt x="995299" y="94361"/>
                  </a:lnTo>
                  <a:lnTo>
                    <a:pt x="996569" y="96647"/>
                  </a:lnTo>
                  <a:lnTo>
                    <a:pt x="997966" y="98933"/>
                  </a:lnTo>
                  <a:lnTo>
                    <a:pt x="1000887" y="99695"/>
                  </a:lnTo>
                  <a:lnTo>
                    <a:pt x="1003173" y="98425"/>
                  </a:lnTo>
                  <a:lnTo>
                    <a:pt x="1078103" y="54610"/>
                  </a:lnTo>
                  <a:lnTo>
                    <a:pt x="1086358" y="49784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350"/>
            <p:cNvSpPr/>
            <p:nvPr/>
          </p:nvSpPr>
          <p:spPr>
            <a:xfrm>
              <a:off x="634476" y="1048607"/>
              <a:ext cx="1268400" cy="955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5" name="Google Shape;5645;p350"/>
          <p:cNvSpPr txBox="1"/>
          <p:nvPr/>
        </p:nvSpPr>
        <p:spPr>
          <a:xfrm>
            <a:off x="973937" y="1531112"/>
            <a:ext cx="560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6" name="Google Shape;5646;p350"/>
          <p:cNvSpPr txBox="1"/>
          <p:nvPr/>
        </p:nvSpPr>
        <p:spPr>
          <a:xfrm>
            <a:off x="5443854" y="242823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7" name="Google Shape;5647;p350"/>
          <p:cNvGrpSpPr/>
          <p:nvPr/>
        </p:nvGrpSpPr>
        <p:grpSpPr>
          <a:xfrm>
            <a:off x="3707891" y="1705652"/>
            <a:ext cx="3312326" cy="1301293"/>
            <a:chOff x="3707891" y="1279271"/>
            <a:chExt cx="3312326" cy="975994"/>
          </a:xfrm>
        </p:grpSpPr>
        <p:sp>
          <p:nvSpPr>
            <p:cNvPr id="5648" name="Google Shape;5648;p350"/>
            <p:cNvSpPr/>
            <p:nvPr/>
          </p:nvSpPr>
          <p:spPr>
            <a:xfrm>
              <a:off x="3707891" y="1279271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5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7"/>
                  </a:lnTo>
                  <a:lnTo>
                    <a:pt x="0" y="813180"/>
                  </a:lnTo>
                  <a:lnTo>
                    <a:pt x="5815" y="856452"/>
                  </a:lnTo>
                  <a:lnTo>
                    <a:pt x="22225" y="895321"/>
                  </a:lnTo>
                  <a:lnTo>
                    <a:pt x="47672" y="928242"/>
                  </a:lnTo>
                  <a:lnTo>
                    <a:pt x="80602" y="953671"/>
                  </a:lnTo>
                  <a:lnTo>
                    <a:pt x="119459" y="970061"/>
                  </a:lnTo>
                  <a:lnTo>
                    <a:pt x="162687" y="975867"/>
                  </a:lnTo>
                  <a:lnTo>
                    <a:pt x="2933700" y="975867"/>
                  </a:lnTo>
                  <a:lnTo>
                    <a:pt x="2976927" y="970061"/>
                  </a:lnTo>
                  <a:lnTo>
                    <a:pt x="3015784" y="953671"/>
                  </a:lnTo>
                  <a:lnTo>
                    <a:pt x="3048714" y="928243"/>
                  </a:lnTo>
                  <a:lnTo>
                    <a:pt x="3074162" y="895321"/>
                  </a:lnTo>
                  <a:lnTo>
                    <a:pt x="3090571" y="856452"/>
                  </a:lnTo>
                  <a:lnTo>
                    <a:pt x="3096387" y="813180"/>
                  </a:lnTo>
                  <a:lnTo>
                    <a:pt x="3096387" y="162687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5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350"/>
            <p:cNvSpPr/>
            <p:nvPr/>
          </p:nvSpPr>
          <p:spPr>
            <a:xfrm>
              <a:off x="3707891" y="1279271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5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5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7"/>
                  </a:lnTo>
                  <a:lnTo>
                    <a:pt x="3096387" y="813180"/>
                  </a:lnTo>
                  <a:lnTo>
                    <a:pt x="3090571" y="856452"/>
                  </a:lnTo>
                  <a:lnTo>
                    <a:pt x="3074162" y="895321"/>
                  </a:lnTo>
                  <a:lnTo>
                    <a:pt x="3048714" y="928243"/>
                  </a:lnTo>
                  <a:lnTo>
                    <a:pt x="3015784" y="953671"/>
                  </a:lnTo>
                  <a:lnTo>
                    <a:pt x="2976927" y="970061"/>
                  </a:lnTo>
                  <a:lnTo>
                    <a:pt x="2933700" y="975867"/>
                  </a:lnTo>
                  <a:lnTo>
                    <a:pt x="162687" y="975867"/>
                  </a:lnTo>
                  <a:lnTo>
                    <a:pt x="119459" y="970061"/>
                  </a:lnTo>
                  <a:lnTo>
                    <a:pt x="80602" y="953671"/>
                  </a:lnTo>
                  <a:lnTo>
                    <a:pt x="47672" y="928242"/>
                  </a:lnTo>
                  <a:lnTo>
                    <a:pt x="22225" y="895321"/>
                  </a:lnTo>
                  <a:lnTo>
                    <a:pt x="5815" y="856452"/>
                  </a:lnTo>
                  <a:lnTo>
                    <a:pt x="0" y="813180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350"/>
            <p:cNvSpPr/>
            <p:nvPr/>
          </p:nvSpPr>
          <p:spPr>
            <a:xfrm>
              <a:off x="6341617" y="142325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1" name="Google Shape;5651;p350"/>
          <p:cNvSpPr txBox="1"/>
          <p:nvPr/>
        </p:nvSpPr>
        <p:spPr>
          <a:xfrm>
            <a:off x="3859148" y="1733804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2" name="Google Shape;5652;p350"/>
          <p:cNvSpPr txBox="1"/>
          <p:nvPr/>
        </p:nvSpPr>
        <p:spPr>
          <a:xfrm>
            <a:off x="5443854" y="1750567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53" name="Google Shape;5653;p350"/>
          <p:cNvGrpSpPr/>
          <p:nvPr/>
        </p:nvGrpSpPr>
        <p:grpSpPr>
          <a:xfrm>
            <a:off x="3707891" y="3183726"/>
            <a:ext cx="3312326" cy="2794608"/>
            <a:chOff x="3707891" y="2387854"/>
            <a:chExt cx="3312326" cy="2096008"/>
          </a:xfrm>
        </p:grpSpPr>
        <p:sp>
          <p:nvSpPr>
            <p:cNvPr id="5654" name="Google Shape;5654;p350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7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69"/>
                  </a:lnTo>
                  <a:lnTo>
                    <a:pt x="119459" y="970179"/>
                  </a:lnTo>
                  <a:lnTo>
                    <a:pt x="162687" y="975994"/>
                  </a:lnTo>
                  <a:lnTo>
                    <a:pt x="2933700" y="975994"/>
                  </a:lnTo>
                  <a:lnTo>
                    <a:pt x="2976927" y="970179"/>
                  </a:lnTo>
                  <a:lnTo>
                    <a:pt x="3015784" y="953769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7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50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7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69"/>
                  </a:lnTo>
                  <a:lnTo>
                    <a:pt x="2976927" y="970179"/>
                  </a:lnTo>
                  <a:lnTo>
                    <a:pt x="2933700" y="975994"/>
                  </a:lnTo>
                  <a:lnTo>
                    <a:pt x="162687" y="975994"/>
                  </a:lnTo>
                  <a:lnTo>
                    <a:pt x="119459" y="970179"/>
                  </a:lnTo>
                  <a:lnTo>
                    <a:pt x="80602" y="953769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7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350"/>
            <p:cNvSpPr/>
            <p:nvPr/>
          </p:nvSpPr>
          <p:spPr>
            <a:xfrm>
              <a:off x="6341617" y="253196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350"/>
            <p:cNvSpPr/>
            <p:nvPr/>
          </p:nvSpPr>
          <p:spPr>
            <a:xfrm>
              <a:off x="3707891" y="3507867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4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6"/>
                  </a:lnTo>
                  <a:lnTo>
                    <a:pt x="0" y="813257"/>
                  </a:lnTo>
                  <a:lnTo>
                    <a:pt x="5815" y="856496"/>
                  </a:lnTo>
                  <a:lnTo>
                    <a:pt x="22225" y="895351"/>
                  </a:lnTo>
                  <a:lnTo>
                    <a:pt x="47672" y="928273"/>
                  </a:lnTo>
                  <a:lnTo>
                    <a:pt x="80602" y="953708"/>
                  </a:lnTo>
                  <a:lnTo>
                    <a:pt x="119459" y="970107"/>
                  </a:lnTo>
                  <a:lnTo>
                    <a:pt x="162687" y="975918"/>
                  </a:lnTo>
                  <a:lnTo>
                    <a:pt x="2933700" y="975918"/>
                  </a:lnTo>
                  <a:lnTo>
                    <a:pt x="2976927" y="970107"/>
                  </a:lnTo>
                  <a:lnTo>
                    <a:pt x="3015784" y="953708"/>
                  </a:lnTo>
                  <a:lnTo>
                    <a:pt x="3048714" y="928273"/>
                  </a:lnTo>
                  <a:lnTo>
                    <a:pt x="3074162" y="895351"/>
                  </a:lnTo>
                  <a:lnTo>
                    <a:pt x="3090571" y="856496"/>
                  </a:lnTo>
                  <a:lnTo>
                    <a:pt x="3096387" y="813257"/>
                  </a:lnTo>
                  <a:lnTo>
                    <a:pt x="3096387" y="162686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4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50"/>
            <p:cNvSpPr/>
            <p:nvPr/>
          </p:nvSpPr>
          <p:spPr>
            <a:xfrm>
              <a:off x="3707891" y="3507867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6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4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4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6"/>
                  </a:lnTo>
                  <a:lnTo>
                    <a:pt x="3096387" y="813257"/>
                  </a:lnTo>
                  <a:lnTo>
                    <a:pt x="3090571" y="856496"/>
                  </a:lnTo>
                  <a:lnTo>
                    <a:pt x="3074162" y="895351"/>
                  </a:lnTo>
                  <a:lnTo>
                    <a:pt x="3048714" y="928273"/>
                  </a:lnTo>
                  <a:lnTo>
                    <a:pt x="3015784" y="953708"/>
                  </a:lnTo>
                  <a:lnTo>
                    <a:pt x="2976927" y="970107"/>
                  </a:lnTo>
                  <a:lnTo>
                    <a:pt x="2933700" y="975918"/>
                  </a:lnTo>
                  <a:lnTo>
                    <a:pt x="162687" y="975918"/>
                  </a:lnTo>
                  <a:lnTo>
                    <a:pt x="119459" y="970107"/>
                  </a:lnTo>
                  <a:lnTo>
                    <a:pt x="80602" y="953708"/>
                  </a:lnTo>
                  <a:lnTo>
                    <a:pt x="47672" y="928273"/>
                  </a:lnTo>
                  <a:lnTo>
                    <a:pt x="22225" y="895351"/>
                  </a:lnTo>
                  <a:lnTo>
                    <a:pt x="5815" y="856496"/>
                  </a:lnTo>
                  <a:lnTo>
                    <a:pt x="0" y="813257"/>
                  </a:lnTo>
                  <a:lnTo>
                    <a:pt x="0" y="16268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50"/>
            <p:cNvSpPr/>
            <p:nvPr/>
          </p:nvSpPr>
          <p:spPr>
            <a:xfrm>
              <a:off x="6341617" y="3651872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0" name="Google Shape;5660;p350"/>
          <p:cNvSpPr txBox="1"/>
          <p:nvPr/>
        </p:nvSpPr>
        <p:spPr>
          <a:xfrm>
            <a:off x="3859148" y="4706280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1" name="Google Shape;5661;p350"/>
          <p:cNvSpPr txBox="1"/>
          <p:nvPr/>
        </p:nvSpPr>
        <p:spPr>
          <a:xfrm>
            <a:off x="5443854" y="4722876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2" name="Google Shape;5662;p350"/>
          <p:cNvGrpSpPr/>
          <p:nvPr/>
        </p:nvGrpSpPr>
        <p:grpSpPr>
          <a:xfrm>
            <a:off x="7740395" y="2564828"/>
            <a:ext cx="972184" cy="1163290"/>
            <a:chOff x="7740395" y="1923669"/>
            <a:chExt cx="972184" cy="872489"/>
          </a:xfrm>
        </p:grpSpPr>
        <p:sp>
          <p:nvSpPr>
            <p:cNvPr id="5663" name="Google Shape;5663;p350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826643" y="0"/>
                  </a:moveTo>
                  <a:lnTo>
                    <a:pt x="145414" y="0"/>
                  </a:lnTo>
                  <a:lnTo>
                    <a:pt x="99421" y="7417"/>
                  </a:lnTo>
                  <a:lnTo>
                    <a:pt x="59500" y="28070"/>
                  </a:lnTo>
                  <a:lnTo>
                    <a:pt x="28033" y="59554"/>
                  </a:lnTo>
                  <a:lnTo>
                    <a:pt x="7405" y="99470"/>
                  </a:lnTo>
                  <a:lnTo>
                    <a:pt x="0" y="145414"/>
                  </a:lnTo>
                  <a:lnTo>
                    <a:pt x="0" y="727075"/>
                  </a:lnTo>
                  <a:lnTo>
                    <a:pt x="7405" y="773019"/>
                  </a:lnTo>
                  <a:lnTo>
                    <a:pt x="28033" y="812935"/>
                  </a:lnTo>
                  <a:lnTo>
                    <a:pt x="59500" y="844419"/>
                  </a:lnTo>
                  <a:lnTo>
                    <a:pt x="99421" y="865072"/>
                  </a:lnTo>
                  <a:lnTo>
                    <a:pt x="145414" y="872489"/>
                  </a:lnTo>
                  <a:lnTo>
                    <a:pt x="826643" y="872489"/>
                  </a:lnTo>
                  <a:lnTo>
                    <a:pt x="872587" y="865072"/>
                  </a:lnTo>
                  <a:lnTo>
                    <a:pt x="912503" y="844419"/>
                  </a:lnTo>
                  <a:lnTo>
                    <a:pt x="943987" y="812935"/>
                  </a:lnTo>
                  <a:lnTo>
                    <a:pt x="964640" y="773019"/>
                  </a:lnTo>
                  <a:lnTo>
                    <a:pt x="972057" y="727075"/>
                  </a:lnTo>
                  <a:lnTo>
                    <a:pt x="972057" y="145414"/>
                  </a:lnTo>
                  <a:lnTo>
                    <a:pt x="964640" y="99470"/>
                  </a:lnTo>
                  <a:lnTo>
                    <a:pt x="943987" y="59554"/>
                  </a:lnTo>
                  <a:lnTo>
                    <a:pt x="912503" y="28070"/>
                  </a:lnTo>
                  <a:lnTo>
                    <a:pt x="872587" y="7417"/>
                  </a:lnTo>
                  <a:lnTo>
                    <a:pt x="826643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350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0" y="145414"/>
                  </a:moveTo>
                  <a:lnTo>
                    <a:pt x="7405" y="99470"/>
                  </a:lnTo>
                  <a:lnTo>
                    <a:pt x="28033" y="59554"/>
                  </a:lnTo>
                  <a:lnTo>
                    <a:pt x="59500" y="28070"/>
                  </a:lnTo>
                  <a:lnTo>
                    <a:pt x="99421" y="7417"/>
                  </a:lnTo>
                  <a:lnTo>
                    <a:pt x="145414" y="0"/>
                  </a:lnTo>
                  <a:lnTo>
                    <a:pt x="826643" y="0"/>
                  </a:lnTo>
                  <a:lnTo>
                    <a:pt x="872587" y="7417"/>
                  </a:lnTo>
                  <a:lnTo>
                    <a:pt x="912503" y="28070"/>
                  </a:lnTo>
                  <a:lnTo>
                    <a:pt x="943987" y="59554"/>
                  </a:lnTo>
                  <a:lnTo>
                    <a:pt x="964640" y="99470"/>
                  </a:lnTo>
                  <a:lnTo>
                    <a:pt x="972057" y="145414"/>
                  </a:lnTo>
                  <a:lnTo>
                    <a:pt x="972057" y="727075"/>
                  </a:lnTo>
                  <a:lnTo>
                    <a:pt x="964640" y="773019"/>
                  </a:lnTo>
                  <a:lnTo>
                    <a:pt x="943987" y="812935"/>
                  </a:lnTo>
                  <a:lnTo>
                    <a:pt x="912503" y="844419"/>
                  </a:lnTo>
                  <a:lnTo>
                    <a:pt x="872587" y="865072"/>
                  </a:lnTo>
                  <a:lnTo>
                    <a:pt x="826643" y="872489"/>
                  </a:lnTo>
                  <a:lnTo>
                    <a:pt x="145414" y="872489"/>
                  </a:lnTo>
                  <a:lnTo>
                    <a:pt x="99421" y="865072"/>
                  </a:lnTo>
                  <a:lnTo>
                    <a:pt x="59500" y="844419"/>
                  </a:lnTo>
                  <a:lnTo>
                    <a:pt x="28033" y="812935"/>
                  </a:lnTo>
                  <a:lnTo>
                    <a:pt x="7405" y="773019"/>
                  </a:lnTo>
                  <a:lnTo>
                    <a:pt x="0" y="727075"/>
                  </a:lnTo>
                  <a:lnTo>
                    <a:pt x="0" y="14541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5" name="Google Shape;5665;p350"/>
          <p:cNvSpPr txBox="1"/>
          <p:nvPr/>
        </p:nvSpPr>
        <p:spPr>
          <a:xfrm>
            <a:off x="7863078" y="2744555"/>
            <a:ext cx="580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 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6" name="Google Shape;5666;p350"/>
          <p:cNvGrpSpPr/>
          <p:nvPr/>
        </p:nvGrpSpPr>
        <p:grpSpPr>
          <a:xfrm>
            <a:off x="5508116" y="776203"/>
            <a:ext cx="3630237" cy="4612523"/>
            <a:chOff x="5508116" y="582167"/>
            <a:chExt cx="3630237" cy="3459479"/>
          </a:xfrm>
        </p:grpSpPr>
        <p:sp>
          <p:nvSpPr>
            <p:cNvPr id="5667" name="Google Shape;5667;p350"/>
            <p:cNvSpPr/>
            <p:nvPr/>
          </p:nvSpPr>
          <p:spPr>
            <a:xfrm>
              <a:off x="8356853" y="1942731"/>
              <a:ext cx="781500" cy="781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50"/>
            <p:cNvSpPr/>
            <p:nvPr/>
          </p:nvSpPr>
          <p:spPr>
            <a:xfrm>
              <a:off x="7020306" y="582167"/>
              <a:ext cx="720090" cy="3459479"/>
            </a:xfrm>
            <a:custGeom>
              <a:rect b="b" l="l" r="r" t="t"/>
              <a:pathLst>
                <a:path extrusionOk="0" h="3459479" w="720090">
                  <a:moveTo>
                    <a:pt x="720090" y="1773047"/>
                  </a:moveTo>
                  <a:lnTo>
                    <a:pt x="364744" y="1773047"/>
                  </a:lnTo>
                  <a:lnTo>
                    <a:pt x="364744" y="1185164"/>
                  </a:lnTo>
                  <a:lnTo>
                    <a:pt x="364744" y="1180338"/>
                  </a:lnTo>
                  <a:lnTo>
                    <a:pt x="364744" y="1177798"/>
                  </a:lnTo>
                  <a:lnTo>
                    <a:pt x="364744" y="54610"/>
                  </a:lnTo>
                  <a:lnTo>
                    <a:pt x="364744" y="49911"/>
                  </a:lnTo>
                  <a:lnTo>
                    <a:pt x="364744" y="47244"/>
                  </a:lnTo>
                  <a:lnTo>
                    <a:pt x="362585" y="45085"/>
                  </a:lnTo>
                  <a:lnTo>
                    <a:pt x="27051" y="45085"/>
                  </a:lnTo>
                  <a:lnTo>
                    <a:pt x="88011" y="9525"/>
                  </a:lnTo>
                  <a:lnTo>
                    <a:pt x="90297" y="8255"/>
                  </a:lnTo>
                  <a:lnTo>
                    <a:pt x="91059" y="5334"/>
                  </a:lnTo>
                  <a:lnTo>
                    <a:pt x="89662" y="3048"/>
                  </a:lnTo>
                  <a:lnTo>
                    <a:pt x="88392" y="762"/>
                  </a:lnTo>
                  <a:lnTo>
                    <a:pt x="85471" y="0"/>
                  </a:lnTo>
                  <a:lnTo>
                    <a:pt x="83185" y="1270"/>
                  </a:lnTo>
                  <a:lnTo>
                    <a:pt x="0" y="49911"/>
                  </a:lnTo>
                  <a:lnTo>
                    <a:pt x="83185" y="98425"/>
                  </a:lnTo>
                  <a:lnTo>
                    <a:pt x="85471" y="99822"/>
                  </a:lnTo>
                  <a:lnTo>
                    <a:pt x="88392" y="99060"/>
                  </a:lnTo>
                  <a:lnTo>
                    <a:pt x="89662" y="96774"/>
                  </a:lnTo>
                  <a:lnTo>
                    <a:pt x="91059" y="94488"/>
                  </a:lnTo>
                  <a:lnTo>
                    <a:pt x="90297" y="91567"/>
                  </a:lnTo>
                  <a:lnTo>
                    <a:pt x="88011" y="90170"/>
                  </a:lnTo>
                  <a:lnTo>
                    <a:pt x="27051" y="54610"/>
                  </a:lnTo>
                  <a:lnTo>
                    <a:pt x="355219" y="54610"/>
                  </a:lnTo>
                  <a:lnTo>
                    <a:pt x="355219" y="1175639"/>
                  </a:lnTo>
                  <a:lnTo>
                    <a:pt x="27051" y="1175639"/>
                  </a:lnTo>
                  <a:lnTo>
                    <a:pt x="88011" y="1140079"/>
                  </a:lnTo>
                  <a:lnTo>
                    <a:pt x="90297" y="1138682"/>
                  </a:lnTo>
                  <a:lnTo>
                    <a:pt x="91059" y="1135761"/>
                  </a:lnTo>
                  <a:lnTo>
                    <a:pt x="89662" y="1133602"/>
                  </a:lnTo>
                  <a:lnTo>
                    <a:pt x="88392" y="1131316"/>
                  </a:lnTo>
                  <a:lnTo>
                    <a:pt x="85471" y="1130554"/>
                  </a:lnTo>
                  <a:lnTo>
                    <a:pt x="83185" y="1131824"/>
                  </a:lnTo>
                  <a:lnTo>
                    <a:pt x="0" y="1180338"/>
                  </a:lnTo>
                  <a:lnTo>
                    <a:pt x="83185" y="1228979"/>
                  </a:lnTo>
                  <a:lnTo>
                    <a:pt x="85471" y="1230249"/>
                  </a:lnTo>
                  <a:lnTo>
                    <a:pt x="88392" y="1229487"/>
                  </a:lnTo>
                  <a:lnTo>
                    <a:pt x="89662" y="1227201"/>
                  </a:lnTo>
                  <a:lnTo>
                    <a:pt x="91059" y="1224915"/>
                  </a:lnTo>
                  <a:lnTo>
                    <a:pt x="90297" y="1221994"/>
                  </a:lnTo>
                  <a:lnTo>
                    <a:pt x="88011" y="1220724"/>
                  </a:lnTo>
                  <a:lnTo>
                    <a:pt x="27051" y="1185164"/>
                  </a:lnTo>
                  <a:lnTo>
                    <a:pt x="355219" y="1185164"/>
                  </a:lnTo>
                  <a:lnTo>
                    <a:pt x="355219" y="1775079"/>
                  </a:lnTo>
                  <a:lnTo>
                    <a:pt x="355219" y="1780413"/>
                  </a:lnTo>
                  <a:lnTo>
                    <a:pt x="355219" y="2284349"/>
                  </a:lnTo>
                  <a:lnTo>
                    <a:pt x="26822" y="2284349"/>
                  </a:lnTo>
                  <a:lnTo>
                    <a:pt x="88011" y="2248662"/>
                  </a:lnTo>
                  <a:lnTo>
                    <a:pt x="90297" y="2247392"/>
                  </a:lnTo>
                  <a:lnTo>
                    <a:pt x="91059" y="2244471"/>
                  </a:lnTo>
                  <a:lnTo>
                    <a:pt x="89662" y="2242185"/>
                  </a:lnTo>
                  <a:lnTo>
                    <a:pt x="88392" y="2239899"/>
                  </a:lnTo>
                  <a:lnTo>
                    <a:pt x="85471" y="2239137"/>
                  </a:lnTo>
                  <a:lnTo>
                    <a:pt x="83185" y="2240534"/>
                  </a:lnTo>
                  <a:lnTo>
                    <a:pt x="0" y="2289048"/>
                  </a:lnTo>
                  <a:lnTo>
                    <a:pt x="83185" y="2337562"/>
                  </a:lnTo>
                  <a:lnTo>
                    <a:pt x="85471" y="2338959"/>
                  </a:lnTo>
                  <a:lnTo>
                    <a:pt x="88392" y="2338197"/>
                  </a:lnTo>
                  <a:lnTo>
                    <a:pt x="89662" y="2335911"/>
                  </a:lnTo>
                  <a:lnTo>
                    <a:pt x="91059" y="2333625"/>
                  </a:lnTo>
                  <a:lnTo>
                    <a:pt x="90297" y="2330704"/>
                  </a:lnTo>
                  <a:lnTo>
                    <a:pt x="88011" y="2329434"/>
                  </a:lnTo>
                  <a:lnTo>
                    <a:pt x="27051" y="2293874"/>
                  </a:lnTo>
                  <a:lnTo>
                    <a:pt x="355219" y="2293874"/>
                  </a:lnTo>
                  <a:lnTo>
                    <a:pt x="355219" y="3404235"/>
                  </a:lnTo>
                  <a:lnTo>
                    <a:pt x="27025" y="3404235"/>
                  </a:lnTo>
                  <a:lnTo>
                    <a:pt x="90297" y="3367341"/>
                  </a:lnTo>
                  <a:lnTo>
                    <a:pt x="91059" y="3364420"/>
                  </a:lnTo>
                  <a:lnTo>
                    <a:pt x="89662" y="3362147"/>
                  </a:lnTo>
                  <a:lnTo>
                    <a:pt x="88392" y="3359886"/>
                  </a:lnTo>
                  <a:lnTo>
                    <a:pt x="85471" y="3359112"/>
                  </a:lnTo>
                  <a:lnTo>
                    <a:pt x="25120" y="3394341"/>
                  </a:lnTo>
                  <a:lnTo>
                    <a:pt x="25120" y="3405352"/>
                  </a:lnTo>
                  <a:lnTo>
                    <a:pt x="18859" y="3409010"/>
                  </a:lnTo>
                  <a:lnTo>
                    <a:pt x="11811" y="3404882"/>
                  </a:lnTo>
                  <a:lnTo>
                    <a:pt x="18859" y="3408997"/>
                  </a:lnTo>
                  <a:lnTo>
                    <a:pt x="25120" y="3405352"/>
                  </a:lnTo>
                  <a:lnTo>
                    <a:pt x="25120" y="3394341"/>
                  </a:lnTo>
                  <a:lnTo>
                    <a:pt x="0" y="3408997"/>
                  </a:lnTo>
                  <a:lnTo>
                    <a:pt x="85471" y="3458895"/>
                  </a:lnTo>
                  <a:lnTo>
                    <a:pt x="88392" y="3458121"/>
                  </a:lnTo>
                  <a:lnTo>
                    <a:pt x="89662" y="3455847"/>
                  </a:lnTo>
                  <a:lnTo>
                    <a:pt x="91059" y="3453587"/>
                  </a:lnTo>
                  <a:lnTo>
                    <a:pt x="90297" y="3450666"/>
                  </a:lnTo>
                  <a:lnTo>
                    <a:pt x="27025" y="3413760"/>
                  </a:lnTo>
                  <a:lnTo>
                    <a:pt x="362585" y="3413760"/>
                  </a:lnTo>
                  <a:lnTo>
                    <a:pt x="364744" y="3411639"/>
                  </a:lnTo>
                  <a:lnTo>
                    <a:pt x="364744" y="3408997"/>
                  </a:lnTo>
                  <a:lnTo>
                    <a:pt x="364744" y="3404235"/>
                  </a:lnTo>
                  <a:lnTo>
                    <a:pt x="364744" y="2291715"/>
                  </a:lnTo>
                  <a:lnTo>
                    <a:pt x="364744" y="2289048"/>
                  </a:lnTo>
                  <a:lnTo>
                    <a:pt x="364744" y="2284349"/>
                  </a:lnTo>
                  <a:lnTo>
                    <a:pt x="364744" y="1782572"/>
                  </a:lnTo>
                  <a:lnTo>
                    <a:pt x="720090" y="1782572"/>
                  </a:lnTo>
                  <a:lnTo>
                    <a:pt x="720090" y="1777746"/>
                  </a:lnTo>
                  <a:lnTo>
                    <a:pt x="720090" y="1773047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50"/>
            <p:cNvSpPr/>
            <p:nvPr/>
          </p:nvSpPr>
          <p:spPr>
            <a:xfrm>
              <a:off x="5508116" y="1725117"/>
              <a:ext cx="792479" cy="351789"/>
            </a:xfrm>
            <a:custGeom>
              <a:rect b="b" l="l" r="r" t="t"/>
              <a:pathLst>
                <a:path extrusionOk="0" h="351789" w="792479">
                  <a:moveTo>
                    <a:pt x="792086" y="0"/>
                  </a:moveTo>
                  <a:lnTo>
                    <a:pt x="0" y="0"/>
                  </a:lnTo>
                  <a:lnTo>
                    <a:pt x="0" y="351713"/>
                  </a:lnTo>
                  <a:lnTo>
                    <a:pt x="792086" y="351713"/>
                  </a:lnTo>
                  <a:lnTo>
                    <a:pt x="792086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50"/>
            <p:cNvSpPr/>
            <p:nvPr/>
          </p:nvSpPr>
          <p:spPr>
            <a:xfrm>
              <a:off x="5508116" y="1725117"/>
              <a:ext cx="792479" cy="351789"/>
            </a:xfrm>
            <a:custGeom>
              <a:rect b="b" l="l" r="r" t="t"/>
              <a:pathLst>
                <a:path extrusionOk="0" h="351789" w="792479">
                  <a:moveTo>
                    <a:pt x="0" y="351713"/>
                  </a:moveTo>
                  <a:lnTo>
                    <a:pt x="792086" y="351713"/>
                  </a:lnTo>
                  <a:lnTo>
                    <a:pt x="792086" y="0"/>
                  </a:lnTo>
                  <a:lnTo>
                    <a:pt x="0" y="0"/>
                  </a:lnTo>
                  <a:lnTo>
                    <a:pt x="0" y="35171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1" name="Google Shape;5671;p350"/>
          <p:cNvSpPr txBox="1"/>
          <p:nvPr/>
        </p:nvSpPr>
        <p:spPr>
          <a:xfrm>
            <a:off x="5508116" y="751772"/>
            <a:ext cx="792600" cy="4692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2" name="Google Shape;5672;p350"/>
          <p:cNvSpPr txBox="1"/>
          <p:nvPr/>
        </p:nvSpPr>
        <p:spPr>
          <a:xfrm>
            <a:off x="5508116" y="2339441"/>
            <a:ext cx="779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3" name="Google Shape;5673;p350"/>
          <p:cNvSpPr txBox="1"/>
          <p:nvPr/>
        </p:nvSpPr>
        <p:spPr>
          <a:xfrm>
            <a:off x="179514" y="536600"/>
            <a:ext cx="2664600" cy="6849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91440" marR="116204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E7E7E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hadoop jar wc.jar  WordCount mydata output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674" name="Google Shape;5674;p350"/>
          <p:cNvGrpSpPr/>
          <p:nvPr/>
        </p:nvGrpSpPr>
        <p:grpSpPr>
          <a:xfrm>
            <a:off x="4860035" y="3633295"/>
            <a:ext cx="1442720" cy="660383"/>
            <a:chOff x="4860035" y="2725039"/>
            <a:chExt cx="1442720" cy="495300"/>
          </a:xfrm>
        </p:grpSpPr>
        <p:sp>
          <p:nvSpPr>
            <p:cNvPr id="5675" name="Google Shape;5675;p350"/>
            <p:cNvSpPr/>
            <p:nvPr/>
          </p:nvSpPr>
          <p:spPr>
            <a:xfrm>
              <a:off x="4860035" y="2725039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1359915" y="0"/>
                  </a:moveTo>
                  <a:lnTo>
                    <a:pt x="82423" y="0"/>
                  </a:lnTo>
                  <a:lnTo>
                    <a:pt x="50363" y="6484"/>
                  </a:lnTo>
                  <a:lnTo>
                    <a:pt x="24161" y="24161"/>
                  </a:lnTo>
                  <a:lnTo>
                    <a:pt x="6484" y="50363"/>
                  </a:lnTo>
                  <a:lnTo>
                    <a:pt x="0" y="82423"/>
                  </a:lnTo>
                  <a:lnTo>
                    <a:pt x="0" y="412369"/>
                  </a:lnTo>
                  <a:lnTo>
                    <a:pt x="6484" y="444428"/>
                  </a:lnTo>
                  <a:lnTo>
                    <a:pt x="24161" y="470630"/>
                  </a:lnTo>
                  <a:lnTo>
                    <a:pt x="50363" y="488307"/>
                  </a:lnTo>
                  <a:lnTo>
                    <a:pt x="82423" y="494792"/>
                  </a:lnTo>
                  <a:lnTo>
                    <a:pt x="1359915" y="494792"/>
                  </a:lnTo>
                  <a:lnTo>
                    <a:pt x="1391975" y="488307"/>
                  </a:lnTo>
                  <a:lnTo>
                    <a:pt x="1418177" y="470630"/>
                  </a:lnTo>
                  <a:lnTo>
                    <a:pt x="1435854" y="444428"/>
                  </a:lnTo>
                  <a:lnTo>
                    <a:pt x="1442339" y="412369"/>
                  </a:lnTo>
                  <a:lnTo>
                    <a:pt x="1442339" y="82423"/>
                  </a:lnTo>
                  <a:lnTo>
                    <a:pt x="1435854" y="50363"/>
                  </a:lnTo>
                  <a:lnTo>
                    <a:pt x="1418177" y="24161"/>
                  </a:lnTo>
                  <a:lnTo>
                    <a:pt x="1391975" y="6484"/>
                  </a:lnTo>
                  <a:lnTo>
                    <a:pt x="1359915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50"/>
            <p:cNvSpPr/>
            <p:nvPr/>
          </p:nvSpPr>
          <p:spPr>
            <a:xfrm>
              <a:off x="4860035" y="2725039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0" y="82423"/>
                  </a:moveTo>
                  <a:lnTo>
                    <a:pt x="6484" y="50363"/>
                  </a:lnTo>
                  <a:lnTo>
                    <a:pt x="24161" y="24161"/>
                  </a:lnTo>
                  <a:lnTo>
                    <a:pt x="50363" y="6484"/>
                  </a:lnTo>
                  <a:lnTo>
                    <a:pt x="82423" y="0"/>
                  </a:lnTo>
                  <a:lnTo>
                    <a:pt x="1359915" y="0"/>
                  </a:lnTo>
                  <a:lnTo>
                    <a:pt x="1391975" y="6484"/>
                  </a:lnTo>
                  <a:lnTo>
                    <a:pt x="1418177" y="24161"/>
                  </a:lnTo>
                  <a:lnTo>
                    <a:pt x="1435854" y="50363"/>
                  </a:lnTo>
                  <a:lnTo>
                    <a:pt x="1442339" y="82423"/>
                  </a:lnTo>
                  <a:lnTo>
                    <a:pt x="1442339" y="412369"/>
                  </a:lnTo>
                  <a:lnTo>
                    <a:pt x="1435854" y="444428"/>
                  </a:lnTo>
                  <a:lnTo>
                    <a:pt x="1418177" y="470630"/>
                  </a:lnTo>
                  <a:lnTo>
                    <a:pt x="1391975" y="488307"/>
                  </a:lnTo>
                  <a:lnTo>
                    <a:pt x="1359915" y="494792"/>
                  </a:lnTo>
                  <a:lnTo>
                    <a:pt x="82423" y="494792"/>
                  </a:lnTo>
                  <a:lnTo>
                    <a:pt x="50363" y="488307"/>
                  </a:lnTo>
                  <a:lnTo>
                    <a:pt x="24161" y="470630"/>
                  </a:lnTo>
                  <a:lnTo>
                    <a:pt x="6484" y="444428"/>
                  </a:lnTo>
                  <a:lnTo>
                    <a:pt x="0" y="412369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7" name="Google Shape;5677;p350"/>
          <p:cNvSpPr txBox="1"/>
          <p:nvPr/>
        </p:nvSpPr>
        <p:spPr>
          <a:xfrm>
            <a:off x="3859148" y="3229355"/>
            <a:ext cx="24390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	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122045" marR="0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MRAppMaster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8" name="Google Shape;5678;p350"/>
          <p:cNvGrpSpPr/>
          <p:nvPr/>
        </p:nvGrpSpPr>
        <p:grpSpPr>
          <a:xfrm>
            <a:off x="1168298" y="2756846"/>
            <a:ext cx="5062321" cy="3052497"/>
            <a:chOff x="1168298" y="2067686"/>
            <a:chExt cx="5062321" cy="2289430"/>
          </a:xfrm>
        </p:grpSpPr>
        <p:sp>
          <p:nvSpPr>
            <p:cNvPr id="5679" name="Google Shape;5679;p350"/>
            <p:cNvSpPr/>
            <p:nvPr/>
          </p:nvSpPr>
          <p:spPr>
            <a:xfrm>
              <a:off x="1168298" y="2067686"/>
              <a:ext cx="5062220" cy="2289175"/>
            </a:xfrm>
            <a:custGeom>
              <a:rect b="b" l="l" r="r" t="t"/>
              <a:pathLst>
                <a:path extrusionOk="0" h="2289175" w="5062220">
                  <a:moveTo>
                    <a:pt x="110718" y="481203"/>
                  </a:moveTo>
                  <a:lnTo>
                    <a:pt x="109067" y="475488"/>
                  </a:lnTo>
                  <a:lnTo>
                    <a:pt x="104622" y="472821"/>
                  </a:lnTo>
                  <a:lnTo>
                    <a:pt x="100037" y="470154"/>
                  </a:lnTo>
                  <a:lnTo>
                    <a:pt x="94208" y="471678"/>
                  </a:lnTo>
                  <a:lnTo>
                    <a:pt x="64858" y="522008"/>
                  </a:lnTo>
                  <a:lnTo>
                    <a:pt x="55321" y="538340"/>
                  </a:lnTo>
                  <a:lnTo>
                    <a:pt x="64846" y="522008"/>
                  </a:lnTo>
                  <a:lnTo>
                    <a:pt x="64858" y="0"/>
                  </a:lnTo>
                  <a:lnTo>
                    <a:pt x="45808" y="0"/>
                  </a:lnTo>
                  <a:lnTo>
                    <a:pt x="45808" y="522008"/>
                  </a:lnTo>
                  <a:lnTo>
                    <a:pt x="16459" y="471678"/>
                  </a:lnTo>
                  <a:lnTo>
                    <a:pt x="10629" y="470154"/>
                  </a:lnTo>
                  <a:lnTo>
                    <a:pt x="1536" y="475488"/>
                  </a:lnTo>
                  <a:lnTo>
                    <a:pt x="0" y="481203"/>
                  </a:lnTo>
                  <a:lnTo>
                    <a:pt x="55333" y="576072"/>
                  </a:lnTo>
                  <a:lnTo>
                    <a:pt x="66370" y="557149"/>
                  </a:lnTo>
                  <a:lnTo>
                    <a:pt x="110718" y="481203"/>
                  </a:lnTo>
                  <a:close/>
                </a:path>
                <a:path extrusionOk="0" h="2289175" w="5062220">
                  <a:moveTo>
                    <a:pt x="5062067" y="1876552"/>
                  </a:moveTo>
                  <a:lnTo>
                    <a:pt x="5055578" y="1844471"/>
                  </a:lnTo>
                  <a:lnTo>
                    <a:pt x="5037899" y="1818271"/>
                  </a:lnTo>
                  <a:lnTo>
                    <a:pt x="5011699" y="1800606"/>
                  </a:lnTo>
                  <a:lnTo>
                    <a:pt x="4979644" y="1794129"/>
                  </a:lnTo>
                  <a:lnTo>
                    <a:pt x="3846169" y="1794129"/>
                  </a:lnTo>
                  <a:lnTo>
                    <a:pt x="3814102" y="1800606"/>
                  </a:lnTo>
                  <a:lnTo>
                    <a:pt x="3787902" y="1818271"/>
                  </a:lnTo>
                  <a:lnTo>
                    <a:pt x="3770223" y="1844471"/>
                  </a:lnTo>
                  <a:lnTo>
                    <a:pt x="3763746" y="1876552"/>
                  </a:lnTo>
                  <a:lnTo>
                    <a:pt x="3763746" y="2206396"/>
                  </a:lnTo>
                  <a:lnTo>
                    <a:pt x="3770223" y="2238502"/>
                  </a:lnTo>
                  <a:lnTo>
                    <a:pt x="3787902" y="2264714"/>
                  </a:lnTo>
                  <a:lnTo>
                    <a:pt x="3814102" y="2282380"/>
                  </a:lnTo>
                  <a:lnTo>
                    <a:pt x="3846169" y="2288857"/>
                  </a:lnTo>
                  <a:lnTo>
                    <a:pt x="4979644" y="2288857"/>
                  </a:lnTo>
                  <a:lnTo>
                    <a:pt x="5011699" y="2282380"/>
                  </a:lnTo>
                  <a:lnTo>
                    <a:pt x="5037899" y="2264714"/>
                  </a:lnTo>
                  <a:lnTo>
                    <a:pt x="5055578" y="2238502"/>
                  </a:lnTo>
                  <a:lnTo>
                    <a:pt x="5062067" y="2206396"/>
                  </a:lnTo>
                  <a:lnTo>
                    <a:pt x="5062067" y="1876552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50"/>
            <p:cNvSpPr/>
            <p:nvPr/>
          </p:nvSpPr>
          <p:spPr>
            <a:xfrm>
              <a:off x="4932044" y="3861816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423"/>
                  </a:moveTo>
                  <a:lnTo>
                    <a:pt x="6484" y="50331"/>
                  </a:lnTo>
                  <a:lnTo>
                    <a:pt x="24161" y="24133"/>
                  </a:lnTo>
                  <a:lnTo>
                    <a:pt x="50363" y="6474"/>
                  </a:lnTo>
                  <a:lnTo>
                    <a:pt x="82422" y="0"/>
                  </a:lnTo>
                  <a:lnTo>
                    <a:pt x="1215897" y="0"/>
                  </a:lnTo>
                  <a:lnTo>
                    <a:pt x="1247957" y="6474"/>
                  </a:lnTo>
                  <a:lnTo>
                    <a:pt x="1274159" y="24133"/>
                  </a:lnTo>
                  <a:lnTo>
                    <a:pt x="1291836" y="50331"/>
                  </a:lnTo>
                  <a:lnTo>
                    <a:pt x="1298320" y="82423"/>
                  </a:lnTo>
                  <a:lnTo>
                    <a:pt x="1298320" y="412267"/>
                  </a:lnTo>
                  <a:lnTo>
                    <a:pt x="1291836" y="444365"/>
                  </a:lnTo>
                  <a:lnTo>
                    <a:pt x="1274159" y="470576"/>
                  </a:lnTo>
                  <a:lnTo>
                    <a:pt x="1247957" y="488248"/>
                  </a:lnTo>
                  <a:lnTo>
                    <a:pt x="1215897" y="494728"/>
                  </a:lnTo>
                  <a:lnTo>
                    <a:pt x="82422" y="494728"/>
                  </a:lnTo>
                  <a:lnTo>
                    <a:pt x="50363" y="488248"/>
                  </a:lnTo>
                  <a:lnTo>
                    <a:pt x="24161" y="470576"/>
                  </a:lnTo>
                  <a:lnTo>
                    <a:pt x="6484" y="444365"/>
                  </a:lnTo>
                  <a:lnTo>
                    <a:pt x="0" y="412267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1" name="Google Shape;5681;p350"/>
          <p:cNvGrpSpPr/>
          <p:nvPr/>
        </p:nvGrpSpPr>
        <p:grpSpPr>
          <a:xfrm>
            <a:off x="4932045" y="2204664"/>
            <a:ext cx="1298575" cy="660383"/>
            <a:chOff x="4932045" y="1653539"/>
            <a:chExt cx="1298575" cy="495300"/>
          </a:xfrm>
        </p:grpSpPr>
        <p:sp>
          <p:nvSpPr>
            <p:cNvPr id="5682" name="Google Shape;5682;p350"/>
            <p:cNvSpPr/>
            <p:nvPr/>
          </p:nvSpPr>
          <p:spPr>
            <a:xfrm>
              <a:off x="4932045" y="1653539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1215897" y="0"/>
                  </a:moveTo>
                  <a:lnTo>
                    <a:pt x="82422" y="0"/>
                  </a:lnTo>
                  <a:lnTo>
                    <a:pt x="50363" y="6484"/>
                  </a:lnTo>
                  <a:lnTo>
                    <a:pt x="24161" y="24161"/>
                  </a:lnTo>
                  <a:lnTo>
                    <a:pt x="6484" y="50363"/>
                  </a:lnTo>
                  <a:lnTo>
                    <a:pt x="0" y="82423"/>
                  </a:lnTo>
                  <a:lnTo>
                    <a:pt x="0" y="412242"/>
                  </a:lnTo>
                  <a:lnTo>
                    <a:pt x="6484" y="444374"/>
                  </a:lnTo>
                  <a:lnTo>
                    <a:pt x="24161" y="470614"/>
                  </a:lnTo>
                  <a:lnTo>
                    <a:pt x="50363" y="488305"/>
                  </a:lnTo>
                  <a:lnTo>
                    <a:pt x="82422" y="494792"/>
                  </a:lnTo>
                  <a:lnTo>
                    <a:pt x="1215897" y="494792"/>
                  </a:lnTo>
                  <a:lnTo>
                    <a:pt x="1247957" y="488305"/>
                  </a:lnTo>
                  <a:lnTo>
                    <a:pt x="1274159" y="470614"/>
                  </a:lnTo>
                  <a:lnTo>
                    <a:pt x="1291836" y="444374"/>
                  </a:lnTo>
                  <a:lnTo>
                    <a:pt x="1298320" y="412242"/>
                  </a:lnTo>
                  <a:lnTo>
                    <a:pt x="1298320" y="82423"/>
                  </a:lnTo>
                  <a:lnTo>
                    <a:pt x="1291836" y="50363"/>
                  </a:lnTo>
                  <a:lnTo>
                    <a:pt x="1274159" y="24161"/>
                  </a:lnTo>
                  <a:lnTo>
                    <a:pt x="1247957" y="6484"/>
                  </a:lnTo>
                  <a:lnTo>
                    <a:pt x="1215897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350"/>
            <p:cNvSpPr/>
            <p:nvPr/>
          </p:nvSpPr>
          <p:spPr>
            <a:xfrm>
              <a:off x="4932045" y="1653539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423"/>
                  </a:moveTo>
                  <a:lnTo>
                    <a:pt x="6484" y="50363"/>
                  </a:lnTo>
                  <a:lnTo>
                    <a:pt x="24161" y="24161"/>
                  </a:lnTo>
                  <a:lnTo>
                    <a:pt x="50363" y="6484"/>
                  </a:lnTo>
                  <a:lnTo>
                    <a:pt x="82422" y="0"/>
                  </a:lnTo>
                  <a:lnTo>
                    <a:pt x="1215897" y="0"/>
                  </a:lnTo>
                  <a:lnTo>
                    <a:pt x="1247957" y="6484"/>
                  </a:lnTo>
                  <a:lnTo>
                    <a:pt x="1274159" y="24161"/>
                  </a:lnTo>
                  <a:lnTo>
                    <a:pt x="1291836" y="50363"/>
                  </a:lnTo>
                  <a:lnTo>
                    <a:pt x="1298320" y="82423"/>
                  </a:lnTo>
                  <a:lnTo>
                    <a:pt x="1298320" y="412242"/>
                  </a:lnTo>
                  <a:lnTo>
                    <a:pt x="1291836" y="444374"/>
                  </a:lnTo>
                  <a:lnTo>
                    <a:pt x="1274159" y="470614"/>
                  </a:lnTo>
                  <a:lnTo>
                    <a:pt x="1247957" y="488305"/>
                  </a:lnTo>
                  <a:lnTo>
                    <a:pt x="1215897" y="494792"/>
                  </a:lnTo>
                  <a:lnTo>
                    <a:pt x="82422" y="494792"/>
                  </a:lnTo>
                  <a:lnTo>
                    <a:pt x="50363" y="488305"/>
                  </a:lnTo>
                  <a:lnTo>
                    <a:pt x="24161" y="470614"/>
                  </a:lnTo>
                  <a:lnTo>
                    <a:pt x="6484" y="444374"/>
                  </a:lnTo>
                  <a:lnTo>
                    <a:pt x="0" y="412242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7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8" name="Google Shape;5688;p351"/>
          <p:cNvSpPr txBox="1"/>
          <p:nvPr/>
        </p:nvSpPr>
        <p:spPr>
          <a:xfrm>
            <a:off x="400608" y="4040632"/>
            <a:ext cx="973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9" name="Google Shape;5689;p351"/>
          <p:cNvSpPr txBox="1"/>
          <p:nvPr/>
        </p:nvSpPr>
        <p:spPr>
          <a:xfrm>
            <a:off x="400608" y="4446964"/>
            <a:ext cx="956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0" name="Google Shape;5690;p351"/>
          <p:cNvGrpSpPr/>
          <p:nvPr/>
        </p:nvGrpSpPr>
        <p:grpSpPr>
          <a:xfrm>
            <a:off x="1331594" y="198284"/>
            <a:ext cx="5688623" cy="5150638"/>
            <a:chOff x="1331594" y="148717"/>
            <a:chExt cx="5688623" cy="3863075"/>
          </a:xfrm>
        </p:grpSpPr>
        <p:sp>
          <p:nvSpPr>
            <p:cNvPr id="5691" name="Google Shape;5691;p351"/>
            <p:cNvSpPr/>
            <p:nvPr/>
          </p:nvSpPr>
          <p:spPr>
            <a:xfrm>
              <a:off x="1331594" y="2722092"/>
              <a:ext cx="1289700" cy="128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351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8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70"/>
                  </a:lnTo>
                  <a:lnTo>
                    <a:pt x="119459" y="970179"/>
                  </a:lnTo>
                  <a:lnTo>
                    <a:pt x="162687" y="975995"/>
                  </a:lnTo>
                  <a:lnTo>
                    <a:pt x="2933700" y="975995"/>
                  </a:lnTo>
                  <a:lnTo>
                    <a:pt x="2976927" y="970179"/>
                  </a:lnTo>
                  <a:lnTo>
                    <a:pt x="3015784" y="953770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8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51"/>
            <p:cNvSpPr/>
            <p:nvPr/>
          </p:nvSpPr>
          <p:spPr>
            <a:xfrm>
              <a:off x="3707891" y="148717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8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70"/>
                  </a:lnTo>
                  <a:lnTo>
                    <a:pt x="2976927" y="970179"/>
                  </a:lnTo>
                  <a:lnTo>
                    <a:pt x="2933700" y="975995"/>
                  </a:lnTo>
                  <a:lnTo>
                    <a:pt x="162687" y="975995"/>
                  </a:lnTo>
                  <a:lnTo>
                    <a:pt x="119459" y="970179"/>
                  </a:lnTo>
                  <a:lnTo>
                    <a:pt x="80602" y="953770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8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51"/>
            <p:cNvSpPr/>
            <p:nvPr/>
          </p:nvSpPr>
          <p:spPr>
            <a:xfrm>
              <a:off x="6341617" y="292696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5" name="Google Shape;5695;p351"/>
          <p:cNvSpPr txBox="1"/>
          <p:nvPr/>
        </p:nvSpPr>
        <p:spPr>
          <a:xfrm>
            <a:off x="3859148" y="226059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6" name="Google Shape;5696;p351"/>
          <p:cNvGrpSpPr/>
          <p:nvPr/>
        </p:nvGrpSpPr>
        <p:grpSpPr>
          <a:xfrm>
            <a:off x="634476" y="782468"/>
            <a:ext cx="3073543" cy="4611678"/>
            <a:chOff x="634476" y="586866"/>
            <a:chExt cx="3073543" cy="3458845"/>
          </a:xfrm>
        </p:grpSpPr>
        <p:sp>
          <p:nvSpPr>
            <p:cNvPr id="5697" name="Google Shape;5697;p351"/>
            <p:cNvSpPr/>
            <p:nvPr/>
          </p:nvSpPr>
          <p:spPr>
            <a:xfrm>
              <a:off x="2621534" y="586866"/>
              <a:ext cx="1086485" cy="3458845"/>
            </a:xfrm>
            <a:custGeom>
              <a:rect b="b" l="l" r="r" t="t"/>
              <a:pathLst>
                <a:path extrusionOk="0" h="3458845" w="1086485">
                  <a:moveTo>
                    <a:pt x="1086358" y="49784"/>
                  </a:moveTo>
                  <a:lnTo>
                    <a:pt x="1078293" y="45085"/>
                  </a:lnTo>
                  <a:lnTo>
                    <a:pt x="1003173" y="1270"/>
                  </a:lnTo>
                  <a:lnTo>
                    <a:pt x="1000887" y="0"/>
                  </a:lnTo>
                  <a:lnTo>
                    <a:pt x="997966" y="762"/>
                  </a:lnTo>
                  <a:lnTo>
                    <a:pt x="996569" y="3048"/>
                  </a:lnTo>
                  <a:lnTo>
                    <a:pt x="995299" y="5207"/>
                  </a:lnTo>
                  <a:lnTo>
                    <a:pt x="996061" y="8128"/>
                  </a:lnTo>
                  <a:lnTo>
                    <a:pt x="998347" y="9525"/>
                  </a:lnTo>
                  <a:lnTo>
                    <a:pt x="1059294" y="45085"/>
                  </a:lnTo>
                  <a:lnTo>
                    <a:pt x="540512" y="45085"/>
                  </a:lnTo>
                  <a:lnTo>
                    <a:pt x="538353" y="47244"/>
                  </a:lnTo>
                  <a:lnTo>
                    <a:pt x="538353" y="1177671"/>
                  </a:lnTo>
                  <a:lnTo>
                    <a:pt x="538353" y="2286381"/>
                  </a:lnTo>
                  <a:lnTo>
                    <a:pt x="538353" y="2775331"/>
                  </a:lnTo>
                  <a:lnTo>
                    <a:pt x="0" y="2775331"/>
                  </a:lnTo>
                  <a:lnTo>
                    <a:pt x="0" y="2784856"/>
                  </a:lnTo>
                  <a:lnTo>
                    <a:pt x="538353" y="2784856"/>
                  </a:lnTo>
                  <a:lnTo>
                    <a:pt x="538353" y="3411575"/>
                  </a:lnTo>
                  <a:lnTo>
                    <a:pt x="540512" y="3413709"/>
                  </a:lnTo>
                  <a:lnTo>
                    <a:pt x="1059319" y="3413709"/>
                  </a:lnTo>
                  <a:lnTo>
                    <a:pt x="1067485" y="3408959"/>
                  </a:lnTo>
                  <a:lnTo>
                    <a:pt x="1074547" y="3404832"/>
                  </a:lnTo>
                  <a:lnTo>
                    <a:pt x="1067485" y="3408959"/>
                  </a:lnTo>
                  <a:lnTo>
                    <a:pt x="996061" y="3450615"/>
                  </a:lnTo>
                  <a:lnTo>
                    <a:pt x="995299" y="3453523"/>
                  </a:lnTo>
                  <a:lnTo>
                    <a:pt x="996569" y="3455797"/>
                  </a:lnTo>
                  <a:lnTo>
                    <a:pt x="997966" y="3458070"/>
                  </a:lnTo>
                  <a:lnTo>
                    <a:pt x="1000887" y="3458832"/>
                  </a:lnTo>
                  <a:lnTo>
                    <a:pt x="1078191" y="3413709"/>
                  </a:lnTo>
                  <a:lnTo>
                    <a:pt x="1086358" y="3408946"/>
                  </a:lnTo>
                  <a:lnTo>
                    <a:pt x="1078191" y="3404184"/>
                  </a:lnTo>
                  <a:lnTo>
                    <a:pt x="1000887" y="3359061"/>
                  </a:lnTo>
                  <a:lnTo>
                    <a:pt x="997966" y="3359823"/>
                  </a:lnTo>
                  <a:lnTo>
                    <a:pt x="996569" y="3362096"/>
                  </a:lnTo>
                  <a:lnTo>
                    <a:pt x="995299" y="3364369"/>
                  </a:lnTo>
                  <a:lnTo>
                    <a:pt x="996061" y="3367290"/>
                  </a:lnTo>
                  <a:lnTo>
                    <a:pt x="1059319" y="3404184"/>
                  </a:lnTo>
                  <a:lnTo>
                    <a:pt x="547878" y="3404184"/>
                  </a:lnTo>
                  <a:lnTo>
                    <a:pt x="547878" y="2293747"/>
                  </a:lnTo>
                  <a:lnTo>
                    <a:pt x="1059294" y="2293747"/>
                  </a:lnTo>
                  <a:lnTo>
                    <a:pt x="998347" y="2329307"/>
                  </a:lnTo>
                  <a:lnTo>
                    <a:pt x="996061" y="2330704"/>
                  </a:lnTo>
                  <a:lnTo>
                    <a:pt x="995299" y="2333625"/>
                  </a:lnTo>
                  <a:lnTo>
                    <a:pt x="996569" y="2335911"/>
                  </a:lnTo>
                  <a:lnTo>
                    <a:pt x="997966" y="2338070"/>
                  </a:lnTo>
                  <a:lnTo>
                    <a:pt x="1000887" y="2338832"/>
                  </a:lnTo>
                  <a:lnTo>
                    <a:pt x="1003173" y="2337562"/>
                  </a:lnTo>
                  <a:lnTo>
                    <a:pt x="1078293" y="2293747"/>
                  </a:lnTo>
                  <a:lnTo>
                    <a:pt x="1086358" y="2289048"/>
                  </a:lnTo>
                  <a:lnTo>
                    <a:pt x="1078103" y="2284222"/>
                  </a:lnTo>
                  <a:lnTo>
                    <a:pt x="1003173" y="2240407"/>
                  </a:lnTo>
                  <a:lnTo>
                    <a:pt x="1000887" y="2239137"/>
                  </a:lnTo>
                  <a:lnTo>
                    <a:pt x="997966" y="2239899"/>
                  </a:lnTo>
                  <a:lnTo>
                    <a:pt x="996569" y="2242185"/>
                  </a:lnTo>
                  <a:lnTo>
                    <a:pt x="995299" y="2244471"/>
                  </a:lnTo>
                  <a:lnTo>
                    <a:pt x="996061" y="2247392"/>
                  </a:lnTo>
                  <a:lnTo>
                    <a:pt x="998347" y="2248662"/>
                  </a:lnTo>
                  <a:lnTo>
                    <a:pt x="1059294" y="2284222"/>
                  </a:lnTo>
                  <a:lnTo>
                    <a:pt x="547878" y="2284222"/>
                  </a:lnTo>
                  <a:lnTo>
                    <a:pt x="547878" y="1185037"/>
                  </a:lnTo>
                  <a:lnTo>
                    <a:pt x="1059510" y="1185037"/>
                  </a:lnTo>
                  <a:lnTo>
                    <a:pt x="998347" y="1220724"/>
                  </a:lnTo>
                  <a:lnTo>
                    <a:pt x="996061" y="1221994"/>
                  </a:lnTo>
                  <a:lnTo>
                    <a:pt x="995299" y="1224915"/>
                  </a:lnTo>
                  <a:lnTo>
                    <a:pt x="996569" y="1227201"/>
                  </a:lnTo>
                  <a:lnTo>
                    <a:pt x="997966" y="1229487"/>
                  </a:lnTo>
                  <a:lnTo>
                    <a:pt x="1000887" y="1230249"/>
                  </a:lnTo>
                  <a:lnTo>
                    <a:pt x="1003173" y="1228864"/>
                  </a:lnTo>
                  <a:lnTo>
                    <a:pt x="1078293" y="1185037"/>
                  </a:lnTo>
                  <a:lnTo>
                    <a:pt x="1086358" y="1180338"/>
                  </a:lnTo>
                  <a:lnTo>
                    <a:pt x="1078077" y="1175512"/>
                  </a:lnTo>
                  <a:lnTo>
                    <a:pt x="1003173" y="1131824"/>
                  </a:lnTo>
                  <a:lnTo>
                    <a:pt x="1000887" y="1130427"/>
                  </a:lnTo>
                  <a:lnTo>
                    <a:pt x="997966" y="1131189"/>
                  </a:lnTo>
                  <a:lnTo>
                    <a:pt x="996569" y="1133475"/>
                  </a:lnTo>
                  <a:lnTo>
                    <a:pt x="995299" y="1135761"/>
                  </a:lnTo>
                  <a:lnTo>
                    <a:pt x="996061" y="1138682"/>
                  </a:lnTo>
                  <a:lnTo>
                    <a:pt x="998347" y="1139952"/>
                  </a:lnTo>
                  <a:lnTo>
                    <a:pt x="1059294" y="1175512"/>
                  </a:lnTo>
                  <a:lnTo>
                    <a:pt x="547878" y="1175512"/>
                  </a:lnTo>
                  <a:lnTo>
                    <a:pt x="547878" y="54610"/>
                  </a:lnTo>
                  <a:lnTo>
                    <a:pt x="1059294" y="54610"/>
                  </a:lnTo>
                  <a:lnTo>
                    <a:pt x="998347" y="90170"/>
                  </a:lnTo>
                  <a:lnTo>
                    <a:pt x="996061" y="91440"/>
                  </a:lnTo>
                  <a:lnTo>
                    <a:pt x="995299" y="94361"/>
                  </a:lnTo>
                  <a:lnTo>
                    <a:pt x="996569" y="96647"/>
                  </a:lnTo>
                  <a:lnTo>
                    <a:pt x="997966" y="98933"/>
                  </a:lnTo>
                  <a:lnTo>
                    <a:pt x="1000887" y="99695"/>
                  </a:lnTo>
                  <a:lnTo>
                    <a:pt x="1003173" y="98425"/>
                  </a:lnTo>
                  <a:lnTo>
                    <a:pt x="1078103" y="54610"/>
                  </a:lnTo>
                  <a:lnTo>
                    <a:pt x="1086358" y="49784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51"/>
            <p:cNvSpPr/>
            <p:nvPr/>
          </p:nvSpPr>
          <p:spPr>
            <a:xfrm>
              <a:off x="634476" y="1048607"/>
              <a:ext cx="1268400" cy="955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9" name="Google Shape;5699;p351"/>
          <p:cNvSpPr txBox="1"/>
          <p:nvPr/>
        </p:nvSpPr>
        <p:spPr>
          <a:xfrm>
            <a:off x="973937" y="1531112"/>
            <a:ext cx="560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0" name="Google Shape;5700;p351"/>
          <p:cNvSpPr txBox="1"/>
          <p:nvPr/>
        </p:nvSpPr>
        <p:spPr>
          <a:xfrm>
            <a:off x="5443854" y="242823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1" name="Google Shape;5701;p351"/>
          <p:cNvGrpSpPr/>
          <p:nvPr/>
        </p:nvGrpSpPr>
        <p:grpSpPr>
          <a:xfrm>
            <a:off x="3707891" y="1705652"/>
            <a:ext cx="3312326" cy="1301293"/>
            <a:chOff x="3707891" y="1279271"/>
            <a:chExt cx="3312326" cy="975994"/>
          </a:xfrm>
        </p:grpSpPr>
        <p:sp>
          <p:nvSpPr>
            <p:cNvPr id="5702" name="Google Shape;5702;p351"/>
            <p:cNvSpPr/>
            <p:nvPr/>
          </p:nvSpPr>
          <p:spPr>
            <a:xfrm>
              <a:off x="3707891" y="1279271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5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7"/>
                  </a:lnTo>
                  <a:lnTo>
                    <a:pt x="0" y="813180"/>
                  </a:lnTo>
                  <a:lnTo>
                    <a:pt x="5815" y="856452"/>
                  </a:lnTo>
                  <a:lnTo>
                    <a:pt x="22225" y="895321"/>
                  </a:lnTo>
                  <a:lnTo>
                    <a:pt x="47672" y="928242"/>
                  </a:lnTo>
                  <a:lnTo>
                    <a:pt x="80602" y="953671"/>
                  </a:lnTo>
                  <a:lnTo>
                    <a:pt x="119459" y="970061"/>
                  </a:lnTo>
                  <a:lnTo>
                    <a:pt x="162687" y="975867"/>
                  </a:lnTo>
                  <a:lnTo>
                    <a:pt x="2933700" y="975867"/>
                  </a:lnTo>
                  <a:lnTo>
                    <a:pt x="2976927" y="970061"/>
                  </a:lnTo>
                  <a:lnTo>
                    <a:pt x="3015784" y="953671"/>
                  </a:lnTo>
                  <a:lnTo>
                    <a:pt x="3048714" y="928243"/>
                  </a:lnTo>
                  <a:lnTo>
                    <a:pt x="3074162" y="895321"/>
                  </a:lnTo>
                  <a:lnTo>
                    <a:pt x="3090571" y="856452"/>
                  </a:lnTo>
                  <a:lnTo>
                    <a:pt x="3096387" y="813180"/>
                  </a:lnTo>
                  <a:lnTo>
                    <a:pt x="3096387" y="162687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5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51"/>
            <p:cNvSpPr/>
            <p:nvPr/>
          </p:nvSpPr>
          <p:spPr>
            <a:xfrm>
              <a:off x="3707891" y="1279271"/>
              <a:ext cx="3096895" cy="975994"/>
            </a:xfrm>
            <a:custGeom>
              <a:rect b="b" l="l" r="r" t="t"/>
              <a:pathLst>
                <a:path extrusionOk="0" h="975994" w="3096895">
                  <a:moveTo>
                    <a:pt x="0" y="162687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5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5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7"/>
                  </a:lnTo>
                  <a:lnTo>
                    <a:pt x="3096387" y="813180"/>
                  </a:lnTo>
                  <a:lnTo>
                    <a:pt x="3090571" y="856452"/>
                  </a:lnTo>
                  <a:lnTo>
                    <a:pt x="3074162" y="895321"/>
                  </a:lnTo>
                  <a:lnTo>
                    <a:pt x="3048714" y="928243"/>
                  </a:lnTo>
                  <a:lnTo>
                    <a:pt x="3015784" y="953671"/>
                  </a:lnTo>
                  <a:lnTo>
                    <a:pt x="2976927" y="970061"/>
                  </a:lnTo>
                  <a:lnTo>
                    <a:pt x="2933700" y="975867"/>
                  </a:lnTo>
                  <a:lnTo>
                    <a:pt x="162687" y="975867"/>
                  </a:lnTo>
                  <a:lnTo>
                    <a:pt x="119459" y="970061"/>
                  </a:lnTo>
                  <a:lnTo>
                    <a:pt x="80602" y="953671"/>
                  </a:lnTo>
                  <a:lnTo>
                    <a:pt x="47672" y="928242"/>
                  </a:lnTo>
                  <a:lnTo>
                    <a:pt x="22225" y="895321"/>
                  </a:lnTo>
                  <a:lnTo>
                    <a:pt x="5815" y="856452"/>
                  </a:lnTo>
                  <a:lnTo>
                    <a:pt x="0" y="813180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51"/>
            <p:cNvSpPr/>
            <p:nvPr/>
          </p:nvSpPr>
          <p:spPr>
            <a:xfrm>
              <a:off x="6341617" y="142325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5" name="Google Shape;5705;p351"/>
          <p:cNvSpPr txBox="1"/>
          <p:nvPr/>
        </p:nvSpPr>
        <p:spPr>
          <a:xfrm>
            <a:off x="3859148" y="1733804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6" name="Google Shape;5706;p351"/>
          <p:cNvSpPr txBox="1"/>
          <p:nvPr/>
        </p:nvSpPr>
        <p:spPr>
          <a:xfrm>
            <a:off x="5443854" y="1750567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7" name="Google Shape;5707;p351"/>
          <p:cNvGrpSpPr/>
          <p:nvPr/>
        </p:nvGrpSpPr>
        <p:grpSpPr>
          <a:xfrm>
            <a:off x="3707891" y="3183726"/>
            <a:ext cx="3312326" cy="2794608"/>
            <a:chOff x="3707891" y="2387854"/>
            <a:chExt cx="3312326" cy="2096008"/>
          </a:xfrm>
        </p:grpSpPr>
        <p:sp>
          <p:nvSpPr>
            <p:cNvPr id="5708" name="Google Shape;5708;p351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7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69"/>
                  </a:lnTo>
                  <a:lnTo>
                    <a:pt x="119459" y="970179"/>
                  </a:lnTo>
                  <a:lnTo>
                    <a:pt x="162687" y="975994"/>
                  </a:lnTo>
                  <a:lnTo>
                    <a:pt x="2933700" y="975994"/>
                  </a:lnTo>
                  <a:lnTo>
                    <a:pt x="2976927" y="970179"/>
                  </a:lnTo>
                  <a:lnTo>
                    <a:pt x="3015784" y="953769"/>
                  </a:lnTo>
                  <a:lnTo>
                    <a:pt x="3048714" y="928322"/>
                  </a:lnTo>
                  <a:lnTo>
                    <a:pt x="3074162" y="895392"/>
                  </a:lnTo>
                  <a:lnTo>
                    <a:pt x="3090571" y="856535"/>
                  </a:lnTo>
                  <a:lnTo>
                    <a:pt x="3096387" y="813307"/>
                  </a:lnTo>
                  <a:lnTo>
                    <a:pt x="3096387" y="162687"/>
                  </a:lnTo>
                  <a:lnTo>
                    <a:pt x="3090571" y="119459"/>
                  </a:lnTo>
                  <a:lnTo>
                    <a:pt x="3074161" y="80602"/>
                  </a:lnTo>
                  <a:lnTo>
                    <a:pt x="3048714" y="47672"/>
                  </a:lnTo>
                  <a:lnTo>
                    <a:pt x="3015784" y="22225"/>
                  </a:lnTo>
                  <a:lnTo>
                    <a:pt x="2976927" y="5815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351"/>
            <p:cNvSpPr/>
            <p:nvPr/>
          </p:nvSpPr>
          <p:spPr>
            <a:xfrm>
              <a:off x="3707891" y="2387854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15"/>
                  </a:lnTo>
                  <a:lnTo>
                    <a:pt x="3015784" y="22225"/>
                  </a:lnTo>
                  <a:lnTo>
                    <a:pt x="3048714" y="47672"/>
                  </a:lnTo>
                  <a:lnTo>
                    <a:pt x="3074161" y="80602"/>
                  </a:lnTo>
                  <a:lnTo>
                    <a:pt x="3090571" y="119459"/>
                  </a:lnTo>
                  <a:lnTo>
                    <a:pt x="3096387" y="162687"/>
                  </a:lnTo>
                  <a:lnTo>
                    <a:pt x="3096387" y="813307"/>
                  </a:lnTo>
                  <a:lnTo>
                    <a:pt x="3090571" y="856535"/>
                  </a:lnTo>
                  <a:lnTo>
                    <a:pt x="3074162" y="895392"/>
                  </a:lnTo>
                  <a:lnTo>
                    <a:pt x="3048714" y="928322"/>
                  </a:lnTo>
                  <a:lnTo>
                    <a:pt x="3015784" y="953769"/>
                  </a:lnTo>
                  <a:lnTo>
                    <a:pt x="2976927" y="970179"/>
                  </a:lnTo>
                  <a:lnTo>
                    <a:pt x="2933700" y="975994"/>
                  </a:lnTo>
                  <a:lnTo>
                    <a:pt x="162687" y="975994"/>
                  </a:lnTo>
                  <a:lnTo>
                    <a:pt x="119459" y="970179"/>
                  </a:lnTo>
                  <a:lnTo>
                    <a:pt x="80602" y="953769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7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351"/>
            <p:cNvSpPr/>
            <p:nvPr/>
          </p:nvSpPr>
          <p:spPr>
            <a:xfrm>
              <a:off x="6341617" y="2531960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351"/>
            <p:cNvSpPr/>
            <p:nvPr/>
          </p:nvSpPr>
          <p:spPr>
            <a:xfrm>
              <a:off x="3707891" y="3507867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2933700" y="0"/>
                  </a:moveTo>
                  <a:lnTo>
                    <a:pt x="162687" y="0"/>
                  </a:lnTo>
                  <a:lnTo>
                    <a:pt x="119459" y="5806"/>
                  </a:lnTo>
                  <a:lnTo>
                    <a:pt x="80602" y="22196"/>
                  </a:lnTo>
                  <a:lnTo>
                    <a:pt x="47672" y="47624"/>
                  </a:lnTo>
                  <a:lnTo>
                    <a:pt x="22225" y="80546"/>
                  </a:lnTo>
                  <a:lnTo>
                    <a:pt x="5815" y="119415"/>
                  </a:lnTo>
                  <a:lnTo>
                    <a:pt x="0" y="162686"/>
                  </a:lnTo>
                  <a:lnTo>
                    <a:pt x="0" y="813257"/>
                  </a:lnTo>
                  <a:lnTo>
                    <a:pt x="5815" y="856496"/>
                  </a:lnTo>
                  <a:lnTo>
                    <a:pt x="22225" y="895351"/>
                  </a:lnTo>
                  <a:lnTo>
                    <a:pt x="47672" y="928273"/>
                  </a:lnTo>
                  <a:lnTo>
                    <a:pt x="80602" y="953708"/>
                  </a:lnTo>
                  <a:lnTo>
                    <a:pt x="119459" y="970107"/>
                  </a:lnTo>
                  <a:lnTo>
                    <a:pt x="162687" y="975918"/>
                  </a:lnTo>
                  <a:lnTo>
                    <a:pt x="2933700" y="975918"/>
                  </a:lnTo>
                  <a:lnTo>
                    <a:pt x="2976927" y="970107"/>
                  </a:lnTo>
                  <a:lnTo>
                    <a:pt x="3015784" y="953708"/>
                  </a:lnTo>
                  <a:lnTo>
                    <a:pt x="3048714" y="928273"/>
                  </a:lnTo>
                  <a:lnTo>
                    <a:pt x="3074162" y="895351"/>
                  </a:lnTo>
                  <a:lnTo>
                    <a:pt x="3090571" y="856496"/>
                  </a:lnTo>
                  <a:lnTo>
                    <a:pt x="3096387" y="813257"/>
                  </a:lnTo>
                  <a:lnTo>
                    <a:pt x="3096387" y="162686"/>
                  </a:lnTo>
                  <a:lnTo>
                    <a:pt x="3090571" y="119415"/>
                  </a:lnTo>
                  <a:lnTo>
                    <a:pt x="3074161" y="80546"/>
                  </a:lnTo>
                  <a:lnTo>
                    <a:pt x="3048714" y="47624"/>
                  </a:lnTo>
                  <a:lnTo>
                    <a:pt x="3015784" y="22196"/>
                  </a:lnTo>
                  <a:lnTo>
                    <a:pt x="2976927" y="5806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351"/>
            <p:cNvSpPr/>
            <p:nvPr/>
          </p:nvSpPr>
          <p:spPr>
            <a:xfrm>
              <a:off x="3707891" y="3507867"/>
              <a:ext cx="3096895" cy="975995"/>
            </a:xfrm>
            <a:custGeom>
              <a:rect b="b" l="l" r="r" t="t"/>
              <a:pathLst>
                <a:path extrusionOk="0" h="975995" w="3096895">
                  <a:moveTo>
                    <a:pt x="0" y="162686"/>
                  </a:moveTo>
                  <a:lnTo>
                    <a:pt x="5815" y="119415"/>
                  </a:lnTo>
                  <a:lnTo>
                    <a:pt x="22225" y="80546"/>
                  </a:lnTo>
                  <a:lnTo>
                    <a:pt x="47672" y="47624"/>
                  </a:lnTo>
                  <a:lnTo>
                    <a:pt x="80602" y="22196"/>
                  </a:lnTo>
                  <a:lnTo>
                    <a:pt x="119459" y="5806"/>
                  </a:lnTo>
                  <a:lnTo>
                    <a:pt x="162687" y="0"/>
                  </a:lnTo>
                  <a:lnTo>
                    <a:pt x="2933700" y="0"/>
                  </a:lnTo>
                  <a:lnTo>
                    <a:pt x="2976927" y="5806"/>
                  </a:lnTo>
                  <a:lnTo>
                    <a:pt x="3015784" y="22196"/>
                  </a:lnTo>
                  <a:lnTo>
                    <a:pt x="3048714" y="47624"/>
                  </a:lnTo>
                  <a:lnTo>
                    <a:pt x="3074161" y="80546"/>
                  </a:lnTo>
                  <a:lnTo>
                    <a:pt x="3090571" y="119415"/>
                  </a:lnTo>
                  <a:lnTo>
                    <a:pt x="3096387" y="162686"/>
                  </a:lnTo>
                  <a:lnTo>
                    <a:pt x="3096387" y="813257"/>
                  </a:lnTo>
                  <a:lnTo>
                    <a:pt x="3090571" y="856496"/>
                  </a:lnTo>
                  <a:lnTo>
                    <a:pt x="3074162" y="895351"/>
                  </a:lnTo>
                  <a:lnTo>
                    <a:pt x="3048714" y="928273"/>
                  </a:lnTo>
                  <a:lnTo>
                    <a:pt x="3015784" y="953708"/>
                  </a:lnTo>
                  <a:lnTo>
                    <a:pt x="2976927" y="970107"/>
                  </a:lnTo>
                  <a:lnTo>
                    <a:pt x="2933700" y="975918"/>
                  </a:lnTo>
                  <a:lnTo>
                    <a:pt x="162687" y="975918"/>
                  </a:lnTo>
                  <a:lnTo>
                    <a:pt x="119459" y="970107"/>
                  </a:lnTo>
                  <a:lnTo>
                    <a:pt x="80602" y="953708"/>
                  </a:lnTo>
                  <a:lnTo>
                    <a:pt x="47672" y="928273"/>
                  </a:lnTo>
                  <a:lnTo>
                    <a:pt x="22225" y="895351"/>
                  </a:lnTo>
                  <a:lnTo>
                    <a:pt x="5815" y="856496"/>
                  </a:lnTo>
                  <a:lnTo>
                    <a:pt x="0" y="813257"/>
                  </a:lnTo>
                  <a:lnTo>
                    <a:pt x="0" y="16268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351"/>
            <p:cNvSpPr/>
            <p:nvPr/>
          </p:nvSpPr>
          <p:spPr>
            <a:xfrm>
              <a:off x="6341617" y="3651872"/>
              <a:ext cx="678600" cy="67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4" name="Google Shape;5714;p351"/>
          <p:cNvSpPr txBox="1"/>
          <p:nvPr/>
        </p:nvSpPr>
        <p:spPr>
          <a:xfrm>
            <a:off x="3859148" y="4706280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5" name="Google Shape;5715;p351"/>
          <p:cNvSpPr txBox="1"/>
          <p:nvPr/>
        </p:nvSpPr>
        <p:spPr>
          <a:xfrm>
            <a:off x="5443854" y="4722876"/>
            <a:ext cx="854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6" name="Google Shape;5716;p351"/>
          <p:cNvGrpSpPr/>
          <p:nvPr/>
        </p:nvGrpSpPr>
        <p:grpSpPr>
          <a:xfrm>
            <a:off x="7740395" y="2564828"/>
            <a:ext cx="972184" cy="1163290"/>
            <a:chOff x="7740395" y="1923669"/>
            <a:chExt cx="972184" cy="872489"/>
          </a:xfrm>
        </p:grpSpPr>
        <p:sp>
          <p:nvSpPr>
            <p:cNvPr id="5717" name="Google Shape;5717;p351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826643" y="0"/>
                  </a:moveTo>
                  <a:lnTo>
                    <a:pt x="145414" y="0"/>
                  </a:lnTo>
                  <a:lnTo>
                    <a:pt x="99421" y="7417"/>
                  </a:lnTo>
                  <a:lnTo>
                    <a:pt x="59500" y="28070"/>
                  </a:lnTo>
                  <a:lnTo>
                    <a:pt x="28033" y="59554"/>
                  </a:lnTo>
                  <a:lnTo>
                    <a:pt x="7405" y="99470"/>
                  </a:lnTo>
                  <a:lnTo>
                    <a:pt x="0" y="145414"/>
                  </a:lnTo>
                  <a:lnTo>
                    <a:pt x="0" y="727075"/>
                  </a:lnTo>
                  <a:lnTo>
                    <a:pt x="7405" y="773019"/>
                  </a:lnTo>
                  <a:lnTo>
                    <a:pt x="28033" y="812935"/>
                  </a:lnTo>
                  <a:lnTo>
                    <a:pt x="59500" y="844419"/>
                  </a:lnTo>
                  <a:lnTo>
                    <a:pt x="99421" y="865072"/>
                  </a:lnTo>
                  <a:lnTo>
                    <a:pt x="145414" y="872489"/>
                  </a:lnTo>
                  <a:lnTo>
                    <a:pt x="826643" y="872489"/>
                  </a:lnTo>
                  <a:lnTo>
                    <a:pt x="872587" y="865072"/>
                  </a:lnTo>
                  <a:lnTo>
                    <a:pt x="912503" y="844419"/>
                  </a:lnTo>
                  <a:lnTo>
                    <a:pt x="943987" y="812935"/>
                  </a:lnTo>
                  <a:lnTo>
                    <a:pt x="964640" y="773019"/>
                  </a:lnTo>
                  <a:lnTo>
                    <a:pt x="972057" y="727075"/>
                  </a:lnTo>
                  <a:lnTo>
                    <a:pt x="972057" y="145414"/>
                  </a:lnTo>
                  <a:lnTo>
                    <a:pt x="964640" y="99470"/>
                  </a:lnTo>
                  <a:lnTo>
                    <a:pt x="943987" y="59554"/>
                  </a:lnTo>
                  <a:lnTo>
                    <a:pt x="912503" y="28070"/>
                  </a:lnTo>
                  <a:lnTo>
                    <a:pt x="872587" y="7417"/>
                  </a:lnTo>
                  <a:lnTo>
                    <a:pt x="826643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351"/>
            <p:cNvSpPr/>
            <p:nvPr/>
          </p:nvSpPr>
          <p:spPr>
            <a:xfrm>
              <a:off x="7740395" y="1923669"/>
              <a:ext cx="972184" cy="872489"/>
            </a:xfrm>
            <a:custGeom>
              <a:rect b="b" l="l" r="r" t="t"/>
              <a:pathLst>
                <a:path extrusionOk="0" h="872489" w="972184">
                  <a:moveTo>
                    <a:pt x="0" y="145414"/>
                  </a:moveTo>
                  <a:lnTo>
                    <a:pt x="7405" y="99470"/>
                  </a:lnTo>
                  <a:lnTo>
                    <a:pt x="28033" y="59554"/>
                  </a:lnTo>
                  <a:lnTo>
                    <a:pt x="59500" y="28070"/>
                  </a:lnTo>
                  <a:lnTo>
                    <a:pt x="99421" y="7417"/>
                  </a:lnTo>
                  <a:lnTo>
                    <a:pt x="145414" y="0"/>
                  </a:lnTo>
                  <a:lnTo>
                    <a:pt x="826643" y="0"/>
                  </a:lnTo>
                  <a:lnTo>
                    <a:pt x="872587" y="7417"/>
                  </a:lnTo>
                  <a:lnTo>
                    <a:pt x="912503" y="28070"/>
                  </a:lnTo>
                  <a:lnTo>
                    <a:pt x="943987" y="59554"/>
                  </a:lnTo>
                  <a:lnTo>
                    <a:pt x="964640" y="99470"/>
                  </a:lnTo>
                  <a:lnTo>
                    <a:pt x="972057" y="145414"/>
                  </a:lnTo>
                  <a:lnTo>
                    <a:pt x="972057" y="727075"/>
                  </a:lnTo>
                  <a:lnTo>
                    <a:pt x="964640" y="773019"/>
                  </a:lnTo>
                  <a:lnTo>
                    <a:pt x="943987" y="812935"/>
                  </a:lnTo>
                  <a:lnTo>
                    <a:pt x="912503" y="844419"/>
                  </a:lnTo>
                  <a:lnTo>
                    <a:pt x="872587" y="865072"/>
                  </a:lnTo>
                  <a:lnTo>
                    <a:pt x="826643" y="872489"/>
                  </a:lnTo>
                  <a:lnTo>
                    <a:pt x="145414" y="872489"/>
                  </a:lnTo>
                  <a:lnTo>
                    <a:pt x="99421" y="865072"/>
                  </a:lnTo>
                  <a:lnTo>
                    <a:pt x="59500" y="844419"/>
                  </a:lnTo>
                  <a:lnTo>
                    <a:pt x="28033" y="812935"/>
                  </a:lnTo>
                  <a:lnTo>
                    <a:pt x="7405" y="773019"/>
                  </a:lnTo>
                  <a:lnTo>
                    <a:pt x="0" y="727075"/>
                  </a:lnTo>
                  <a:lnTo>
                    <a:pt x="0" y="14541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9" name="Google Shape;5719;p351"/>
          <p:cNvSpPr txBox="1"/>
          <p:nvPr/>
        </p:nvSpPr>
        <p:spPr>
          <a:xfrm>
            <a:off x="7863078" y="2744555"/>
            <a:ext cx="580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  Node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0" name="Google Shape;5720;p351"/>
          <p:cNvGrpSpPr/>
          <p:nvPr/>
        </p:nvGrpSpPr>
        <p:grpSpPr>
          <a:xfrm>
            <a:off x="5508116" y="776203"/>
            <a:ext cx="3630237" cy="4612523"/>
            <a:chOff x="5508116" y="582167"/>
            <a:chExt cx="3630237" cy="3459479"/>
          </a:xfrm>
        </p:grpSpPr>
        <p:sp>
          <p:nvSpPr>
            <p:cNvPr id="5721" name="Google Shape;5721;p351"/>
            <p:cNvSpPr/>
            <p:nvPr/>
          </p:nvSpPr>
          <p:spPr>
            <a:xfrm>
              <a:off x="8356853" y="1942731"/>
              <a:ext cx="781500" cy="781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351"/>
            <p:cNvSpPr/>
            <p:nvPr/>
          </p:nvSpPr>
          <p:spPr>
            <a:xfrm>
              <a:off x="7020306" y="582167"/>
              <a:ext cx="720090" cy="3459479"/>
            </a:xfrm>
            <a:custGeom>
              <a:rect b="b" l="l" r="r" t="t"/>
              <a:pathLst>
                <a:path extrusionOk="0" h="3459479" w="720090">
                  <a:moveTo>
                    <a:pt x="720090" y="1773047"/>
                  </a:moveTo>
                  <a:lnTo>
                    <a:pt x="364744" y="1773047"/>
                  </a:lnTo>
                  <a:lnTo>
                    <a:pt x="364744" y="1185164"/>
                  </a:lnTo>
                  <a:lnTo>
                    <a:pt x="364744" y="1180338"/>
                  </a:lnTo>
                  <a:lnTo>
                    <a:pt x="364744" y="1177798"/>
                  </a:lnTo>
                  <a:lnTo>
                    <a:pt x="364744" y="54610"/>
                  </a:lnTo>
                  <a:lnTo>
                    <a:pt x="364744" y="49911"/>
                  </a:lnTo>
                  <a:lnTo>
                    <a:pt x="364744" y="47244"/>
                  </a:lnTo>
                  <a:lnTo>
                    <a:pt x="362585" y="45085"/>
                  </a:lnTo>
                  <a:lnTo>
                    <a:pt x="27051" y="45085"/>
                  </a:lnTo>
                  <a:lnTo>
                    <a:pt x="88011" y="9525"/>
                  </a:lnTo>
                  <a:lnTo>
                    <a:pt x="90297" y="8255"/>
                  </a:lnTo>
                  <a:lnTo>
                    <a:pt x="91059" y="5334"/>
                  </a:lnTo>
                  <a:lnTo>
                    <a:pt x="89662" y="3048"/>
                  </a:lnTo>
                  <a:lnTo>
                    <a:pt x="88392" y="762"/>
                  </a:lnTo>
                  <a:lnTo>
                    <a:pt x="85471" y="0"/>
                  </a:lnTo>
                  <a:lnTo>
                    <a:pt x="83185" y="1270"/>
                  </a:lnTo>
                  <a:lnTo>
                    <a:pt x="0" y="49911"/>
                  </a:lnTo>
                  <a:lnTo>
                    <a:pt x="83185" y="98425"/>
                  </a:lnTo>
                  <a:lnTo>
                    <a:pt x="85471" y="99822"/>
                  </a:lnTo>
                  <a:lnTo>
                    <a:pt x="88392" y="99060"/>
                  </a:lnTo>
                  <a:lnTo>
                    <a:pt x="89662" y="96774"/>
                  </a:lnTo>
                  <a:lnTo>
                    <a:pt x="91059" y="94488"/>
                  </a:lnTo>
                  <a:lnTo>
                    <a:pt x="90297" y="91567"/>
                  </a:lnTo>
                  <a:lnTo>
                    <a:pt x="88011" y="90170"/>
                  </a:lnTo>
                  <a:lnTo>
                    <a:pt x="27051" y="54610"/>
                  </a:lnTo>
                  <a:lnTo>
                    <a:pt x="355219" y="54610"/>
                  </a:lnTo>
                  <a:lnTo>
                    <a:pt x="355219" y="1175639"/>
                  </a:lnTo>
                  <a:lnTo>
                    <a:pt x="27051" y="1175639"/>
                  </a:lnTo>
                  <a:lnTo>
                    <a:pt x="88011" y="1140079"/>
                  </a:lnTo>
                  <a:lnTo>
                    <a:pt x="90297" y="1138682"/>
                  </a:lnTo>
                  <a:lnTo>
                    <a:pt x="91059" y="1135761"/>
                  </a:lnTo>
                  <a:lnTo>
                    <a:pt x="89662" y="1133602"/>
                  </a:lnTo>
                  <a:lnTo>
                    <a:pt x="88392" y="1131316"/>
                  </a:lnTo>
                  <a:lnTo>
                    <a:pt x="85471" y="1130554"/>
                  </a:lnTo>
                  <a:lnTo>
                    <a:pt x="83185" y="1131824"/>
                  </a:lnTo>
                  <a:lnTo>
                    <a:pt x="0" y="1180338"/>
                  </a:lnTo>
                  <a:lnTo>
                    <a:pt x="83185" y="1228979"/>
                  </a:lnTo>
                  <a:lnTo>
                    <a:pt x="85471" y="1230249"/>
                  </a:lnTo>
                  <a:lnTo>
                    <a:pt x="88392" y="1229487"/>
                  </a:lnTo>
                  <a:lnTo>
                    <a:pt x="89662" y="1227201"/>
                  </a:lnTo>
                  <a:lnTo>
                    <a:pt x="91059" y="1224915"/>
                  </a:lnTo>
                  <a:lnTo>
                    <a:pt x="90297" y="1221994"/>
                  </a:lnTo>
                  <a:lnTo>
                    <a:pt x="88011" y="1220724"/>
                  </a:lnTo>
                  <a:lnTo>
                    <a:pt x="27051" y="1185164"/>
                  </a:lnTo>
                  <a:lnTo>
                    <a:pt x="355219" y="1185164"/>
                  </a:lnTo>
                  <a:lnTo>
                    <a:pt x="355219" y="1775079"/>
                  </a:lnTo>
                  <a:lnTo>
                    <a:pt x="355219" y="1780413"/>
                  </a:lnTo>
                  <a:lnTo>
                    <a:pt x="355219" y="2284349"/>
                  </a:lnTo>
                  <a:lnTo>
                    <a:pt x="26822" y="2284349"/>
                  </a:lnTo>
                  <a:lnTo>
                    <a:pt x="88011" y="2248662"/>
                  </a:lnTo>
                  <a:lnTo>
                    <a:pt x="90297" y="2247392"/>
                  </a:lnTo>
                  <a:lnTo>
                    <a:pt x="91059" y="2244471"/>
                  </a:lnTo>
                  <a:lnTo>
                    <a:pt x="89662" y="2242185"/>
                  </a:lnTo>
                  <a:lnTo>
                    <a:pt x="88392" y="2239899"/>
                  </a:lnTo>
                  <a:lnTo>
                    <a:pt x="85471" y="2239137"/>
                  </a:lnTo>
                  <a:lnTo>
                    <a:pt x="83185" y="2240534"/>
                  </a:lnTo>
                  <a:lnTo>
                    <a:pt x="0" y="2289048"/>
                  </a:lnTo>
                  <a:lnTo>
                    <a:pt x="83185" y="2337562"/>
                  </a:lnTo>
                  <a:lnTo>
                    <a:pt x="85471" y="2338959"/>
                  </a:lnTo>
                  <a:lnTo>
                    <a:pt x="88392" y="2338197"/>
                  </a:lnTo>
                  <a:lnTo>
                    <a:pt x="89662" y="2335911"/>
                  </a:lnTo>
                  <a:lnTo>
                    <a:pt x="91059" y="2333625"/>
                  </a:lnTo>
                  <a:lnTo>
                    <a:pt x="90297" y="2330704"/>
                  </a:lnTo>
                  <a:lnTo>
                    <a:pt x="88011" y="2329434"/>
                  </a:lnTo>
                  <a:lnTo>
                    <a:pt x="27051" y="2293874"/>
                  </a:lnTo>
                  <a:lnTo>
                    <a:pt x="355219" y="2293874"/>
                  </a:lnTo>
                  <a:lnTo>
                    <a:pt x="355219" y="3404235"/>
                  </a:lnTo>
                  <a:lnTo>
                    <a:pt x="27025" y="3404235"/>
                  </a:lnTo>
                  <a:lnTo>
                    <a:pt x="90297" y="3367341"/>
                  </a:lnTo>
                  <a:lnTo>
                    <a:pt x="91059" y="3364420"/>
                  </a:lnTo>
                  <a:lnTo>
                    <a:pt x="89662" y="3362147"/>
                  </a:lnTo>
                  <a:lnTo>
                    <a:pt x="88392" y="3359886"/>
                  </a:lnTo>
                  <a:lnTo>
                    <a:pt x="85471" y="3359112"/>
                  </a:lnTo>
                  <a:lnTo>
                    <a:pt x="25120" y="3394341"/>
                  </a:lnTo>
                  <a:lnTo>
                    <a:pt x="25120" y="3405352"/>
                  </a:lnTo>
                  <a:lnTo>
                    <a:pt x="18859" y="3409010"/>
                  </a:lnTo>
                  <a:lnTo>
                    <a:pt x="11811" y="3404882"/>
                  </a:lnTo>
                  <a:lnTo>
                    <a:pt x="18859" y="3408997"/>
                  </a:lnTo>
                  <a:lnTo>
                    <a:pt x="25120" y="3405352"/>
                  </a:lnTo>
                  <a:lnTo>
                    <a:pt x="25120" y="3394341"/>
                  </a:lnTo>
                  <a:lnTo>
                    <a:pt x="0" y="3408997"/>
                  </a:lnTo>
                  <a:lnTo>
                    <a:pt x="85471" y="3458895"/>
                  </a:lnTo>
                  <a:lnTo>
                    <a:pt x="88392" y="3458121"/>
                  </a:lnTo>
                  <a:lnTo>
                    <a:pt x="89662" y="3455847"/>
                  </a:lnTo>
                  <a:lnTo>
                    <a:pt x="91059" y="3453587"/>
                  </a:lnTo>
                  <a:lnTo>
                    <a:pt x="90297" y="3450666"/>
                  </a:lnTo>
                  <a:lnTo>
                    <a:pt x="27025" y="3413760"/>
                  </a:lnTo>
                  <a:lnTo>
                    <a:pt x="362585" y="3413760"/>
                  </a:lnTo>
                  <a:lnTo>
                    <a:pt x="364744" y="3411639"/>
                  </a:lnTo>
                  <a:lnTo>
                    <a:pt x="364744" y="3408997"/>
                  </a:lnTo>
                  <a:lnTo>
                    <a:pt x="364744" y="3404235"/>
                  </a:lnTo>
                  <a:lnTo>
                    <a:pt x="364744" y="2291715"/>
                  </a:lnTo>
                  <a:lnTo>
                    <a:pt x="364744" y="2289048"/>
                  </a:lnTo>
                  <a:lnTo>
                    <a:pt x="364744" y="2284349"/>
                  </a:lnTo>
                  <a:lnTo>
                    <a:pt x="364744" y="1782572"/>
                  </a:lnTo>
                  <a:lnTo>
                    <a:pt x="720090" y="1782572"/>
                  </a:lnTo>
                  <a:lnTo>
                    <a:pt x="720090" y="1777746"/>
                  </a:lnTo>
                  <a:lnTo>
                    <a:pt x="720090" y="1773047"/>
                  </a:lnTo>
                  <a:close/>
                </a:path>
              </a:pathLst>
            </a:custGeom>
            <a:solidFill>
              <a:srgbClr val="497D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351"/>
            <p:cNvSpPr/>
            <p:nvPr/>
          </p:nvSpPr>
          <p:spPr>
            <a:xfrm>
              <a:off x="5508116" y="1725117"/>
              <a:ext cx="792479" cy="351789"/>
            </a:xfrm>
            <a:custGeom>
              <a:rect b="b" l="l" r="r" t="t"/>
              <a:pathLst>
                <a:path extrusionOk="0" h="351789" w="792479">
                  <a:moveTo>
                    <a:pt x="792086" y="0"/>
                  </a:moveTo>
                  <a:lnTo>
                    <a:pt x="0" y="0"/>
                  </a:lnTo>
                  <a:lnTo>
                    <a:pt x="0" y="351713"/>
                  </a:lnTo>
                  <a:lnTo>
                    <a:pt x="792086" y="351713"/>
                  </a:lnTo>
                  <a:lnTo>
                    <a:pt x="792086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351"/>
            <p:cNvSpPr/>
            <p:nvPr/>
          </p:nvSpPr>
          <p:spPr>
            <a:xfrm>
              <a:off x="5508116" y="1725117"/>
              <a:ext cx="792479" cy="351789"/>
            </a:xfrm>
            <a:custGeom>
              <a:rect b="b" l="l" r="r" t="t"/>
              <a:pathLst>
                <a:path extrusionOk="0" h="351789" w="792479">
                  <a:moveTo>
                    <a:pt x="0" y="351713"/>
                  </a:moveTo>
                  <a:lnTo>
                    <a:pt x="792086" y="351713"/>
                  </a:lnTo>
                  <a:lnTo>
                    <a:pt x="792086" y="0"/>
                  </a:lnTo>
                  <a:lnTo>
                    <a:pt x="0" y="0"/>
                  </a:lnTo>
                  <a:lnTo>
                    <a:pt x="0" y="35171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5" name="Google Shape;5725;p351"/>
          <p:cNvSpPr txBox="1"/>
          <p:nvPr/>
        </p:nvSpPr>
        <p:spPr>
          <a:xfrm>
            <a:off x="5508116" y="751772"/>
            <a:ext cx="792600" cy="469200"/>
          </a:xfrm>
          <a:prstGeom prst="rect">
            <a:avLst/>
          </a:prstGeom>
          <a:solidFill>
            <a:srgbClr val="C3D59B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1275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6" name="Google Shape;5726;p351"/>
          <p:cNvSpPr txBox="1"/>
          <p:nvPr/>
        </p:nvSpPr>
        <p:spPr>
          <a:xfrm>
            <a:off x="5598921" y="2339441"/>
            <a:ext cx="612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7" name="Google Shape;5727;p351"/>
          <p:cNvSpPr txBox="1"/>
          <p:nvPr/>
        </p:nvSpPr>
        <p:spPr>
          <a:xfrm>
            <a:off x="179514" y="536600"/>
            <a:ext cx="2664600" cy="684900"/>
          </a:xfrm>
          <a:prstGeom prst="rect">
            <a:avLst/>
          </a:prstGeom>
          <a:solidFill>
            <a:srgbClr val="DDD9C3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91440" marR="116204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E7E7E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hadoop jar wc.jar  WordCount mydata output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728" name="Google Shape;5728;p351"/>
          <p:cNvGrpSpPr/>
          <p:nvPr/>
        </p:nvGrpSpPr>
        <p:grpSpPr>
          <a:xfrm>
            <a:off x="4860035" y="3633295"/>
            <a:ext cx="1442720" cy="660383"/>
            <a:chOff x="4860035" y="2725039"/>
            <a:chExt cx="1442720" cy="495300"/>
          </a:xfrm>
        </p:grpSpPr>
        <p:sp>
          <p:nvSpPr>
            <p:cNvPr id="5729" name="Google Shape;5729;p351"/>
            <p:cNvSpPr/>
            <p:nvPr/>
          </p:nvSpPr>
          <p:spPr>
            <a:xfrm>
              <a:off x="4860035" y="2725039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1359915" y="0"/>
                  </a:moveTo>
                  <a:lnTo>
                    <a:pt x="82423" y="0"/>
                  </a:lnTo>
                  <a:lnTo>
                    <a:pt x="50363" y="6484"/>
                  </a:lnTo>
                  <a:lnTo>
                    <a:pt x="24161" y="24161"/>
                  </a:lnTo>
                  <a:lnTo>
                    <a:pt x="6484" y="50363"/>
                  </a:lnTo>
                  <a:lnTo>
                    <a:pt x="0" y="82423"/>
                  </a:lnTo>
                  <a:lnTo>
                    <a:pt x="0" y="412369"/>
                  </a:lnTo>
                  <a:lnTo>
                    <a:pt x="6484" y="444428"/>
                  </a:lnTo>
                  <a:lnTo>
                    <a:pt x="24161" y="470630"/>
                  </a:lnTo>
                  <a:lnTo>
                    <a:pt x="50363" y="488307"/>
                  </a:lnTo>
                  <a:lnTo>
                    <a:pt x="82423" y="494792"/>
                  </a:lnTo>
                  <a:lnTo>
                    <a:pt x="1359915" y="494792"/>
                  </a:lnTo>
                  <a:lnTo>
                    <a:pt x="1391975" y="488307"/>
                  </a:lnTo>
                  <a:lnTo>
                    <a:pt x="1418177" y="470630"/>
                  </a:lnTo>
                  <a:lnTo>
                    <a:pt x="1435854" y="444428"/>
                  </a:lnTo>
                  <a:lnTo>
                    <a:pt x="1442339" y="412369"/>
                  </a:lnTo>
                  <a:lnTo>
                    <a:pt x="1442339" y="82423"/>
                  </a:lnTo>
                  <a:lnTo>
                    <a:pt x="1435854" y="50363"/>
                  </a:lnTo>
                  <a:lnTo>
                    <a:pt x="1418177" y="24161"/>
                  </a:lnTo>
                  <a:lnTo>
                    <a:pt x="1391975" y="6484"/>
                  </a:lnTo>
                  <a:lnTo>
                    <a:pt x="1359915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51"/>
            <p:cNvSpPr/>
            <p:nvPr/>
          </p:nvSpPr>
          <p:spPr>
            <a:xfrm>
              <a:off x="4860035" y="2725039"/>
              <a:ext cx="1442720" cy="495300"/>
            </a:xfrm>
            <a:custGeom>
              <a:rect b="b" l="l" r="r" t="t"/>
              <a:pathLst>
                <a:path extrusionOk="0" h="495300" w="1442720">
                  <a:moveTo>
                    <a:pt x="0" y="82423"/>
                  </a:moveTo>
                  <a:lnTo>
                    <a:pt x="6484" y="50363"/>
                  </a:lnTo>
                  <a:lnTo>
                    <a:pt x="24161" y="24161"/>
                  </a:lnTo>
                  <a:lnTo>
                    <a:pt x="50363" y="6484"/>
                  </a:lnTo>
                  <a:lnTo>
                    <a:pt x="82423" y="0"/>
                  </a:lnTo>
                  <a:lnTo>
                    <a:pt x="1359915" y="0"/>
                  </a:lnTo>
                  <a:lnTo>
                    <a:pt x="1391975" y="6484"/>
                  </a:lnTo>
                  <a:lnTo>
                    <a:pt x="1418177" y="24161"/>
                  </a:lnTo>
                  <a:lnTo>
                    <a:pt x="1435854" y="50363"/>
                  </a:lnTo>
                  <a:lnTo>
                    <a:pt x="1442339" y="82423"/>
                  </a:lnTo>
                  <a:lnTo>
                    <a:pt x="1442339" y="412369"/>
                  </a:lnTo>
                  <a:lnTo>
                    <a:pt x="1435854" y="444428"/>
                  </a:lnTo>
                  <a:lnTo>
                    <a:pt x="1418177" y="470630"/>
                  </a:lnTo>
                  <a:lnTo>
                    <a:pt x="1391975" y="488307"/>
                  </a:lnTo>
                  <a:lnTo>
                    <a:pt x="1359915" y="494792"/>
                  </a:lnTo>
                  <a:lnTo>
                    <a:pt x="82423" y="494792"/>
                  </a:lnTo>
                  <a:lnTo>
                    <a:pt x="50363" y="488307"/>
                  </a:lnTo>
                  <a:lnTo>
                    <a:pt x="24161" y="470630"/>
                  </a:lnTo>
                  <a:lnTo>
                    <a:pt x="6484" y="444428"/>
                  </a:lnTo>
                  <a:lnTo>
                    <a:pt x="0" y="412369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1" name="Google Shape;5731;p351"/>
          <p:cNvSpPr txBox="1"/>
          <p:nvPr/>
        </p:nvSpPr>
        <p:spPr>
          <a:xfrm>
            <a:off x="3859148" y="3229355"/>
            <a:ext cx="24390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Manager	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122045" marR="0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MRAppMaster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2" name="Google Shape;5732;p351"/>
          <p:cNvGrpSpPr/>
          <p:nvPr/>
        </p:nvGrpSpPr>
        <p:grpSpPr>
          <a:xfrm>
            <a:off x="1168298" y="2756846"/>
            <a:ext cx="5062321" cy="3052497"/>
            <a:chOff x="1168298" y="2067686"/>
            <a:chExt cx="5062321" cy="2289430"/>
          </a:xfrm>
        </p:grpSpPr>
        <p:sp>
          <p:nvSpPr>
            <p:cNvPr id="5733" name="Google Shape;5733;p351"/>
            <p:cNvSpPr/>
            <p:nvPr/>
          </p:nvSpPr>
          <p:spPr>
            <a:xfrm>
              <a:off x="1168298" y="2067686"/>
              <a:ext cx="5062220" cy="2289175"/>
            </a:xfrm>
            <a:custGeom>
              <a:rect b="b" l="l" r="r" t="t"/>
              <a:pathLst>
                <a:path extrusionOk="0" h="2289175" w="5062220">
                  <a:moveTo>
                    <a:pt x="110718" y="481203"/>
                  </a:moveTo>
                  <a:lnTo>
                    <a:pt x="109067" y="475488"/>
                  </a:lnTo>
                  <a:lnTo>
                    <a:pt x="104622" y="472821"/>
                  </a:lnTo>
                  <a:lnTo>
                    <a:pt x="100037" y="470154"/>
                  </a:lnTo>
                  <a:lnTo>
                    <a:pt x="94208" y="471678"/>
                  </a:lnTo>
                  <a:lnTo>
                    <a:pt x="64858" y="522008"/>
                  </a:lnTo>
                  <a:lnTo>
                    <a:pt x="55321" y="538340"/>
                  </a:lnTo>
                  <a:lnTo>
                    <a:pt x="64846" y="522008"/>
                  </a:lnTo>
                  <a:lnTo>
                    <a:pt x="64858" y="0"/>
                  </a:lnTo>
                  <a:lnTo>
                    <a:pt x="45808" y="0"/>
                  </a:lnTo>
                  <a:lnTo>
                    <a:pt x="45808" y="522008"/>
                  </a:lnTo>
                  <a:lnTo>
                    <a:pt x="16459" y="471678"/>
                  </a:lnTo>
                  <a:lnTo>
                    <a:pt x="10629" y="470154"/>
                  </a:lnTo>
                  <a:lnTo>
                    <a:pt x="1536" y="475488"/>
                  </a:lnTo>
                  <a:lnTo>
                    <a:pt x="0" y="481203"/>
                  </a:lnTo>
                  <a:lnTo>
                    <a:pt x="55333" y="576072"/>
                  </a:lnTo>
                  <a:lnTo>
                    <a:pt x="66370" y="557149"/>
                  </a:lnTo>
                  <a:lnTo>
                    <a:pt x="110718" y="481203"/>
                  </a:lnTo>
                  <a:close/>
                </a:path>
                <a:path extrusionOk="0" h="2289175" w="5062220">
                  <a:moveTo>
                    <a:pt x="5062067" y="1876552"/>
                  </a:moveTo>
                  <a:lnTo>
                    <a:pt x="5055578" y="1844471"/>
                  </a:lnTo>
                  <a:lnTo>
                    <a:pt x="5037899" y="1818271"/>
                  </a:lnTo>
                  <a:lnTo>
                    <a:pt x="5011699" y="1800606"/>
                  </a:lnTo>
                  <a:lnTo>
                    <a:pt x="4979644" y="1794129"/>
                  </a:lnTo>
                  <a:lnTo>
                    <a:pt x="3846169" y="1794129"/>
                  </a:lnTo>
                  <a:lnTo>
                    <a:pt x="3814102" y="1800606"/>
                  </a:lnTo>
                  <a:lnTo>
                    <a:pt x="3787902" y="1818271"/>
                  </a:lnTo>
                  <a:lnTo>
                    <a:pt x="3770223" y="1844471"/>
                  </a:lnTo>
                  <a:lnTo>
                    <a:pt x="3763746" y="1876552"/>
                  </a:lnTo>
                  <a:lnTo>
                    <a:pt x="3763746" y="2206396"/>
                  </a:lnTo>
                  <a:lnTo>
                    <a:pt x="3770223" y="2238502"/>
                  </a:lnTo>
                  <a:lnTo>
                    <a:pt x="3787902" y="2264714"/>
                  </a:lnTo>
                  <a:lnTo>
                    <a:pt x="3814102" y="2282380"/>
                  </a:lnTo>
                  <a:lnTo>
                    <a:pt x="3846169" y="2288857"/>
                  </a:lnTo>
                  <a:lnTo>
                    <a:pt x="4979644" y="2288857"/>
                  </a:lnTo>
                  <a:lnTo>
                    <a:pt x="5011699" y="2282380"/>
                  </a:lnTo>
                  <a:lnTo>
                    <a:pt x="5037899" y="2264714"/>
                  </a:lnTo>
                  <a:lnTo>
                    <a:pt x="5055578" y="2238502"/>
                  </a:lnTo>
                  <a:lnTo>
                    <a:pt x="5062067" y="2206396"/>
                  </a:lnTo>
                  <a:lnTo>
                    <a:pt x="5062067" y="1876552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51"/>
            <p:cNvSpPr/>
            <p:nvPr/>
          </p:nvSpPr>
          <p:spPr>
            <a:xfrm>
              <a:off x="4932044" y="3861816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423"/>
                  </a:moveTo>
                  <a:lnTo>
                    <a:pt x="6484" y="50331"/>
                  </a:lnTo>
                  <a:lnTo>
                    <a:pt x="24161" y="24133"/>
                  </a:lnTo>
                  <a:lnTo>
                    <a:pt x="50363" y="6474"/>
                  </a:lnTo>
                  <a:lnTo>
                    <a:pt x="82422" y="0"/>
                  </a:lnTo>
                  <a:lnTo>
                    <a:pt x="1215897" y="0"/>
                  </a:lnTo>
                  <a:lnTo>
                    <a:pt x="1247957" y="6474"/>
                  </a:lnTo>
                  <a:lnTo>
                    <a:pt x="1274159" y="24133"/>
                  </a:lnTo>
                  <a:lnTo>
                    <a:pt x="1291836" y="50331"/>
                  </a:lnTo>
                  <a:lnTo>
                    <a:pt x="1298320" y="82423"/>
                  </a:lnTo>
                  <a:lnTo>
                    <a:pt x="1298320" y="412267"/>
                  </a:lnTo>
                  <a:lnTo>
                    <a:pt x="1291836" y="444365"/>
                  </a:lnTo>
                  <a:lnTo>
                    <a:pt x="1274159" y="470576"/>
                  </a:lnTo>
                  <a:lnTo>
                    <a:pt x="1247957" y="488248"/>
                  </a:lnTo>
                  <a:lnTo>
                    <a:pt x="1215897" y="494728"/>
                  </a:lnTo>
                  <a:lnTo>
                    <a:pt x="82422" y="494728"/>
                  </a:lnTo>
                  <a:lnTo>
                    <a:pt x="50363" y="488248"/>
                  </a:lnTo>
                  <a:lnTo>
                    <a:pt x="24161" y="470576"/>
                  </a:lnTo>
                  <a:lnTo>
                    <a:pt x="6484" y="444365"/>
                  </a:lnTo>
                  <a:lnTo>
                    <a:pt x="0" y="412267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5" name="Google Shape;5735;p351"/>
          <p:cNvSpPr txBox="1"/>
          <p:nvPr/>
        </p:nvSpPr>
        <p:spPr>
          <a:xfrm>
            <a:off x="4931526" y="5122000"/>
            <a:ext cx="11673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3048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WordCount  Reduce Task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6" name="Google Shape;5736;p351"/>
          <p:cNvGrpSpPr/>
          <p:nvPr/>
        </p:nvGrpSpPr>
        <p:grpSpPr>
          <a:xfrm>
            <a:off x="4932045" y="2204664"/>
            <a:ext cx="1298575" cy="660383"/>
            <a:chOff x="4932045" y="1653539"/>
            <a:chExt cx="1298575" cy="495300"/>
          </a:xfrm>
        </p:grpSpPr>
        <p:sp>
          <p:nvSpPr>
            <p:cNvPr id="5737" name="Google Shape;5737;p351"/>
            <p:cNvSpPr/>
            <p:nvPr/>
          </p:nvSpPr>
          <p:spPr>
            <a:xfrm>
              <a:off x="4932045" y="1653539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1215897" y="0"/>
                  </a:moveTo>
                  <a:lnTo>
                    <a:pt x="82422" y="0"/>
                  </a:lnTo>
                  <a:lnTo>
                    <a:pt x="50363" y="6484"/>
                  </a:lnTo>
                  <a:lnTo>
                    <a:pt x="24161" y="24161"/>
                  </a:lnTo>
                  <a:lnTo>
                    <a:pt x="6484" y="50363"/>
                  </a:lnTo>
                  <a:lnTo>
                    <a:pt x="0" y="82423"/>
                  </a:lnTo>
                  <a:lnTo>
                    <a:pt x="0" y="412242"/>
                  </a:lnTo>
                  <a:lnTo>
                    <a:pt x="6484" y="444374"/>
                  </a:lnTo>
                  <a:lnTo>
                    <a:pt x="24161" y="470614"/>
                  </a:lnTo>
                  <a:lnTo>
                    <a:pt x="50363" y="488305"/>
                  </a:lnTo>
                  <a:lnTo>
                    <a:pt x="82422" y="494792"/>
                  </a:lnTo>
                  <a:lnTo>
                    <a:pt x="1215897" y="494792"/>
                  </a:lnTo>
                  <a:lnTo>
                    <a:pt x="1247957" y="488305"/>
                  </a:lnTo>
                  <a:lnTo>
                    <a:pt x="1274159" y="470614"/>
                  </a:lnTo>
                  <a:lnTo>
                    <a:pt x="1291836" y="444374"/>
                  </a:lnTo>
                  <a:lnTo>
                    <a:pt x="1298320" y="412242"/>
                  </a:lnTo>
                  <a:lnTo>
                    <a:pt x="1298320" y="82423"/>
                  </a:lnTo>
                  <a:lnTo>
                    <a:pt x="1291836" y="50363"/>
                  </a:lnTo>
                  <a:lnTo>
                    <a:pt x="1274159" y="24161"/>
                  </a:lnTo>
                  <a:lnTo>
                    <a:pt x="1247957" y="6484"/>
                  </a:lnTo>
                  <a:lnTo>
                    <a:pt x="1215897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51"/>
            <p:cNvSpPr/>
            <p:nvPr/>
          </p:nvSpPr>
          <p:spPr>
            <a:xfrm>
              <a:off x="4932045" y="1653539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423"/>
                  </a:moveTo>
                  <a:lnTo>
                    <a:pt x="6484" y="50363"/>
                  </a:lnTo>
                  <a:lnTo>
                    <a:pt x="24161" y="24161"/>
                  </a:lnTo>
                  <a:lnTo>
                    <a:pt x="50363" y="6484"/>
                  </a:lnTo>
                  <a:lnTo>
                    <a:pt x="82422" y="0"/>
                  </a:lnTo>
                  <a:lnTo>
                    <a:pt x="1215897" y="0"/>
                  </a:lnTo>
                  <a:lnTo>
                    <a:pt x="1247957" y="6484"/>
                  </a:lnTo>
                  <a:lnTo>
                    <a:pt x="1274159" y="24161"/>
                  </a:lnTo>
                  <a:lnTo>
                    <a:pt x="1291836" y="50363"/>
                  </a:lnTo>
                  <a:lnTo>
                    <a:pt x="1298320" y="82423"/>
                  </a:lnTo>
                  <a:lnTo>
                    <a:pt x="1298320" y="412242"/>
                  </a:lnTo>
                  <a:lnTo>
                    <a:pt x="1291836" y="444374"/>
                  </a:lnTo>
                  <a:lnTo>
                    <a:pt x="1274159" y="470614"/>
                  </a:lnTo>
                  <a:lnTo>
                    <a:pt x="1247957" y="488305"/>
                  </a:lnTo>
                  <a:lnTo>
                    <a:pt x="1215897" y="494792"/>
                  </a:lnTo>
                  <a:lnTo>
                    <a:pt x="82422" y="494792"/>
                  </a:lnTo>
                  <a:lnTo>
                    <a:pt x="50363" y="488305"/>
                  </a:lnTo>
                  <a:lnTo>
                    <a:pt x="24161" y="470614"/>
                  </a:lnTo>
                  <a:lnTo>
                    <a:pt x="6484" y="444374"/>
                  </a:lnTo>
                  <a:lnTo>
                    <a:pt x="0" y="412242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9" name="Google Shape;5739;p351"/>
          <p:cNvSpPr txBox="1"/>
          <p:nvPr/>
        </p:nvSpPr>
        <p:spPr>
          <a:xfrm>
            <a:off x="5095494" y="2176780"/>
            <a:ext cx="971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WordCount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0" name="Google Shape;5740;p351"/>
          <p:cNvSpPr txBox="1"/>
          <p:nvPr/>
        </p:nvSpPr>
        <p:spPr>
          <a:xfrm>
            <a:off x="4932051" y="2502000"/>
            <a:ext cx="1167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Reduce Task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6"/>
          <p:cNvSpPr txBox="1"/>
          <p:nvPr>
            <p:ph type="title"/>
          </p:nvPr>
        </p:nvSpPr>
        <p:spPr>
          <a:xfrm>
            <a:off x="2879600" y="333350"/>
            <a:ext cx="3386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Доступ к HDFS</a:t>
            </a:r>
            <a:endParaRPr sz="2200"/>
          </a:p>
        </p:txBody>
      </p:sp>
      <p:sp>
        <p:nvSpPr>
          <p:cNvPr id="647" name="Google Shape;647;p46"/>
          <p:cNvSpPr txBox="1"/>
          <p:nvPr/>
        </p:nvSpPr>
        <p:spPr>
          <a:xfrm>
            <a:off x="535940" y="1486171"/>
            <a:ext cx="77775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00">
            <a:noAutofit/>
          </a:bodyPr>
          <a:lstStyle/>
          <a:p>
            <a:pPr indent="-2800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Способы доступа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Direct Access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535" lvl="2" marL="1155700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Взаимодействует с HDFS с помощью нативного клиента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535" lvl="2" marL="11557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Java, C++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Через Proxy Server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535" lvl="2" marL="1155700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Дос</a:t>
            </a:r>
            <a:r>
              <a:rPr lang="en-US" sz="2000"/>
              <a:t>туп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 к HDFS через Proxy Server – middle man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535" lvl="2" marL="11557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Серверы REST, Thrift и Avro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744" name="Shape 5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5" name="Google Shape;5745;p352"/>
          <p:cNvGrpSpPr/>
          <p:nvPr/>
        </p:nvGrpSpPr>
        <p:grpSpPr>
          <a:xfrm>
            <a:off x="2771775" y="356606"/>
            <a:ext cx="3919004" cy="2688946"/>
            <a:chOff x="2771775" y="267461"/>
            <a:chExt cx="3919004" cy="2016760"/>
          </a:xfrm>
        </p:grpSpPr>
        <p:sp>
          <p:nvSpPr>
            <p:cNvPr id="5746" name="Google Shape;5746;p352"/>
            <p:cNvSpPr/>
            <p:nvPr/>
          </p:nvSpPr>
          <p:spPr>
            <a:xfrm>
              <a:off x="2771775" y="267461"/>
              <a:ext cx="3672840" cy="2016760"/>
            </a:xfrm>
            <a:custGeom>
              <a:rect b="b" l="l" r="r" t="t"/>
              <a:pathLst>
                <a:path extrusionOk="0" h="2016760" w="3672840">
                  <a:moveTo>
                    <a:pt x="3336416" y="0"/>
                  </a:moveTo>
                  <a:lnTo>
                    <a:pt x="336042" y="0"/>
                  </a:lnTo>
                  <a:lnTo>
                    <a:pt x="286394" y="3644"/>
                  </a:lnTo>
                  <a:lnTo>
                    <a:pt x="239004" y="14231"/>
                  </a:lnTo>
                  <a:lnTo>
                    <a:pt x="194394" y="31239"/>
                  </a:lnTo>
                  <a:lnTo>
                    <a:pt x="153082" y="54149"/>
                  </a:lnTo>
                  <a:lnTo>
                    <a:pt x="115591" y="82440"/>
                  </a:lnTo>
                  <a:lnTo>
                    <a:pt x="82440" y="115591"/>
                  </a:lnTo>
                  <a:lnTo>
                    <a:pt x="54149" y="153082"/>
                  </a:lnTo>
                  <a:lnTo>
                    <a:pt x="31239" y="194394"/>
                  </a:lnTo>
                  <a:lnTo>
                    <a:pt x="14231" y="239004"/>
                  </a:lnTo>
                  <a:lnTo>
                    <a:pt x="3644" y="286394"/>
                  </a:lnTo>
                  <a:lnTo>
                    <a:pt x="0" y="336041"/>
                  </a:lnTo>
                  <a:lnTo>
                    <a:pt x="0" y="1680210"/>
                  </a:lnTo>
                  <a:lnTo>
                    <a:pt x="3644" y="1729857"/>
                  </a:lnTo>
                  <a:lnTo>
                    <a:pt x="14231" y="1777247"/>
                  </a:lnTo>
                  <a:lnTo>
                    <a:pt x="31239" y="1821857"/>
                  </a:lnTo>
                  <a:lnTo>
                    <a:pt x="54149" y="1863169"/>
                  </a:lnTo>
                  <a:lnTo>
                    <a:pt x="82440" y="1900660"/>
                  </a:lnTo>
                  <a:lnTo>
                    <a:pt x="115591" y="1933811"/>
                  </a:lnTo>
                  <a:lnTo>
                    <a:pt x="153082" y="1962102"/>
                  </a:lnTo>
                  <a:lnTo>
                    <a:pt x="194394" y="1985012"/>
                  </a:lnTo>
                  <a:lnTo>
                    <a:pt x="239004" y="2002020"/>
                  </a:lnTo>
                  <a:lnTo>
                    <a:pt x="286394" y="2012607"/>
                  </a:lnTo>
                  <a:lnTo>
                    <a:pt x="336042" y="2016252"/>
                  </a:lnTo>
                  <a:lnTo>
                    <a:pt x="3336416" y="2016252"/>
                  </a:lnTo>
                  <a:lnTo>
                    <a:pt x="3386064" y="2012607"/>
                  </a:lnTo>
                  <a:lnTo>
                    <a:pt x="3433454" y="2002020"/>
                  </a:lnTo>
                  <a:lnTo>
                    <a:pt x="3478064" y="1985012"/>
                  </a:lnTo>
                  <a:lnTo>
                    <a:pt x="3519376" y="1962102"/>
                  </a:lnTo>
                  <a:lnTo>
                    <a:pt x="3556867" y="1933811"/>
                  </a:lnTo>
                  <a:lnTo>
                    <a:pt x="3590018" y="1900660"/>
                  </a:lnTo>
                  <a:lnTo>
                    <a:pt x="3618309" y="1863169"/>
                  </a:lnTo>
                  <a:lnTo>
                    <a:pt x="3641219" y="1821857"/>
                  </a:lnTo>
                  <a:lnTo>
                    <a:pt x="3658227" y="1777247"/>
                  </a:lnTo>
                  <a:lnTo>
                    <a:pt x="3668814" y="1729857"/>
                  </a:lnTo>
                  <a:lnTo>
                    <a:pt x="3672459" y="1680210"/>
                  </a:lnTo>
                  <a:lnTo>
                    <a:pt x="3672459" y="336041"/>
                  </a:lnTo>
                  <a:lnTo>
                    <a:pt x="3668814" y="286394"/>
                  </a:lnTo>
                  <a:lnTo>
                    <a:pt x="3658227" y="239004"/>
                  </a:lnTo>
                  <a:lnTo>
                    <a:pt x="3641219" y="194394"/>
                  </a:lnTo>
                  <a:lnTo>
                    <a:pt x="3618309" y="153082"/>
                  </a:lnTo>
                  <a:lnTo>
                    <a:pt x="3590018" y="115591"/>
                  </a:lnTo>
                  <a:lnTo>
                    <a:pt x="3556867" y="82440"/>
                  </a:lnTo>
                  <a:lnTo>
                    <a:pt x="3519376" y="54149"/>
                  </a:lnTo>
                  <a:lnTo>
                    <a:pt x="3478064" y="31239"/>
                  </a:lnTo>
                  <a:lnTo>
                    <a:pt x="3433454" y="14231"/>
                  </a:lnTo>
                  <a:lnTo>
                    <a:pt x="3386064" y="3644"/>
                  </a:lnTo>
                  <a:lnTo>
                    <a:pt x="3336416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52"/>
            <p:cNvSpPr/>
            <p:nvPr/>
          </p:nvSpPr>
          <p:spPr>
            <a:xfrm>
              <a:off x="2771775" y="267461"/>
              <a:ext cx="3672840" cy="2016760"/>
            </a:xfrm>
            <a:custGeom>
              <a:rect b="b" l="l" r="r" t="t"/>
              <a:pathLst>
                <a:path extrusionOk="0" h="2016760" w="3672840">
                  <a:moveTo>
                    <a:pt x="0" y="336041"/>
                  </a:moveTo>
                  <a:lnTo>
                    <a:pt x="3644" y="286394"/>
                  </a:lnTo>
                  <a:lnTo>
                    <a:pt x="14231" y="239004"/>
                  </a:lnTo>
                  <a:lnTo>
                    <a:pt x="31239" y="194394"/>
                  </a:lnTo>
                  <a:lnTo>
                    <a:pt x="54149" y="153082"/>
                  </a:lnTo>
                  <a:lnTo>
                    <a:pt x="82440" y="115591"/>
                  </a:lnTo>
                  <a:lnTo>
                    <a:pt x="115591" y="82440"/>
                  </a:lnTo>
                  <a:lnTo>
                    <a:pt x="153082" y="54149"/>
                  </a:lnTo>
                  <a:lnTo>
                    <a:pt x="194394" y="31239"/>
                  </a:lnTo>
                  <a:lnTo>
                    <a:pt x="239004" y="14231"/>
                  </a:lnTo>
                  <a:lnTo>
                    <a:pt x="286394" y="3644"/>
                  </a:lnTo>
                  <a:lnTo>
                    <a:pt x="336042" y="0"/>
                  </a:lnTo>
                  <a:lnTo>
                    <a:pt x="3336416" y="0"/>
                  </a:lnTo>
                  <a:lnTo>
                    <a:pt x="3386064" y="3644"/>
                  </a:lnTo>
                  <a:lnTo>
                    <a:pt x="3433454" y="14231"/>
                  </a:lnTo>
                  <a:lnTo>
                    <a:pt x="3478064" y="31239"/>
                  </a:lnTo>
                  <a:lnTo>
                    <a:pt x="3519376" y="54149"/>
                  </a:lnTo>
                  <a:lnTo>
                    <a:pt x="3556867" y="82440"/>
                  </a:lnTo>
                  <a:lnTo>
                    <a:pt x="3590018" y="115591"/>
                  </a:lnTo>
                  <a:lnTo>
                    <a:pt x="3618309" y="153082"/>
                  </a:lnTo>
                  <a:lnTo>
                    <a:pt x="3641219" y="194394"/>
                  </a:lnTo>
                  <a:lnTo>
                    <a:pt x="3658227" y="239004"/>
                  </a:lnTo>
                  <a:lnTo>
                    <a:pt x="3668814" y="286394"/>
                  </a:lnTo>
                  <a:lnTo>
                    <a:pt x="3672459" y="336041"/>
                  </a:lnTo>
                  <a:lnTo>
                    <a:pt x="3672459" y="1680210"/>
                  </a:lnTo>
                  <a:lnTo>
                    <a:pt x="3668814" y="1729857"/>
                  </a:lnTo>
                  <a:lnTo>
                    <a:pt x="3658227" y="1777247"/>
                  </a:lnTo>
                  <a:lnTo>
                    <a:pt x="3641219" y="1821857"/>
                  </a:lnTo>
                  <a:lnTo>
                    <a:pt x="3618309" y="1863169"/>
                  </a:lnTo>
                  <a:lnTo>
                    <a:pt x="3590018" y="1900660"/>
                  </a:lnTo>
                  <a:lnTo>
                    <a:pt x="3556867" y="1933811"/>
                  </a:lnTo>
                  <a:lnTo>
                    <a:pt x="3519376" y="1962102"/>
                  </a:lnTo>
                  <a:lnTo>
                    <a:pt x="3478064" y="1985012"/>
                  </a:lnTo>
                  <a:lnTo>
                    <a:pt x="3433454" y="2002020"/>
                  </a:lnTo>
                  <a:lnTo>
                    <a:pt x="3386064" y="2012607"/>
                  </a:lnTo>
                  <a:lnTo>
                    <a:pt x="3336416" y="2016252"/>
                  </a:lnTo>
                  <a:lnTo>
                    <a:pt x="336042" y="2016252"/>
                  </a:lnTo>
                  <a:lnTo>
                    <a:pt x="286394" y="2012607"/>
                  </a:lnTo>
                  <a:lnTo>
                    <a:pt x="239004" y="2002020"/>
                  </a:lnTo>
                  <a:lnTo>
                    <a:pt x="194394" y="1985012"/>
                  </a:lnTo>
                  <a:lnTo>
                    <a:pt x="153082" y="1962102"/>
                  </a:lnTo>
                  <a:lnTo>
                    <a:pt x="115591" y="1933811"/>
                  </a:lnTo>
                  <a:lnTo>
                    <a:pt x="82440" y="1900660"/>
                  </a:lnTo>
                  <a:lnTo>
                    <a:pt x="54149" y="1863169"/>
                  </a:lnTo>
                  <a:lnTo>
                    <a:pt x="31239" y="1821857"/>
                  </a:lnTo>
                  <a:lnTo>
                    <a:pt x="14231" y="1777247"/>
                  </a:lnTo>
                  <a:lnTo>
                    <a:pt x="3644" y="1729857"/>
                  </a:lnTo>
                  <a:lnTo>
                    <a:pt x="0" y="1680210"/>
                  </a:lnTo>
                  <a:lnTo>
                    <a:pt x="0" y="33604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52"/>
            <p:cNvSpPr/>
            <p:nvPr/>
          </p:nvSpPr>
          <p:spPr>
            <a:xfrm>
              <a:off x="6012179" y="957033"/>
              <a:ext cx="678600" cy="678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9" name="Google Shape;5749;p352"/>
          <p:cNvSpPr txBox="1"/>
          <p:nvPr/>
        </p:nvSpPr>
        <p:spPr>
          <a:xfrm>
            <a:off x="2923158" y="480567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0" name="Google Shape;5750;p352"/>
          <p:cNvGrpSpPr/>
          <p:nvPr/>
        </p:nvGrpSpPr>
        <p:grpSpPr>
          <a:xfrm>
            <a:off x="2771775" y="3279735"/>
            <a:ext cx="3919004" cy="1301294"/>
            <a:chOff x="2771775" y="2459863"/>
            <a:chExt cx="3919004" cy="975995"/>
          </a:xfrm>
        </p:grpSpPr>
        <p:sp>
          <p:nvSpPr>
            <p:cNvPr id="5751" name="Google Shape;5751;p352"/>
            <p:cNvSpPr/>
            <p:nvPr/>
          </p:nvSpPr>
          <p:spPr>
            <a:xfrm>
              <a:off x="2771775" y="2459863"/>
              <a:ext cx="3672840" cy="975995"/>
            </a:xfrm>
            <a:custGeom>
              <a:rect b="b" l="l" r="r" t="t"/>
              <a:pathLst>
                <a:path extrusionOk="0" h="975995" w="3672840">
                  <a:moveTo>
                    <a:pt x="3509772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5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7"/>
                  </a:lnTo>
                  <a:lnTo>
                    <a:pt x="0" y="813307"/>
                  </a:lnTo>
                  <a:lnTo>
                    <a:pt x="5815" y="856535"/>
                  </a:lnTo>
                  <a:lnTo>
                    <a:pt x="22225" y="895392"/>
                  </a:lnTo>
                  <a:lnTo>
                    <a:pt x="47672" y="928322"/>
                  </a:lnTo>
                  <a:lnTo>
                    <a:pt x="80602" y="953769"/>
                  </a:lnTo>
                  <a:lnTo>
                    <a:pt x="119459" y="970179"/>
                  </a:lnTo>
                  <a:lnTo>
                    <a:pt x="162687" y="975994"/>
                  </a:lnTo>
                  <a:lnTo>
                    <a:pt x="3509772" y="975994"/>
                  </a:lnTo>
                  <a:lnTo>
                    <a:pt x="3552999" y="970179"/>
                  </a:lnTo>
                  <a:lnTo>
                    <a:pt x="3591856" y="953769"/>
                  </a:lnTo>
                  <a:lnTo>
                    <a:pt x="3624786" y="928322"/>
                  </a:lnTo>
                  <a:lnTo>
                    <a:pt x="3650234" y="895392"/>
                  </a:lnTo>
                  <a:lnTo>
                    <a:pt x="3666643" y="856535"/>
                  </a:lnTo>
                  <a:lnTo>
                    <a:pt x="3672459" y="813307"/>
                  </a:lnTo>
                  <a:lnTo>
                    <a:pt x="3672459" y="162687"/>
                  </a:lnTo>
                  <a:lnTo>
                    <a:pt x="3666643" y="119459"/>
                  </a:lnTo>
                  <a:lnTo>
                    <a:pt x="3650234" y="80602"/>
                  </a:lnTo>
                  <a:lnTo>
                    <a:pt x="3624786" y="47672"/>
                  </a:lnTo>
                  <a:lnTo>
                    <a:pt x="3591856" y="22225"/>
                  </a:lnTo>
                  <a:lnTo>
                    <a:pt x="3552999" y="5815"/>
                  </a:lnTo>
                  <a:lnTo>
                    <a:pt x="3509772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52"/>
            <p:cNvSpPr/>
            <p:nvPr/>
          </p:nvSpPr>
          <p:spPr>
            <a:xfrm>
              <a:off x="2771775" y="2459863"/>
              <a:ext cx="3672840" cy="975995"/>
            </a:xfrm>
            <a:custGeom>
              <a:rect b="b" l="l" r="r" t="t"/>
              <a:pathLst>
                <a:path extrusionOk="0" h="975995" w="3672840">
                  <a:moveTo>
                    <a:pt x="0" y="162687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5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3509772" y="0"/>
                  </a:lnTo>
                  <a:lnTo>
                    <a:pt x="3552999" y="5815"/>
                  </a:lnTo>
                  <a:lnTo>
                    <a:pt x="3591856" y="22225"/>
                  </a:lnTo>
                  <a:lnTo>
                    <a:pt x="3624786" y="47672"/>
                  </a:lnTo>
                  <a:lnTo>
                    <a:pt x="3650234" y="80602"/>
                  </a:lnTo>
                  <a:lnTo>
                    <a:pt x="3666643" y="119459"/>
                  </a:lnTo>
                  <a:lnTo>
                    <a:pt x="3672459" y="162687"/>
                  </a:lnTo>
                  <a:lnTo>
                    <a:pt x="3672459" y="813307"/>
                  </a:lnTo>
                  <a:lnTo>
                    <a:pt x="3666643" y="856535"/>
                  </a:lnTo>
                  <a:lnTo>
                    <a:pt x="3650234" y="895392"/>
                  </a:lnTo>
                  <a:lnTo>
                    <a:pt x="3624786" y="928322"/>
                  </a:lnTo>
                  <a:lnTo>
                    <a:pt x="3591856" y="953769"/>
                  </a:lnTo>
                  <a:lnTo>
                    <a:pt x="3552999" y="970179"/>
                  </a:lnTo>
                  <a:lnTo>
                    <a:pt x="3509772" y="975994"/>
                  </a:lnTo>
                  <a:lnTo>
                    <a:pt x="162687" y="975994"/>
                  </a:lnTo>
                  <a:lnTo>
                    <a:pt x="119459" y="970179"/>
                  </a:lnTo>
                  <a:lnTo>
                    <a:pt x="80602" y="953769"/>
                  </a:lnTo>
                  <a:lnTo>
                    <a:pt x="47672" y="928322"/>
                  </a:lnTo>
                  <a:lnTo>
                    <a:pt x="22225" y="895392"/>
                  </a:lnTo>
                  <a:lnTo>
                    <a:pt x="5815" y="856535"/>
                  </a:lnTo>
                  <a:lnTo>
                    <a:pt x="0" y="813307"/>
                  </a:lnTo>
                  <a:lnTo>
                    <a:pt x="0" y="162687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52"/>
            <p:cNvSpPr/>
            <p:nvPr/>
          </p:nvSpPr>
          <p:spPr>
            <a:xfrm>
              <a:off x="6012179" y="2603969"/>
              <a:ext cx="678600" cy="678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4" name="Google Shape;5754;p352"/>
          <p:cNvSpPr txBox="1"/>
          <p:nvPr/>
        </p:nvSpPr>
        <p:spPr>
          <a:xfrm>
            <a:off x="2923158" y="3308603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5" name="Google Shape;5755;p352"/>
          <p:cNvGrpSpPr/>
          <p:nvPr/>
        </p:nvGrpSpPr>
        <p:grpSpPr>
          <a:xfrm>
            <a:off x="4572000" y="3874182"/>
            <a:ext cx="1296670" cy="469040"/>
            <a:chOff x="4572000" y="2905709"/>
            <a:chExt cx="1296670" cy="351789"/>
          </a:xfrm>
        </p:grpSpPr>
        <p:sp>
          <p:nvSpPr>
            <p:cNvPr id="5756" name="Google Shape;5756;p352"/>
            <p:cNvSpPr/>
            <p:nvPr/>
          </p:nvSpPr>
          <p:spPr>
            <a:xfrm>
              <a:off x="4572000" y="2905709"/>
              <a:ext cx="1296670" cy="351789"/>
            </a:xfrm>
            <a:custGeom>
              <a:rect b="b" l="l" r="r" t="t"/>
              <a:pathLst>
                <a:path extrusionOk="0" h="351789" w="1296670">
                  <a:moveTo>
                    <a:pt x="1296162" y="0"/>
                  </a:moveTo>
                  <a:lnTo>
                    <a:pt x="0" y="0"/>
                  </a:lnTo>
                  <a:lnTo>
                    <a:pt x="0" y="351713"/>
                  </a:lnTo>
                  <a:lnTo>
                    <a:pt x="1296162" y="351713"/>
                  </a:lnTo>
                  <a:lnTo>
                    <a:pt x="1296162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52"/>
            <p:cNvSpPr/>
            <p:nvPr/>
          </p:nvSpPr>
          <p:spPr>
            <a:xfrm>
              <a:off x="4572000" y="2905709"/>
              <a:ext cx="1296670" cy="351789"/>
            </a:xfrm>
            <a:custGeom>
              <a:rect b="b" l="l" r="r" t="t"/>
              <a:pathLst>
                <a:path extrusionOk="0" h="351789" w="1296670">
                  <a:moveTo>
                    <a:pt x="0" y="351713"/>
                  </a:moveTo>
                  <a:lnTo>
                    <a:pt x="1296162" y="351713"/>
                  </a:lnTo>
                  <a:lnTo>
                    <a:pt x="1296162" y="0"/>
                  </a:lnTo>
                  <a:lnTo>
                    <a:pt x="0" y="0"/>
                  </a:lnTo>
                  <a:lnTo>
                    <a:pt x="0" y="35171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8" name="Google Shape;5758;p352"/>
          <p:cNvSpPr txBox="1"/>
          <p:nvPr/>
        </p:nvSpPr>
        <p:spPr>
          <a:xfrm>
            <a:off x="4683633" y="3914139"/>
            <a:ext cx="1070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 output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9" name="Google Shape;5759;p352"/>
          <p:cNvGrpSpPr/>
          <p:nvPr/>
        </p:nvGrpSpPr>
        <p:grpSpPr>
          <a:xfrm>
            <a:off x="2987801" y="3778916"/>
            <a:ext cx="1298575" cy="659536"/>
            <a:chOff x="2987801" y="2834258"/>
            <a:chExt cx="1298575" cy="494664"/>
          </a:xfrm>
        </p:grpSpPr>
        <p:sp>
          <p:nvSpPr>
            <p:cNvPr id="5760" name="Google Shape;5760;p352"/>
            <p:cNvSpPr/>
            <p:nvPr/>
          </p:nvSpPr>
          <p:spPr>
            <a:xfrm>
              <a:off x="2987801" y="2834258"/>
              <a:ext cx="1298575" cy="494664"/>
            </a:xfrm>
            <a:custGeom>
              <a:rect b="b" l="l" r="r" t="t"/>
              <a:pathLst>
                <a:path extrusionOk="0" h="494664" w="1298575">
                  <a:moveTo>
                    <a:pt x="1215898" y="0"/>
                  </a:moveTo>
                  <a:lnTo>
                    <a:pt x="82423" y="0"/>
                  </a:lnTo>
                  <a:lnTo>
                    <a:pt x="50363" y="6467"/>
                  </a:lnTo>
                  <a:lnTo>
                    <a:pt x="24161" y="24114"/>
                  </a:lnTo>
                  <a:lnTo>
                    <a:pt x="6484" y="50309"/>
                  </a:lnTo>
                  <a:lnTo>
                    <a:pt x="0" y="82423"/>
                  </a:lnTo>
                  <a:lnTo>
                    <a:pt x="0" y="412242"/>
                  </a:lnTo>
                  <a:lnTo>
                    <a:pt x="6484" y="444355"/>
                  </a:lnTo>
                  <a:lnTo>
                    <a:pt x="24161" y="470550"/>
                  </a:lnTo>
                  <a:lnTo>
                    <a:pt x="50363" y="488197"/>
                  </a:lnTo>
                  <a:lnTo>
                    <a:pt x="82423" y="494665"/>
                  </a:lnTo>
                  <a:lnTo>
                    <a:pt x="1215898" y="494665"/>
                  </a:lnTo>
                  <a:lnTo>
                    <a:pt x="1248011" y="488197"/>
                  </a:lnTo>
                  <a:lnTo>
                    <a:pt x="1274206" y="470550"/>
                  </a:lnTo>
                  <a:lnTo>
                    <a:pt x="1291853" y="444355"/>
                  </a:lnTo>
                  <a:lnTo>
                    <a:pt x="1298321" y="412242"/>
                  </a:lnTo>
                  <a:lnTo>
                    <a:pt x="1298321" y="82423"/>
                  </a:lnTo>
                  <a:lnTo>
                    <a:pt x="1291853" y="50309"/>
                  </a:lnTo>
                  <a:lnTo>
                    <a:pt x="1274206" y="24114"/>
                  </a:lnTo>
                  <a:lnTo>
                    <a:pt x="1248011" y="6467"/>
                  </a:lnTo>
                  <a:lnTo>
                    <a:pt x="1215898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52"/>
            <p:cNvSpPr/>
            <p:nvPr/>
          </p:nvSpPr>
          <p:spPr>
            <a:xfrm>
              <a:off x="2987801" y="2834258"/>
              <a:ext cx="1298575" cy="494664"/>
            </a:xfrm>
            <a:custGeom>
              <a:rect b="b" l="l" r="r" t="t"/>
              <a:pathLst>
                <a:path extrusionOk="0" h="494664" w="1298575">
                  <a:moveTo>
                    <a:pt x="0" y="82423"/>
                  </a:moveTo>
                  <a:lnTo>
                    <a:pt x="6484" y="50309"/>
                  </a:lnTo>
                  <a:lnTo>
                    <a:pt x="24161" y="24114"/>
                  </a:lnTo>
                  <a:lnTo>
                    <a:pt x="50363" y="6467"/>
                  </a:lnTo>
                  <a:lnTo>
                    <a:pt x="82423" y="0"/>
                  </a:lnTo>
                  <a:lnTo>
                    <a:pt x="1215898" y="0"/>
                  </a:lnTo>
                  <a:lnTo>
                    <a:pt x="1248011" y="6467"/>
                  </a:lnTo>
                  <a:lnTo>
                    <a:pt x="1274206" y="24114"/>
                  </a:lnTo>
                  <a:lnTo>
                    <a:pt x="1291853" y="50309"/>
                  </a:lnTo>
                  <a:lnTo>
                    <a:pt x="1298321" y="82423"/>
                  </a:lnTo>
                  <a:lnTo>
                    <a:pt x="1298321" y="412242"/>
                  </a:lnTo>
                  <a:lnTo>
                    <a:pt x="1291853" y="444355"/>
                  </a:lnTo>
                  <a:lnTo>
                    <a:pt x="1274206" y="470550"/>
                  </a:lnTo>
                  <a:lnTo>
                    <a:pt x="1248011" y="488197"/>
                  </a:lnTo>
                  <a:lnTo>
                    <a:pt x="1215898" y="494665"/>
                  </a:lnTo>
                  <a:lnTo>
                    <a:pt x="82423" y="494665"/>
                  </a:lnTo>
                  <a:lnTo>
                    <a:pt x="50363" y="488197"/>
                  </a:lnTo>
                  <a:lnTo>
                    <a:pt x="24161" y="470550"/>
                  </a:lnTo>
                  <a:lnTo>
                    <a:pt x="6484" y="444355"/>
                  </a:lnTo>
                  <a:lnTo>
                    <a:pt x="0" y="412242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2" name="Google Shape;5762;p352"/>
          <p:cNvSpPr txBox="1"/>
          <p:nvPr/>
        </p:nvSpPr>
        <p:spPr>
          <a:xfrm>
            <a:off x="3120389" y="3914139"/>
            <a:ext cx="1033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Reduce Task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63" name="Google Shape;5763;p352"/>
          <p:cNvGrpSpPr/>
          <p:nvPr/>
        </p:nvGrpSpPr>
        <p:grpSpPr>
          <a:xfrm>
            <a:off x="4211954" y="3874250"/>
            <a:ext cx="432435" cy="419090"/>
            <a:chOff x="4211954" y="2905760"/>
            <a:chExt cx="432435" cy="314325"/>
          </a:xfrm>
        </p:grpSpPr>
        <p:sp>
          <p:nvSpPr>
            <p:cNvPr id="5764" name="Google Shape;5764;p352"/>
            <p:cNvSpPr/>
            <p:nvPr/>
          </p:nvSpPr>
          <p:spPr>
            <a:xfrm>
              <a:off x="4211954" y="2905760"/>
              <a:ext cx="432435" cy="314325"/>
            </a:xfrm>
            <a:custGeom>
              <a:rect b="b" l="l" r="r" t="t"/>
              <a:pathLst>
                <a:path extrusionOk="0" h="314325" w="432435">
                  <a:moveTo>
                    <a:pt x="274955" y="0"/>
                  </a:moveTo>
                  <a:lnTo>
                    <a:pt x="274955" y="78485"/>
                  </a:lnTo>
                  <a:lnTo>
                    <a:pt x="0" y="78485"/>
                  </a:lnTo>
                  <a:lnTo>
                    <a:pt x="0" y="235584"/>
                  </a:lnTo>
                  <a:lnTo>
                    <a:pt x="274955" y="235584"/>
                  </a:lnTo>
                  <a:lnTo>
                    <a:pt x="274955" y="314070"/>
                  </a:lnTo>
                  <a:lnTo>
                    <a:pt x="432054" y="156971"/>
                  </a:lnTo>
                  <a:lnTo>
                    <a:pt x="274955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52"/>
            <p:cNvSpPr/>
            <p:nvPr/>
          </p:nvSpPr>
          <p:spPr>
            <a:xfrm>
              <a:off x="4211954" y="2905760"/>
              <a:ext cx="432435" cy="314325"/>
            </a:xfrm>
            <a:custGeom>
              <a:rect b="b" l="l" r="r" t="t"/>
              <a:pathLst>
                <a:path extrusionOk="0" h="314325" w="432435">
                  <a:moveTo>
                    <a:pt x="0" y="78485"/>
                  </a:moveTo>
                  <a:lnTo>
                    <a:pt x="274955" y="78485"/>
                  </a:lnTo>
                  <a:lnTo>
                    <a:pt x="274955" y="0"/>
                  </a:lnTo>
                  <a:lnTo>
                    <a:pt x="432054" y="156971"/>
                  </a:lnTo>
                  <a:lnTo>
                    <a:pt x="274955" y="314070"/>
                  </a:lnTo>
                  <a:lnTo>
                    <a:pt x="274955" y="235584"/>
                  </a:lnTo>
                  <a:lnTo>
                    <a:pt x="0" y="235584"/>
                  </a:lnTo>
                  <a:lnTo>
                    <a:pt x="0" y="78485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6" name="Google Shape;5766;p352"/>
          <p:cNvGrpSpPr/>
          <p:nvPr/>
        </p:nvGrpSpPr>
        <p:grpSpPr>
          <a:xfrm>
            <a:off x="2771775" y="4719878"/>
            <a:ext cx="3919004" cy="1301294"/>
            <a:chOff x="2771775" y="3539997"/>
            <a:chExt cx="3919004" cy="975995"/>
          </a:xfrm>
        </p:grpSpPr>
        <p:sp>
          <p:nvSpPr>
            <p:cNvPr id="5767" name="Google Shape;5767;p352"/>
            <p:cNvSpPr/>
            <p:nvPr/>
          </p:nvSpPr>
          <p:spPr>
            <a:xfrm>
              <a:off x="2771775" y="3539997"/>
              <a:ext cx="3672840" cy="975995"/>
            </a:xfrm>
            <a:custGeom>
              <a:rect b="b" l="l" r="r" t="t"/>
              <a:pathLst>
                <a:path extrusionOk="0" h="975995" w="3672840">
                  <a:moveTo>
                    <a:pt x="3509772" y="0"/>
                  </a:moveTo>
                  <a:lnTo>
                    <a:pt x="162687" y="0"/>
                  </a:lnTo>
                  <a:lnTo>
                    <a:pt x="119459" y="5815"/>
                  </a:lnTo>
                  <a:lnTo>
                    <a:pt x="80602" y="22224"/>
                  </a:lnTo>
                  <a:lnTo>
                    <a:pt x="47672" y="47672"/>
                  </a:lnTo>
                  <a:lnTo>
                    <a:pt x="22225" y="80602"/>
                  </a:lnTo>
                  <a:lnTo>
                    <a:pt x="5815" y="119459"/>
                  </a:lnTo>
                  <a:lnTo>
                    <a:pt x="0" y="162686"/>
                  </a:lnTo>
                  <a:lnTo>
                    <a:pt x="0" y="813307"/>
                  </a:lnTo>
                  <a:lnTo>
                    <a:pt x="5815" y="856551"/>
                  </a:lnTo>
                  <a:lnTo>
                    <a:pt x="22225" y="895408"/>
                  </a:lnTo>
                  <a:lnTo>
                    <a:pt x="47672" y="928328"/>
                  </a:lnTo>
                  <a:lnTo>
                    <a:pt x="80602" y="953762"/>
                  </a:lnTo>
                  <a:lnTo>
                    <a:pt x="119459" y="970159"/>
                  </a:lnTo>
                  <a:lnTo>
                    <a:pt x="162687" y="975969"/>
                  </a:lnTo>
                  <a:lnTo>
                    <a:pt x="3509772" y="975969"/>
                  </a:lnTo>
                  <a:lnTo>
                    <a:pt x="3552999" y="970159"/>
                  </a:lnTo>
                  <a:lnTo>
                    <a:pt x="3591856" y="953762"/>
                  </a:lnTo>
                  <a:lnTo>
                    <a:pt x="3624786" y="928328"/>
                  </a:lnTo>
                  <a:lnTo>
                    <a:pt x="3650234" y="895408"/>
                  </a:lnTo>
                  <a:lnTo>
                    <a:pt x="3666643" y="856551"/>
                  </a:lnTo>
                  <a:lnTo>
                    <a:pt x="3672459" y="813307"/>
                  </a:lnTo>
                  <a:lnTo>
                    <a:pt x="3672459" y="162686"/>
                  </a:lnTo>
                  <a:lnTo>
                    <a:pt x="3666643" y="119459"/>
                  </a:lnTo>
                  <a:lnTo>
                    <a:pt x="3650234" y="80602"/>
                  </a:lnTo>
                  <a:lnTo>
                    <a:pt x="3624786" y="47672"/>
                  </a:lnTo>
                  <a:lnTo>
                    <a:pt x="3591856" y="22224"/>
                  </a:lnTo>
                  <a:lnTo>
                    <a:pt x="3552999" y="5815"/>
                  </a:lnTo>
                  <a:lnTo>
                    <a:pt x="3509772" y="0"/>
                  </a:lnTo>
                  <a:close/>
                </a:path>
              </a:pathLst>
            </a:custGeom>
            <a:solidFill>
              <a:srgbClr val="92CD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52"/>
            <p:cNvSpPr/>
            <p:nvPr/>
          </p:nvSpPr>
          <p:spPr>
            <a:xfrm>
              <a:off x="2771775" y="3539997"/>
              <a:ext cx="3672840" cy="975995"/>
            </a:xfrm>
            <a:custGeom>
              <a:rect b="b" l="l" r="r" t="t"/>
              <a:pathLst>
                <a:path extrusionOk="0" h="975995" w="3672840">
                  <a:moveTo>
                    <a:pt x="0" y="162686"/>
                  </a:moveTo>
                  <a:lnTo>
                    <a:pt x="5815" y="119459"/>
                  </a:lnTo>
                  <a:lnTo>
                    <a:pt x="22225" y="80602"/>
                  </a:lnTo>
                  <a:lnTo>
                    <a:pt x="47672" y="47672"/>
                  </a:lnTo>
                  <a:lnTo>
                    <a:pt x="80602" y="22224"/>
                  </a:lnTo>
                  <a:lnTo>
                    <a:pt x="119459" y="5815"/>
                  </a:lnTo>
                  <a:lnTo>
                    <a:pt x="162687" y="0"/>
                  </a:lnTo>
                  <a:lnTo>
                    <a:pt x="3509772" y="0"/>
                  </a:lnTo>
                  <a:lnTo>
                    <a:pt x="3552999" y="5815"/>
                  </a:lnTo>
                  <a:lnTo>
                    <a:pt x="3591856" y="22224"/>
                  </a:lnTo>
                  <a:lnTo>
                    <a:pt x="3624786" y="47672"/>
                  </a:lnTo>
                  <a:lnTo>
                    <a:pt x="3650234" y="80602"/>
                  </a:lnTo>
                  <a:lnTo>
                    <a:pt x="3666643" y="119459"/>
                  </a:lnTo>
                  <a:lnTo>
                    <a:pt x="3672459" y="162686"/>
                  </a:lnTo>
                  <a:lnTo>
                    <a:pt x="3672459" y="813307"/>
                  </a:lnTo>
                  <a:lnTo>
                    <a:pt x="3666643" y="856551"/>
                  </a:lnTo>
                  <a:lnTo>
                    <a:pt x="3650234" y="895408"/>
                  </a:lnTo>
                  <a:lnTo>
                    <a:pt x="3624786" y="928328"/>
                  </a:lnTo>
                  <a:lnTo>
                    <a:pt x="3591856" y="953762"/>
                  </a:lnTo>
                  <a:lnTo>
                    <a:pt x="3552999" y="970159"/>
                  </a:lnTo>
                  <a:lnTo>
                    <a:pt x="3509772" y="975969"/>
                  </a:lnTo>
                  <a:lnTo>
                    <a:pt x="162687" y="975969"/>
                  </a:lnTo>
                  <a:lnTo>
                    <a:pt x="119459" y="970159"/>
                  </a:lnTo>
                  <a:lnTo>
                    <a:pt x="80602" y="953762"/>
                  </a:lnTo>
                  <a:lnTo>
                    <a:pt x="47672" y="928328"/>
                  </a:lnTo>
                  <a:lnTo>
                    <a:pt x="22225" y="895408"/>
                  </a:lnTo>
                  <a:lnTo>
                    <a:pt x="5815" y="856551"/>
                  </a:lnTo>
                  <a:lnTo>
                    <a:pt x="0" y="813307"/>
                  </a:lnTo>
                  <a:lnTo>
                    <a:pt x="0" y="16268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52"/>
            <p:cNvSpPr/>
            <p:nvPr/>
          </p:nvSpPr>
          <p:spPr>
            <a:xfrm>
              <a:off x="6012179" y="3684053"/>
              <a:ext cx="678600" cy="678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0" name="Google Shape;5770;p352"/>
          <p:cNvSpPr txBox="1"/>
          <p:nvPr/>
        </p:nvSpPr>
        <p:spPr>
          <a:xfrm>
            <a:off x="2923158" y="4749292"/>
            <a:ext cx="1261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Node Manager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1" name="Google Shape;5771;p352"/>
          <p:cNvGrpSpPr/>
          <p:nvPr/>
        </p:nvGrpSpPr>
        <p:grpSpPr>
          <a:xfrm>
            <a:off x="4572000" y="5314359"/>
            <a:ext cx="1296670" cy="469040"/>
            <a:chOff x="4572000" y="3985869"/>
            <a:chExt cx="1296670" cy="351789"/>
          </a:xfrm>
        </p:grpSpPr>
        <p:sp>
          <p:nvSpPr>
            <p:cNvPr id="5772" name="Google Shape;5772;p352"/>
            <p:cNvSpPr/>
            <p:nvPr/>
          </p:nvSpPr>
          <p:spPr>
            <a:xfrm>
              <a:off x="4572000" y="3985869"/>
              <a:ext cx="1296670" cy="351789"/>
            </a:xfrm>
            <a:custGeom>
              <a:rect b="b" l="l" r="r" t="t"/>
              <a:pathLst>
                <a:path extrusionOk="0" h="351789" w="1296670">
                  <a:moveTo>
                    <a:pt x="1296162" y="0"/>
                  </a:moveTo>
                  <a:lnTo>
                    <a:pt x="0" y="0"/>
                  </a:lnTo>
                  <a:lnTo>
                    <a:pt x="0" y="351713"/>
                  </a:lnTo>
                  <a:lnTo>
                    <a:pt x="1296162" y="351713"/>
                  </a:lnTo>
                  <a:lnTo>
                    <a:pt x="1296162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52"/>
            <p:cNvSpPr/>
            <p:nvPr/>
          </p:nvSpPr>
          <p:spPr>
            <a:xfrm>
              <a:off x="4572000" y="3985869"/>
              <a:ext cx="1296670" cy="351789"/>
            </a:xfrm>
            <a:custGeom>
              <a:rect b="b" l="l" r="r" t="t"/>
              <a:pathLst>
                <a:path extrusionOk="0" h="351789" w="1296670">
                  <a:moveTo>
                    <a:pt x="0" y="351713"/>
                  </a:moveTo>
                  <a:lnTo>
                    <a:pt x="1296162" y="351713"/>
                  </a:lnTo>
                  <a:lnTo>
                    <a:pt x="1296162" y="0"/>
                  </a:lnTo>
                  <a:lnTo>
                    <a:pt x="0" y="0"/>
                  </a:lnTo>
                  <a:lnTo>
                    <a:pt x="0" y="351713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4" name="Google Shape;5774;p352"/>
          <p:cNvSpPr txBox="1"/>
          <p:nvPr/>
        </p:nvSpPr>
        <p:spPr>
          <a:xfrm>
            <a:off x="4683633" y="5354861"/>
            <a:ext cx="1070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 output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5" name="Google Shape;5775;p352"/>
          <p:cNvGrpSpPr/>
          <p:nvPr/>
        </p:nvGrpSpPr>
        <p:grpSpPr>
          <a:xfrm>
            <a:off x="2987801" y="5218993"/>
            <a:ext cx="1298575" cy="660383"/>
            <a:chOff x="2987801" y="3914343"/>
            <a:chExt cx="1298575" cy="495300"/>
          </a:xfrm>
        </p:grpSpPr>
        <p:sp>
          <p:nvSpPr>
            <p:cNvPr id="5776" name="Google Shape;5776;p352"/>
            <p:cNvSpPr/>
            <p:nvPr/>
          </p:nvSpPr>
          <p:spPr>
            <a:xfrm>
              <a:off x="2987801" y="3914343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1215898" y="0"/>
                  </a:moveTo>
                  <a:lnTo>
                    <a:pt x="82423" y="0"/>
                  </a:lnTo>
                  <a:lnTo>
                    <a:pt x="50363" y="6480"/>
                  </a:lnTo>
                  <a:lnTo>
                    <a:pt x="24161" y="24152"/>
                  </a:lnTo>
                  <a:lnTo>
                    <a:pt x="6484" y="50363"/>
                  </a:lnTo>
                  <a:lnTo>
                    <a:pt x="0" y="82461"/>
                  </a:lnTo>
                  <a:lnTo>
                    <a:pt x="0" y="412292"/>
                  </a:lnTo>
                  <a:lnTo>
                    <a:pt x="6484" y="444392"/>
                  </a:lnTo>
                  <a:lnTo>
                    <a:pt x="24161" y="470608"/>
                  </a:lnTo>
                  <a:lnTo>
                    <a:pt x="50363" y="488284"/>
                  </a:lnTo>
                  <a:lnTo>
                    <a:pt x="82423" y="494766"/>
                  </a:lnTo>
                  <a:lnTo>
                    <a:pt x="1215898" y="494766"/>
                  </a:lnTo>
                  <a:lnTo>
                    <a:pt x="1248011" y="488284"/>
                  </a:lnTo>
                  <a:lnTo>
                    <a:pt x="1274206" y="470608"/>
                  </a:lnTo>
                  <a:lnTo>
                    <a:pt x="1291853" y="444392"/>
                  </a:lnTo>
                  <a:lnTo>
                    <a:pt x="1298321" y="412292"/>
                  </a:lnTo>
                  <a:lnTo>
                    <a:pt x="1298321" y="82461"/>
                  </a:lnTo>
                  <a:lnTo>
                    <a:pt x="1291853" y="50363"/>
                  </a:lnTo>
                  <a:lnTo>
                    <a:pt x="1274206" y="24152"/>
                  </a:lnTo>
                  <a:lnTo>
                    <a:pt x="1248011" y="6480"/>
                  </a:lnTo>
                  <a:lnTo>
                    <a:pt x="1215898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352"/>
            <p:cNvSpPr/>
            <p:nvPr/>
          </p:nvSpPr>
          <p:spPr>
            <a:xfrm>
              <a:off x="2987801" y="3914343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461"/>
                  </a:moveTo>
                  <a:lnTo>
                    <a:pt x="6484" y="50363"/>
                  </a:lnTo>
                  <a:lnTo>
                    <a:pt x="24161" y="24152"/>
                  </a:lnTo>
                  <a:lnTo>
                    <a:pt x="50363" y="6480"/>
                  </a:lnTo>
                  <a:lnTo>
                    <a:pt x="82423" y="0"/>
                  </a:lnTo>
                  <a:lnTo>
                    <a:pt x="1215898" y="0"/>
                  </a:lnTo>
                  <a:lnTo>
                    <a:pt x="1248011" y="6480"/>
                  </a:lnTo>
                  <a:lnTo>
                    <a:pt x="1274206" y="24152"/>
                  </a:lnTo>
                  <a:lnTo>
                    <a:pt x="1291853" y="50363"/>
                  </a:lnTo>
                  <a:lnTo>
                    <a:pt x="1298321" y="82461"/>
                  </a:lnTo>
                  <a:lnTo>
                    <a:pt x="1298321" y="412292"/>
                  </a:lnTo>
                  <a:lnTo>
                    <a:pt x="1291853" y="444392"/>
                  </a:lnTo>
                  <a:lnTo>
                    <a:pt x="1274206" y="470608"/>
                  </a:lnTo>
                  <a:lnTo>
                    <a:pt x="1248011" y="488284"/>
                  </a:lnTo>
                  <a:lnTo>
                    <a:pt x="1215898" y="494766"/>
                  </a:lnTo>
                  <a:lnTo>
                    <a:pt x="82423" y="494766"/>
                  </a:lnTo>
                  <a:lnTo>
                    <a:pt x="50363" y="488284"/>
                  </a:lnTo>
                  <a:lnTo>
                    <a:pt x="24161" y="470608"/>
                  </a:lnTo>
                  <a:lnTo>
                    <a:pt x="6484" y="444392"/>
                  </a:lnTo>
                  <a:lnTo>
                    <a:pt x="0" y="412292"/>
                  </a:lnTo>
                  <a:lnTo>
                    <a:pt x="0" y="8246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8" name="Google Shape;5778;p352"/>
          <p:cNvSpPr txBox="1"/>
          <p:nvPr/>
        </p:nvSpPr>
        <p:spPr>
          <a:xfrm>
            <a:off x="3120389" y="5354861"/>
            <a:ext cx="1033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Reduce Task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9" name="Google Shape;5779;p352"/>
          <p:cNvGrpSpPr/>
          <p:nvPr/>
        </p:nvGrpSpPr>
        <p:grpSpPr>
          <a:xfrm>
            <a:off x="4211954" y="5314359"/>
            <a:ext cx="432435" cy="419090"/>
            <a:chOff x="4211954" y="3985869"/>
            <a:chExt cx="432435" cy="314325"/>
          </a:xfrm>
        </p:grpSpPr>
        <p:sp>
          <p:nvSpPr>
            <p:cNvPr id="5780" name="Google Shape;5780;p352"/>
            <p:cNvSpPr/>
            <p:nvPr/>
          </p:nvSpPr>
          <p:spPr>
            <a:xfrm>
              <a:off x="4211954" y="3985869"/>
              <a:ext cx="432435" cy="314325"/>
            </a:xfrm>
            <a:custGeom>
              <a:rect b="b" l="l" r="r" t="t"/>
              <a:pathLst>
                <a:path extrusionOk="0" h="314325" w="432435">
                  <a:moveTo>
                    <a:pt x="274955" y="0"/>
                  </a:moveTo>
                  <a:lnTo>
                    <a:pt x="274955" y="78511"/>
                  </a:lnTo>
                  <a:lnTo>
                    <a:pt x="0" y="78511"/>
                  </a:lnTo>
                  <a:lnTo>
                    <a:pt x="0" y="235546"/>
                  </a:lnTo>
                  <a:lnTo>
                    <a:pt x="274955" y="235546"/>
                  </a:lnTo>
                  <a:lnTo>
                    <a:pt x="274955" y="314070"/>
                  </a:lnTo>
                  <a:lnTo>
                    <a:pt x="432054" y="157035"/>
                  </a:lnTo>
                  <a:lnTo>
                    <a:pt x="274955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52"/>
            <p:cNvSpPr/>
            <p:nvPr/>
          </p:nvSpPr>
          <p:spPr>
            <a:xfrm>
              <a:off x="4211954" y="3985869"/>
              <a:ext cx="432435" cy="314325"/>
            </a:xfrm>
            <a:custGeom>
              <a:rect b="b" l="l" r="r" t="t"/>
              <a:pathLst>
                <a:path extrusionOk="0" h="314325" w="432435">
                  <a:moveTo>
                    <a:pt x="0" y="78511"/>
                  </a:moveTo>
                  <a:lnTo>
                    <a:pt x="274955" y="78511"/>
                  </a:lnTo>
                  <a:lnTo>
                    <a:pt x="274955" y="0"/>
                  </a:lnTo>
                  <a:lnTo>
                    <a:pt x="432054" y="157035"/>
                  </a:lnTo>
                  <a:lnTo>
                    <a:pt x="274955" y="314070"/>
                  </a:lnTo>
                  <a:lnTo>
                    <a:pt x="274955" y="235546"/>
                  </a:lnTo>
                  <a:lnTo>
                    <a:pt x="0" y="235546"/>
                  </a:lnTo>
                  <a:lnTo>
                    <a:pt x="0" y="7851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2" name="Google Shape;5782;p352"/>
          <p:cNvGrpSpPr/>
          <p:nvPr/>
        </p:nvGrpSpPr>
        <p:grpSpPr>
          <a:xfrm>
            <a:off x="4497832" y="548728"/>
            <a:ext cx="1296670" cy="469042"/>
            <a:chOff x="4497832" y="411556"/>
            <a:chExt cx="1296670" cy="351790"/>
          </a:xfrm>
        </p:grpSpPr>
        <p:sp>
          <p:nvSpPr>
            <p:cNvPr id="5783" name="Google Shape;5783;p352"/>
            <p:cNvSpPr/>
            <p:nvPr/>
          </p:nvSpPr>
          <p:spPr>
            <a:xfrm>
              <a:off x="4497832" y="411556"/>
              <a:ext cx="1296670" cy="351790"/>
            </a:xfrm>
            <a:custGeom>
              <a:rect b="b" l="l" r="r" t="t"/>
              <a:pathLst>
                <a:path extrusionOk="0" h="351790" w="1296670">
                  <a:moveTo>
                    <a:pt x="1296162" y="0"/>
                  </a:moveTo>
                  <a:lnTo>
                    <a:pt x="0" y="0"/>
                  </a:lnTo>
                  <a:lnTo>
                    <a:pt x="0" y="351713"/>
                  </a:lnTo>
                  <a:lnTo>
                    <a:pt x="1296162" y="351713"/>
                  </a:lnTo>
                  <a:lnTo>
                    <a:pt x="1296162" y="0"/>
                  </a:lnTo>
                  <a:close/>
                </a:path>
              </a:pathLst>
            </a:custGeom>
            <a:solidFill>
              <a:srgbClr val="C3D5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352"/>
            <p:cNvSpPr/>
            <p:nvPr/>
          </p:nvSpPr>
          <p:spPr>
            <a:xfrm>
              <a:off x="4497832" y="411556"/>
              <a:ext cx="1296670" cy="351790"/>
            </a:xfrm>
            <a:custGeom>
              <a:rect b="b" l="l" r="r" t="t"/>
              <a:pathLst>
                <a:path extrusionOk="0" h="351790" w="1296670">
                  <a:moveTo>
                    <a:pt x="0" y="351713"/>
                  </a:moveTo>
                  <a:lnTo>
                    <a:pt x="1296162" y="351713"/>
                  </a:lnTo>
                  <a:lnTo>
                    <a:pt x="1296162" y="0"/>
                  </a:lnTo>
                  <a:lnTo>
                    <a:pt x="0" y="0"/>
                  </a:lnTo>
                  <a:lnTo>
                    <a:pt x="0" y="35171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5" name="Google Shape;5785;p352"/>
          <p:cNvSpPr txBox="1"/>
          <p:nvPr/>
        </p:nvSpPr>
        <p:spPr>
          <a:xfrm>
            <a:off x="4673346" y="587756"/>
            <a:ext cx="9435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HDFS input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6" name="Google Shape;5786;p352"/>
          <p:cNvGrpSpPr/>
          <p:nvPr/>
        </p:nvGrpSpPr>
        <p:grpSpPr>
          <a:xfrm>
            <a:off x="4497832" y="1220692"/>
            <a:ext cx="1298575" cy="660383"/>
            <a:chOff x="4497832" y="915542"/>
            <a:chExt cx="1298575" cy="495300"/>
          </a:xfrm>
        </p:grpSpPr>
        <p:sp>
          <p:nvSpPr>
            <p:cNvPr id="5787" name="Google Shape;5787;p352"/>
            <p:cNvSpPr/>
            <p:nvPr/>
          </p:nvSpPr>
          <p:spPr>
            <a:xfrm>
              <a:off x="4497832" y="915542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1215897" y="0"/>
                  </a:moveTo>
                  <a:lnTo>
                    <a:pt x="82422" y="0"/>
                  </a:lnTo>
                  <a:lnTo>
                    <a:pt x="50309" y="6484"/>
                  </a:lnTo>
                  <a:lnTo>
                    <a:pt x="24114" y="24161"/>
                  </a:lnTo>
                  <a:lnTo>
                    <a:pt x="6467" y="50363"/>
                  </a:lnTo>
                  <a:lnTo>
                    <a:pt x="0" y="82423"/>
                  </a:lnTo>
                  <a:lnTo>
                    <a:pt x="0" y="412369"/>
                  </a:lnTo>
                  <a:lnTo>
                    <a:pt x="6467" y="444428"/>
                  </a:lnTo>
                  <a:lnTo>
                    <a:pt x="24114" y="470630"/>
                  </a:lnTo>
                  <a:lnTo>
                    <a:pt x="50309" y="488307"/>
                  </a:lnTo>
                  <a:lnTo>
                    <a:pt x="82422" y="494792"/>
                  </a:lnTo>
                  <a:lnTo>
                    <a:pt x="1215897" y="494792"/>
                  </a:lnTo>
                  <a:lnTo>
                    <a:pt x="1247957" y="488307"/>
                  </a:lnTo>
                  <a:lnTo>
                    <a:pt x="1274159" y="470630"/>
                  </a:lnTo>
                  <a:lnTo>
                    <a:pt x="1291836" y="444428"/>
                  </a:lnTo>
                  <a:lnTo>
                    <a:pt x="1298320" y="412369"/>
                  </a:lnTo>
                  <a:lnTo>
                    <a:pt x="1298320" y="82423"/>
                  </a:lnTo>
                  <a:lnTo>
                    <a:pt x="1291836" y="50363"/>
                  </a:lnTo>
                  <a:lnTo>
                    <a:pt x="1274159" y="24161"/>
                  </a:lnTo>
                  <a:lnTo>
                    <a:pt x="1247957" y="6484"/>
                  </a:lnTo>
                  <a:lnTo>
                    <a:pt x="1215897" y="0"/>
                  </a:lnTo>
                  <a:close/>
                </a:path>
              </a:pathLst>
            </a:custGeom>
            <a:solidFill>
              <a:srgbClr val="F9C0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52"/>
            <p:cNvSpPr/>
            <p:nvPr/>
          </p:nvSpPr>
          <p:spPr>
            <a:xfrm>
              <a:off x="4497832" y="915542"/>
              <a:ext cx="1298575" cy="495300"/>
            </a:xfrm>
            <a:custGeom>
              <a:rect b="b" l="l" r="r" t="t"/>
              <a:pathLst>
                <a:path extrusionOk="0" h="495300" w="1298575">
                  <a:moveTo>
                    <a:pt x="0" y="82423"/>
                  </a:moveTo>
                  <a:lnTo>
                    <a:pt x="6467" y="50363"/>
                  </a:lnTo>
                  <a:lnTo>
                    <a:pt x="24114" y="24161"/>
                  </a:lnTo>
                  <a:lnTo>
                    <a:pt x="50309" y="6484"/>
                  </a:lnTo>
                  <a:lnTo>
                    <a:pt x="82422" y="0"/>
                  </a:lnTo>
                  <a:lnTo>
                    <a:pt x="1215897" y="0"/>
                  </a:lnTo>
                  <a:lnTo>
                    <a:pt x="1247957" y="6484"/>
                  </a:lnTo>
                  <a:lnTo>
                    <a:pt x="1274159" y="24161"/>
                  </a:lnTo>
                  <a:lnTo>
                    <a:pt x="1291836" y="50363"/>
                  </a:lnTo>
                  <a:lnTo>
                    <a:pt x="1298320" y="82423"/>
                  </a:lnTo>
                  <a:lnTo>
                    <a:pt x="1298320" y="412369"/>
                  </a:lnTo>
                  <a:lnTo>
                    <a:pt x="1291836" y="444428"/>
                  </a:lnTo>
                  <a:lnTo>
                    <a:pt x="1274159" y="470630"/>
                  </a:lnTo>
                  <a:lnTo>
                    <a:pt x="1247957" y="488307"/>
                  </a:lnTo>
                  <a:lnTo>
                    <a:pt x="1215897" y="494792"/>
                  </a:lnTo>
                  <a:lnTo>
                    <a:pt x="82422" y="494792"/>
                  </a:lnTo>
                  <a:lnTo>
                    <a:pt x="50309" y="488307"/>
                  </a:lnTo>
                  <a:lnTo>
                    <a:pt x="24114" y="470630"/>
                  </a:lnTo>
                  <a:lnTo>
                    <a:pt x="6467" y="444428"/>
                  </a:lnTo>
                  <a:lnTo>
                    <a:pt x="0" y="412369"/>
                  </a:lnTo>
                  <a:lnTo>
                    <a:pt x="0" y="82423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9" name="Google Shape;5789;p352"/>
          <p:cNvSpPr txBox="1"/>
          <p:nvPr/>
        </p:nvSpPr>
        <p:spPr>
          <a:xfrm>
            <a:off x="4748021" y="1355107"/>
            <a:ext cx="800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Map Task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0" name="Google Shape;5790;p352"/>
          <p:cNvGrpSpPr/>
          <p:nvPr/>
        </p:nvGrpSpPr>
        <p:grpSpPr>
          <a:xfrm>
            <a:off x="4497832" y="2084780"/>
            <a:ext cx="1296670" cy="768754"/>
            <a:chOff x="4497832" y="1563624"/>
            <a:chExt cx="1296670" cy="576580"/>
          </a:xfrm>
        </p:grpSpPr>
        <p:sp>
          <p:nvSpPr>
            <p:cNvPr id="5791" name="Google Shape;5791;p352"/>
            <p:cNvSpPr/>
            <p:nvPr/>
          </p:nvSpPr>
          <p:spPr>
            <a:xfrm>
              <a:off x="4497832" y="1563624"/>
              <a:ext cx="1296670" cy="576580"/>
            </a:xfrm>
            <a:custGeom>
              <a:rect b="b" l="l" r="r" t="t"/>
              <a:pathLst>
                <a:path extrusionOk="0" h="576580" w="1296670">
                  <a:moveTo>
                    <a:pt x="1296162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1200150" y="576071"/>
                  </a:lnTo>
                  <a:lnTo>
                    <a:pt x="1296162" y="480059"/>
                  </a:lnTo>
                  <a:lnTo>
                    <a:pt x="1296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52"/>
            <p:cNvSpPr/>
            <p:nvPr/>
          </p:nvSpPr>
          <p:spPr>
            <a:xfrm>
              <a:off x="5697982" y="2043684"/>
              <a:ext cx="96520" cy="96519"/>
            </a:xfrm>
            <a:custGeom>
              <a:rect b="b" l="l" r="r" t="t"/>
              <a:pathLst>
                <a:path extrusionOk="0" h="96519" w="96520">
                  <a:moveTo>
                    <a:pt x="96012" y="0"/>
                  </a:moveTo>
                  <a:lnTo>
                    <a:pt x="19176" y="19177"/>
                  </a:lnTo>
                  <a:lnTo>
                    <a:pt x="0" y="96012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52"/>
            <p:cNvSpPr/>
            <p:nvPr/>
          </p:nvSpPr>
          <p:spPr>
            <a:xfrm>
              <a:off x="4497832" y="1563624"/>
              <a:ext cx="1296670" cy="576580"/>
            </a:xfrm>
            <a:custGeom>
              <a:rect b="b" l="l" r="r" t="t"/>
              <a:pathLst>
                <a:path extrusionOk="0" h="576580" w="1296670">
                  <a:moveTo>
                    <a:pt x="1200150" y="576071"/>
                  </a:moveTo>
                  <a:lnTo>
                    <a:pt x="1219327" y="499237"/>
                  </a:lnTo>
                  <a:lnTo>
                    <a:pt x="1296162" y="480059"/>
                  </a:lnTo>
                  <a:lnTo>
                    <a:pt x="1200150" y="576071"/>
                  </a:lnTo>
                  <a:lnTo>
                    <a:pt x="0" y="576071"/>
                  </a:lnTo>
                  <a:lnTo>
                    <a:pt x="0" y="0"/>
                  </a:lnTo>
                  <a:lnTo>
                    <a:pt x="1296162" y="0"/>
                  </a:lnTo>
                  <a:lnTo>
                    <a:pt x="1296162" y="480059"/>
                  </a:lnTo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4" name="Google Shape;5794;p352"/>
          <p:cNvSpPr txBox="1"/>
          <p:nvPr/>
        </p:nvSpPr>
        <p:spPr>
          <a:xfrm>
            <a:off x="4595621" y="2047239"/>
            <a:ext cx="10998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55600" lvl="0" marL="36766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Intermediate  data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5" name="Google Shape;5795;p352"/>
          <p:cNvGrpSpPr/>
          <p:nvPr/>
        </p:nvGrpSpPr>
        <p:grpSpPr>
          <a:xfrm>
            <a:off x="2987801" y="2084796"/>
            <a:ext cx="1224279" cy="768754"/>
            <a:chOff x="2987801" y="1563636"/>
            <a:chExt cx="1224279" cy="576580"/>
          </a:xfrm>
        </p:grpSpPr>
        <p:sp>
          <p:nvSpPr>
            <p:cNvPr id="5796" name="Google Shape;5796;p352"/>
            <p:cNvSpPr/>
            <p:nvPr/>
          </p:nvSpPr>
          <p:spPr>
            <a:xfrm>
              <a:off x="2987801" y="1563636"/>
              <a:ext cx="1224279" cy="576580"/>
            </a:xfrm>
            <a:custGeom>
              <a:rect b="b" l="l" r="r" t="t"/>
              <a:pathLst>
                <a:path extrusionOk="0" h="576580" w="1224279">
                  <a:moveTo>
                    <a:pt x="1224140" y="0"/>
                  </a:moveTo>
                  <a:lnTo>
                    <a:pt x="0" y="0"/>
                  </a:lnTo>
                  <a:lnTo>
                    <a:pt x="0" y="576059"/>
                  </a:lnTo>
                  <a:lnTo>
                    <a:pt x="1224140" y="576059"/>
                  </a:lnTo>
                  <a:lnTo>
                    <a:pt x="1224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52"/>
            <p:cNvSpPr/>
            <p:nvPr/>
          </p:nvSpPr>
          <p:spPr>
            <a:xfrm>
              <a:off x="2987801" y="1563636"/>
              <a:ext cx="1224279" cy="576580"/>
            </a:xfrm>
            <a:custGeom>
              <a:rect b="b" l="l" r="r" t="t"/>
              <a:pathLst>
                <a:path extrusionOk="0" h="576580" w="1224279">
                  <a:moveTo>
                    <a:pt x="0" y="576059"/>
                  </a:moveTo>
                  <a:lnTo>
                    <a:pt x="1224140" y="576059"/>
                  </a:lnTo>
                  <a:lnTo>
                    <a:pt x="1224140" y="0"/>
                  </a:lnTo>
                  <a:lnTo>
                    <a:pt x="0" y="0"/>
                  </a:lnTo>
                  <a:lnTo>
                    <a:pt x="0" y="57605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8" name="Google Shape;5798;p352"/>
          <p:cNvSpPr txBox="1"/>
          <p:nvPr/>
        </p:nvSpPr>
        <p:spPr>
          <a:xfrm>
            <a:off x="3255009" y="2066712"/>
            <a:ext cx="690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762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Shuffle  Service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9" name="Google Shape;5799;p352"/>
          <p:cNvGrpSpPr/>
          <p:nvPr/>
        </p:nvGrpSpPr>
        <p:grpSpPr>
          <a:xfrm>
            <a:off x="3995928" y="932665"/>
            <a:ext cx="1294256" cy="1763223"/>
            <a:chOff x="3995928" y="699516"/>
            <a:chExt cx="1294256" cy="1322450"/>
          </a:xfrm>
        </p:grpSpPr>
        <p:sp>
          <p:nvSpPr>
            <p:cNvPr id="5800" name="Google Shape;5800;p352"/>
            <p:cNvSpPr/>
            <p:nvPr/>
          </p:nvSpPr>
          <p:spPr>
            <a:xfrm>
              <a:off x="5001895" y="699516"/>
              <a:ext cx="288289" cy="360044"/>
            </a:xfrm>
            <a:custGeom>
              <a:rect b="b" l="l" r="r" t="t"/>
              <a:pathLst>
                <a:path extrusionOk="0" h="360044" w="288289">
                  <a:moveTo>
                    <a:pt x="216026" y="0"/>
                  </a:moveTo>
                  <a:lnTo>
                    <a:pt x="72008" y="0"/>
                  </a:lnTo>
                  <a:lnTo>
                    <a:pt x="72008" y="216026"/>
                  </a:lnTo>
                  <a:lnTo>
                    <a:pt x="0" y="216026"/>
                  </a:lnTo>
                  <a:lnTo>
                    <a:pt x="144017" y="360045"/>
                  </a:lnTo>
                  <a:lnTo>
                    <a:pt x="288035" y="216026"/>
                  </a:lnTo>
                  <a:lnTo>
                    <a:pt x="216026" y="216026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52"/>
            <p:cNvSpPr/>
            <p:nvPr/>
          </p:nvSpPr>
          <p:spPr>
            <a:xfrm>
              <a:off x="5001895" y="699516"/>
              <a:ext cx="288289" cy="360044"/>
            </a:xfrm>
            <a:custGeom>
              <a:rect b="b" l="l" r="r" t="t"/>
              <a:pathLst>
                <a:path extrusionOk="0" h="360044" w="288289">
                  <a:moveTo>
                    <a:pt x="0" y="216026"/>
                  </a:moveTo>
                  <a:lnTo>
                    <a:pt x="72008" y="216026"/>
                  </a:lnTo>
                  <a:lnTo>
                    <a:pt x="72008" y="0"/>
                  </a:lnTo>
                  <a:lnTo>
                    <a:pt x="216026" y="0"/>
                  </a:lnTo>
                  <a:lnTo>
                    <a:pt x="216026" y="216026"/>
                  </a:lnTo>
                  <a:lnTo>
                    <a:pt x="288035" y="216026"/>
                  </a:lnTo>
                  <a:lnTo>
                    <a:pt x="144017" y="360045"/>
                  </a:lnTo>
                  <a:lnTo>
                    <a:pt x="0" y="21602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52"/>
            <p:cNvSpPr/>
            <p:nvPr/>
          </p:nvSpPr>
          <p:spPr>
            <a:xfrm>
              <a:off x="5037836" y="1347597"/>
              <a:ext cx="216535" cy="288289"/>
            </a:xfrm>
            <a:custGeom>
              <a:rect b="b" l="l" r="r" t="t"/>
              <a:pathLst>
                <a:path extrusionOk="0" h="288289" w="216535">
                  <a:moveTo>
                    <a:pt x="162051" y="0"/>
                  </a:moveTo>
                  <a:lnTo>
                    <a:pt x="53975" y="0"/>
                  </a:lnTo>
                  <a:lnTo>
                    <a:pt x="53975" y="180086"/>
                  </a:lnTo>
                  <a:lnTo>
                    <a:pt x="0" y="180086"/>
                  </a:lnTo>
                  <a:lnTo>
                    <a:pt x="108076" y="288036"/>
                  </a:lnTo>
                  <a:lnTo>
                    <a:pt x="216026" y="180086"/>
                  </a:lnTo>
                  <a:lnTo>
                    <a:pt x="162051" y="180086"/>
                  </a:lnTo>
                  <a:lnTo>
                    <a:pt x="162051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52"/>
            <p:cNvSpPr/>
            <p:nvPr/>
          </p:nvSpPr>
          <p:spPr>
            <a:xfrm>
              <a:off x="5037836" y="1347597"/>
              <a:ext cx="216535" cy="288289"/>
            </a:xfrm>
            <a:custGeom>
              <a:rect b="b" l="l" r="r" t="t"/>
              <a:pathLst>
                <a:path extrusionOk="0" h="288289" w="216535">
                  <a:moveTo>
                    <a:pt x="0" y="180086"/>
                  </a:moveTo>
                  <a:lnTo>
                    <a:pt x="53975" y="180086"/>
                  </a:lnTo>
                  <a:lnTo>
                    <a:pt x="53975" y="0"/>
                  </a:lnTo>
                  <a:lnTo>
                    <a:pt x="162051" y="0"/>
                  </a:lnTo>
                  <a:lnTo>
                    <a:pt x="162051" y="180086"/>
                  </a:lnTo>
                  <a:lnTo>
                    <a:pt x="216026" y="180086"/>
                  </a:lnTo>
                  <a:lnTo>
                    <a:pt x="108076" y="288036"/>
                  </a:lnTo>
                  <a:lnTo>
                    <a:pt x="0" y="180086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52"/>
            <p:cNvSpPr/>
            <p:nvPr/>
          </p:nvSpPr>
          <p:spPr>
            <a:xfrm>
              <a:off x="3995928" y="1707641"/>
              <a:ext cx="576579" cy="314325"/>
            </a:xfrm>
            <a:custGeom>
              <a:rect b="b" l="l" r="r" t="t"/>
              <a:pathLst>
                <a:path extrusionOk="0" h="314325" w="576579">
                  <a:moveTo>
                    <a:pt x="157099" y="0"/>
                  </a:moveTo>
                  <a:lnTo>
                    <a:pt x="0" y="157099"/>
                  </a:lnTo>
                  <a:lnTo>
                    <a:pt x="157099" y="314071"/>
                  </a:lnTo>
                  <a:lnTo>
                    <a:pt x="157099" y="235585"/>
                  </a:lnTo>
                  <a:lnTo>
                    <a:pt x="576072" y="235585"/>
                  </a:lnTo>
                  <a:lnTo>
                    <a:pt x="576072" y="78486"/>
                  </a:lnTo>
                  <a:lnTo>
                    <a:pt x="157099" y="78486"/>
                  </a:lnTo>
                  <a:lnTo>
                    <a:pt x="157099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52"/>
            <p:cNvSpPr/>
            <p:nvPr/>
          </p:nvSpPr>
          <p:spPr>
            <a:xfrm>
              <a:off x="3995928" y="1707641"/>
              <a:ext cx="576579" cy="314325"/>
            </a:xfrm>
            <a:custGeom>
              <a:rect b="b" l="l" r="r" t="t"/>
              <a:pathLst>
                <a:path extrusionOk="0" h="314325" w="576579">
                  <a:moveTo>
                    <a:pt x="576072" y="235585"/>
                  </a:moveTo>
                  <a:lnTo>
                    <a:pt x="157099" y="235585"/>
                  </a:lnTo>
                  <a:lnTo>
                    <a:pt x="157099" y="314071"/>
                  </a:lnTo>
                  <a:lnTo>
                    <a:pt x="0" y="157099"/>
                  </a:lnTo>
                  <a:lnTo>
                    <a:pt x="157099" y="0"/>
                  </a:lnTo>
                  <a:lnTo>
                    <a:pt x="157099" y="78486"/>
                  </a:lnTo>
                  <a:lnTo>
                    <a:pt x="576072" y="78486"/>
                  </a:lnTo>
                  <a:lnTo>
                    <a:pt x="576072" y="235585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6" name="Google Shape;5806;p352"/>
          <p:cNvSpPr/>
          <p:nvPr/>
        </p:nvSpPr>
        <p:spPr>
          <a:xfrm>
            <a:off x="2328164" y="2456348"/>
            <a:ext cx="673100" cy="3113786"/>
          </a:xfrm>
          <a:custGeom>
            <a:rect b="b" l="l" r="r" t="t"/>
            <a:pathLst>
              <a:path extrusionOk="0" h="2336800" w="673100">
                <a:moveTo>
                  <a:pt x="648271" y="1244092"/>
                </a:moveTo>
                <a:lnTo>
                  <a:pt x="595376" y="1244092"/>
                </a:lnTo>
                <a:lnTo>
                  <a:pt x="582968" y="1244092"/>
                </a:lnTo>
                <a:lnTo>
                  <a:pt x="580898" y="1271651"/>
                </a:lnTo>
                <a:lnTo>
                  <a:pt x="648271" y="1244092"/>
                </a:lnTo>
                <a:close/>
              </a:path>
              <a:path extrusionOk="0" h="2336800" w="673100">
                <a:moveTo>
                  <a:pt x="672719" y="19050"/>
                </a:moveTo>
                <a:lnTo>
                  <a:pt x="672084" y="0"/>
                </a:lnTo>
                <a:lnTo>
                  <a:pt x="641096" y="889"/>
                </a:lnTo>
                <a:lnTo>
                  <a:pt x="609473" y="3556"/>
                </a:lnTo>
                <a:lnTo>
                  <a:pt x="581875" y="7366"/>
                </a:lnTo>
                <a:lnTo>
                  <a:pt x="581875" y="26657"/>
                </a:lnTo>
                <a:lnTo>
                  <a:pt x="581152" y="27051"/>
                </a:lnTo>
                <a:lnTo>
                  <a:pt x="547878" y="50292"/>
                </a:lnTo>
                <a:lnTo>
                  <a:pt x="515620" y="79502"/>
                </a:lnTo>
                <a:lnTo>
                  <a:pt x="484251" y="114808"/>
                </a:lnTo>
                <a:lnTo>
                  <a:pt x="453898" y="155575"/>
                </a:lnTo>
                <a:lnTo>
                  <a:pt x="415036" y="217805"/>
                </a:lnTo>
                <a:lnTo>
                  <a:pt x="396367" y="252095"/>
                </a:lnTo>
                <a:lnTo>
                  <a:pt x="378333" y="288544"/>
                </a:lnTo>
                <a:lnTo>
                  <a:pt x="360807" y="326771"/>
                </a:lnTo>
                <a:lnTo>
                  <a:pt x="344043" y="366649"/>
                </a:lnTo>
                <a:lnTo>
                  <a:pt x="327914" y="408432"/>
                </a:lnTo>
                <a:lnTo>
                  <a:pt x="312547" y="451739"/>
                </a:lnTo>
                <a:lnTo>
                  <a:pt x="297942" y="496443"/>
                </a:lnTo>
                <a:lnTo>
                  <a:pt x="284226" y="542544"/>
                </a:lnTo>
                <a:lnTo>
                  <a:pt x="271272" y="589788"/>
                </a:lnTo>
                <a:lnTo>
                  <a:pt x="259207" y="638429"/>
                </a:lnTo>
                <a:lnTo>
                  <a:pt x="248158" y="687959"/>
                </a:lnTo>
                <a:lnTo>
                  <a:pt x="237998" y="738505"/>
                </a:lnTo>
                <a:lnTo>
                  <a:pt x="228981" y="789813"/>
                </a:lnTo>
                <a:lnTo>
                  <a:pt x="220980" y="842010"/>
                </a:lnTo>
                <a:lnTo>
                  <a:pt x="214122" y="894715"/>
                </a:lnTo>
                <a:lnTo>
                  <a:pt x="208407" y="948055"/>
                </a:lnTo>
                <a:lnTo>
                  <a:pt x="203835" y="1001649"/>
                </a:lnTo>
                <a:lnTo>
                  <a:pt x="202476" y="1023835"/>
                </a:lnTo>
                <a:lnTo>
                  <a:pt x="197231" y="1018667"/>
                </a:lnTo>
                <a:lnTo>
                  <a:pt x="156083" y="972693"/>
                </a:lnTo>
                <a:lnTo>
                  <a:pt x="119507" y="923798"/>
                </a:lnTo>
                <a:lnTo>
                  <a:pt x="87757" y="872617"/>
                </a:lnTo>
                <a:lnTo>
                  <a:pt x="61595" y="819531"/>
                </a:lnTo>
                <a:lnTo>
                  <a:pt x="41148" y="764794"/>
                </a:lnTo>
                <a:lnTo>
                  <a:pt x="27178" y="709168"/>
                </a:lnTo>
                <a:lnTo>
                  <a:pt x="19939" y="653034"/>
                </a:lnTo>
                <a:lnTo>
                  <a:pt x="18923" y="624713"/>
                </a:lnTo>
                <a:lnTo>
                  <a:pt x="19939" y="596519"/>
                </a:lnTo>
                <a:lnTo>
                  <a:pt x="27178" y="540258"/>
                </a:lnTo>
                <a:lnTo>
                  <a:pt x="41529" y="484632"/>
                </a:lnTo>
                <a:lnTo>
                  <a:pt x="62230" y="429895"/>
                </a:lnTo>
                <a:lnTo>
                  <a:pt x="88900" y="376682"/>
                </a:lnTo>
                <a:lnTo>
                  <a:pt x="121158" y="325501"/>
                </a:lnTo>
                <a:lnTo>
                  <a:pt x="158496" y="276606"/>
                </a:lnTo>
                <a:lnTo>
                  <a:pt x="200533" y="230505"/>
                </a:lnTo>
                <a:lnTo>
                  <a:pt x="246507" y="187833"/>
                </a:lnTo>
                <a:lnTo>
                  <a:pt x="296037" y="148971"/>
                </a:lnTo>
                <a:lnTo>
                  <a:pt x="348742" y="114300"/>
                </a:lnTo>
                <a:lnTo>
                  <a:pt x="404114" y="84201"/>
                </a:lnTo>
                <a:lnTo>
                  <a:pt x="461518" y="59436"/>
                </a:lnTo>
                <a:lnTo>
                  <a:pt x="520573" y="40144"/>
                </a:lnTo>
                <a:lnTo>
                  <a:pt x="580771" y="26809"/>
                </a:lnTo>
                <a:lnTo>
                  <a:pt x="581875" y="26657"/>
                </a:lnTo>
                <a:lnTo>
                  <a:pt x="581875" y="7366"/>
                </a:lnTo>
                <a:lnTo>
                  <a:pt x="516001" y="21590"/>
                </a:lnTo>
                <a:lnTo>
                  <a:pt x="455168" y="41529"/>
                </a:lnTo>
                <a:lnTo>
                  <a:pt x="396113" y="66929"/>
                </a:lnTo>
                <a:lnTo>
                  <a:pt x="339344" y="97663"/>
                </a:lnTo>
                <a:lnTo>
                  <a:pt x="285242" y="133223"/>
                </a:lnTo>
                <a:lnTo>
                  <a:pt x="234442" y="173101"/>
                </a:lnTo>
                <a:lnTo>
                  <a:pt x="187198" y="216916"/>
                </a:lnTo>
                <a:lnTo>
                  <a:pt x="144272" y="264033"/>
                </a:lnTo>
                <a:lnTo>
                  <a:pt x="105791" y="314198"/>
                </a:lnTo>
                <a:lnTo>
                  <a:pt x="72517" y="366903"/>
                </a:lnTo>
                <a:lnTo>
                  <a:pt x="44958" y="421767"/>
                </a:lnTo>
                <a:lnTo>
                  <a:pt x="23495" y="478282"/>
                </a:lnTo>
                <a:lnTo>
                  <a:pt x="8636" y="536194"/>
                </a:lnTo>
                <a:lnTo>
                  <a:pt x="889" y="594614"/>
                </a:lnTo>
                <a:lnTo>
                  <a:pt x="0" y="624078"/>
                </a:lnTo>
                <a:lnTo>
                  <a:pt x="889" y="653542"/>
                </a:lnTo>
                <a:lnTo>
                  <a:pt x="8382" y="712089"/>
                </a:lnTo>
                <a:lnTo>
                  <a:pt x="22860" y="770001"/>
                </a:lnTo>
                <a:lnTo>
                  <a:pt x="43815" y="826516"/>
                </a:lnTo>
                <a:lnTo>
                  <a:pt x="70993" y="881507"/>
                </a:lnTo>
                <a:lnTo>
                  <a:pt x="103505" y="934212"/>
                </a:lnTo>
                <a:lnTo>
                  <a:pt x="141097" y="984377"/>
                </a:lnTo>
                <a:lnTo>
                  <a:pt x="183261" y="1031621"/>
                </a:lnTo>
                <a:lnTo>
                  <a:pt x="200939" y="1049020"/>
                </a:lnTo>
                <a:lnTo>
                  <a:pt x="200533" y="1055751"/>
                </a:lnTo>
                <a:lnTo>
                  <a:pt x="198501" y="1109980"/>
                </a:lnTo>
                <a:lnTo>
                  <a:pt x="197739" y="1164590"/>
                </a:lnTo>
                <a:lnTo>
                  <a:pt x="198755" y="1218819"/>
                </a:lnTo>
                <a:lnTo>
                  <a:pt x="200660" y="1272921"/>
                </a:lnTo>
                <a:lnTo>
                  <a:pt x="203835" y="1327023"/>
                </a:lnTo>
                <a:lnTo>
                  <a:pt x="208280" y="1380744"/>
                </a:lnTo>
                <a:lnTo>
                  <a:pt x="213868" y="1433957"/>
                </a:lnTo>
                <a:lnTo>
                  <a:pt x="220472" y="1486662"/>
                </a:lnTo>
                <a:lnTo>
                  <a:pt x="228219" y="1538859"/>
                </a:lnTo>
                <a:lnTo>
                  <a:pt x="237109" y="1590294"/>
                </a:lnTo>
                <a:lnTo>
                  <a:pt x="246761" y="1640713"/>
                </a:lnTo>
                <a:lnTo>
                  <a:pt x="257556" y="1690243"/>
                </a:lnTo>
                <a:lnTo>
                  <a:pt x="269240" y="1738757"/>
                </a:lnTo>
                <a:lnTo>
                  <a:pt x="281813" y="1786128"/>
                </a:lnTo>
                <a:lnTo>
                  <a:pt x="295148" y="1832229"/>
                </a:lnTo>
                <a:lnTo>
                  <a:pt x="309372" y="1876933"/>
                </a:lnTo>
                <a:lnTo>
                  <a:pt x="324358" y="1920240"/>
                </a:lnTo>
                <a:lnTo>
                  <a:pt x="339979" y="1961896"/>
                </a:lnTo>
                <a:lnTo>
                  <a:pt x="356362" y="2001901"/>
                </a:lnTo>
                <a:lnTo>
                  <a:pt x="373126" y="2040077"/>
                </a:lnTo>
                <a:lnTo>
                  <a:pt x="390779" y="2076462"/>
                </a:lnTo>
                <a:lnTo>
                  <a:pt x="408940" y="2110778"/>
                </a:lnTo>
                <a:lnTo>
                  <a:pt x="437007" y="2158377"/>
                </a:lnTo>
                <a:lnTo>
                  <a:pt x="466217" y="2200872"/>
                </a:lnTo>
                <a:lnTo>
                  <a:pt x="496443" y="2237981"/>
                </a:lnTo>
                <a:lnTo>
                  <a:pt x="527558" y="2269299"/>
                </a:lnTo>
                <a:lnTo>
                  <a:pt x="559435" y="2294572"/>
                </a:lnTo>
                <a:lnTo>
                  <a:pt x="583692" y="2308783"/>
                </a:lnTo>
                <a:lnTo>
                  <a:pt x="576199" y="2336444"/>
                </a:lnTo>
                <a:lnTo>
                  <a:pt x="659765" y="2319490"/>
                </a:lnTo>
                <a:lnTo>
                  <a:pt x="651510" y="2312149"/>
                </a:lnTo>
                <a:lnTo>
                  <a:pt x="596138" y="2262873"/>
                </a:lnTo>
                <a:lnTo>
                  <a:pt x="588733" y="2290203"/>
                </a:lnTo>
                <a:lnTo>
                  <a:pt x="588670" y="2290432"/>
                </a:lnTo>
                <a:lnTo>
                  <a:pt x="588619" y="2290597"/>
                </a:lnTo>
                <a:lnTo>
                  <a:pt x="588568" y="2290394"/>
                </a:lnTo>
                <a:lnTo>
                  <a:pt x="588670" y="2290178"/>
                </a:lnTo>
                <a:lnTo>
                  <a:pt x="550545" y="2263991"/>
                </a:lnTo>
                <a:lnTo>
                  <a:pt x="520700" y="2236139"/>
                </a:lnTo>
                <a:lnTo>
                  <a:pt x="491363" y="2202243"/>
                </a:lnTo>
                <a:lnTo>
                  <a:pt x="462661" y="2162746"/>
                </a:lnTo>
                <a:lnTo>
                  <a:pt x="425704" y="2101875"/>
                </a:lnTo>
                <a:lnTo>
                  <a:pt x="390652" y="2032368"/>
                </a:lnTo>
                <a:lnTo>
                  <a:pt x="373888" y="1994662"/>
                </a:lnTo>
                <a:lnTo>
                  <a:pt x="357759" y="1955292"/>
                </a:lnTo>
                <a:lnTo>
                  <a:pt x="342265" y="1914017"/>
                </a:lnTo>
                <a:lnTo>
                  <a:pt x="327533" y="1871218"/>
                </a:lnTo>
                <a:lnTo>
                  <a:pt x="313563" y="1827022"/>
                </a:lnTo>
                <a:lnTo>
                  <a:pt x="300228" y="1781302"/>
                </a:lnTo>
                <a:lnTo>
                  <a:pt x="287782" y="1734312"/>
                </a:lnTo>
                <a:lnTo>
                  <a:pt x="276225" y="1686306"/>
                </a:lnTo>
                <a:lnTo>
                  <a:pt x="265557" y="1637157"/>
                </a:lnTo>
                <a:lnTo>
                  <a:pt x="255778" y="1586992"/>
                </a:lnTo>
                <a:lnTo>
                  <a:pt x="247142" y="1535938"/>
                </a:lnTo>
                <a:lnTo>
                  <a:pt x="239395" y="1484249"/>
                </a:lnTo>
                <a:lnTo>
                  <a:pt x="232791" y="1432052"/>
                </a:lnTo>
                <a:lnTo>
                  <a:pt x="227330" y="1379220"/>
                </a:lnTo>
                <a:lnTo>
                  <a:pt x="222885" y="1325880"/>
                </a:lnTo>
                <a:lnTo>
                  <a:pt x="219710" y="1272286"/>
                </a:lnTo>
                <a:lnTo>
                  <a:pt x="217805" y="1218438"/>
                </a:lnTo>
                <a:lnTo>
                  <a:pt x="216789" y="1164209"/>
                </a:lnTo>
                <a:lnTo>
                  <a:pt x="217551" y="1110615"/>
                </a:lnTo>
                <a:lnTo>
                  <a:pt x="219227" y="1066012"/>
                </a:lnTo>
                <a:lnTo>
                  <a:pt x="229616" y="1075436"/>
                </a:lnTo>
                <a:lnTo>
                  <a:pt x="254000" y="1095883"/>
                </a:lnTo>
                <a:lnTo>
                  <a:pt x="305689" y="1133602"/>
                </a:lnTo>
                <a:lnTo>
                  <a:pt x="360045" y="1166876"/>
                </a:lnTo>
                <a:lnTo>
                  <a:pt x="416941" y="1195070"/>
                </a:lnTo>
                <a:lnTo>
                  <a:pt x="475742" y="1217930"/>
                </a:lnTo>
                <a:lnTo>
                  <a:pt x="536067" y="1234821"/>
                </a:lnTo>
                <a:lnTo>
                  <a:pt x="583069" y="1242733"/>
                </a:lnTo>
                <a:lnTo>
                  <a:pt x="595515" y="1242733"/>
                </a:lnTo>
                <a:lnTo>
                  <a:pt x="651598" y="1242733"/>
                </a:lnTo>
                <a:lnTo>
                  <a:pt x="659765" y="1239393"/>
                </a:lnTo>
                <a:lnTo>
                  <a:pt x="586613" y="1195705"/>
                </a:lnTo>
                <a:lnTo>
                  <a:pt x="584492" y="1223772"/>
                </a:lnTo>
                <a:lnTo>
                  <a:pt x="570484" y="1222248"/>
                </a:lnTo>
                <a:lnTo>
                  <a:pt x="511302" y="1208913"/>
                </a:lnTo>
                <a:lnTo>
                  <a:pt x="453390" y="1189609"/>
                </a:lnTo>
                <a:lnTo>
                  <a:pt x="397129" y="1164844"/>
                </a:lnTo>
                <a:lnTo>
                  <a:pt x="342773" y="1134872"/>
                </a:lnTo>
                <a:lnTo>
                  <a:pt x="290957" y="1100201"/>
                </a:lnTo>
                <a:lnTo>
                  <a:pt x="242316" y="1061339"/>
                </a:lnTo>
                <a:lnTo>
                  <a:pt x="220497" y="1041450"/>
                </a:lnTo>
                <a:lnTo>
                  <a:pt x="222758" y="1003300"/>
                </a:lnTo>
                <a:lnTo>
                  <a:pt x="227330" y="950087"/>
                </a:lnTo>
                <a:lnTo>
                  <a:pt x="233045" y="897128"/>
                </a:lnTo>
                <a:lnTo>
                  <a:pt x="239903" y="844804"/>
                </a:lnTo>
                <a:lnTo>
                  <a:pt x="247777" y="793115"/>
                </a:lnTo>
                <a:lnTo>
                  <a:pt x="256794" y="742188"/>
                </a:lnTo>
                <a:lnTo>
                  <a:pt x="266827" y="692150"/>
                </a:lnTo>
                <a:lnTo>
                  <a:pt x="277749" y="643001"/>
                </a:lnTo>
                <a:lnTo>
                  <a:pt x="289687" y="594868"/>
                </a:lnTo>
                <a:lnTo>
                  <a:pt x="302387" y="548005"/>
                </a:lnTo>
                <a:lnTo>
                  <a:pt x="316103" y="502285"/>
                </a:lnTo>
                <a:lnTo>
                  <a:pt x="330454" y="458089"/>
                </a:lnTo>
                <a:lnTo>
                  <a:pt x="345694" y="415290"/>
                </a:lnTo>
                <a:lnTo>
                  <a:pt x="361569" y="374142"/>
                </a:lnTo>
                <a:lnTo>
                  <a:pt x="378206" y="334645"/>
                </a:lnTo>
                <a:lnTo>
                  <a:pt x="395351" y="297053"/>
                </a:lnTo>
                <a:lnTo>
                  <a:pt x="413131" y="261239"/>
                </a:lnTo>
                <a:lnTo>
                  <a:pt x="431419" y="227584"/>
                </a:lnTo>
                <a:lnTo>
                  <a:pt x="459740" y="180975"/>
                </a:lnTo>
                <a:lnTo>
                  <a:pt x="488950" y="139573"/>
                </a:lnTo>
                <a:lnTo>
                  <a:pt x="518922" y="103759"/>
                </a:lnTo>
                <a:lnTo>
                  <a:pt x="549402" y="73914"/>
                </a:lnTo>
                <a:lnTo>
                  <a:pt x="580009" y="50292"/>
                </a:lnTo>
                <a:lnTo>
                  <a:pt x="621030" y="28829"/>
                </a:lnTo>
                <a:lnTo>
                  <a:pt x="661924" y="19431"/>
                </a:lnTo>
                <a:lnTo>
                  <a:pt x="672719" y="19050"/>
                </a:lnTo>
                <a:close/>
              </a:path>
            </a:pathLst>
          </a:custGeom>
          <a:solidFill>
            <a:srgbClr val="497D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810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p353"/>
          <p:cNvSpPr txBox="1"/>
          <p:nvPr>
            <p:ph type="title"/>
          </p:nvPr>
        </p:nvSpPr>
        <p:spPr>
          <a:xfrm>
            <a:off x="3242310" y="89509"/>
            <a:ext cx="2660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Uber задачи</a:t>
            </a:r>
            <a:endParaRPr sz="2200"/>
          </a:p>
        </p:txBody>
      </p:sp>
      <p:sp>
        <p:nvSpPr>
          <p:cNvPr id="5812" name="Google Shape;5812;p353"/>
          <p:cNvSpPr txBox="1"/>
          <p:nvPr/>
        </p:nvSpPr>
        <p:spPr>
          <a:xfrm>
            <a:off x="535940" y="1151467"/>
            <a:ext cx="7842300" cy="4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17500" lvl="0" marL="355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MRAppMaster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запускает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map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	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reduce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внутри одной JVM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Условия: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Меньше 10 мапперов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5585" lvl="2" marL="1155700" marR="0" rtl="0" algn="l">
              <a:lnSpc>
                <a:spcPct val="119736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mapreduce.job.ubertask.maxmaps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Один редьюсер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5585" lvl="2" marL="1155700" marR="0" rtl="0" algn="l">
              <a:lnSpc>
                <a:spcPct val="119736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mapreduce.job.ubertask.maxreduces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Размер входных данных меньше размера 1 HDFS-блока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5585" lvl="2" marL="1155700" marR="0" rtl="0" algn="l">
              <a:lnSpc>
                <a:spcPct val="119473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mapreduce.job.ubertask.maxbytes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196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Запуск uber-задач можно отключить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mapreduce.job.ubertask.enable=false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816" name="Shape 5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7" name="Google Shape;5817;p354"/>
          <p:cNvSpPr txBox="1"/>
          <p:nvPr>
            <p:ph type="title"/>
          </p:nvPr>
        </p:nvSpPr>
        <p:spPr>
          <a:xfrm>
            <a:off x="1526025" y="375602"/>
            <a:ext cx="6091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460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Управление памятью в YARN</a:t>
            </a:r>
            <a:endParaRPr sz="2000"/>
          </a:p>
        </p:txBody>
      </p:sp>
      <p:sp>
        <p:nvSpPr>
          <p:cNvPr id="5818" name="Google Shape;5818;p354"/>
          <p:cNvSpPr txBox="1"/>
          <p:nvPr/>
        </p:nvSpPr>
        <p:spPr>
          <a:xfrm>
            <a:off x="292575" y="840000"/>
            <a:ext cx="85338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Resource Manager выделяет память: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8135" lvl="0" marL="3556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минимум: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yarn.scheduler.minimum-allocation-mb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(1024 Mb)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8135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максимум: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yarn.scheduler.maximum-allocation-mb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(8192 Mb)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9" name="Google Shape;5819;p354"/>
          <p:cNvSpPr txBox="1"/>
          <p:nvPr/>
        </p:nvSpPr>
        <p:spPr>
          <a:xfrm>
            <a:off x="358875" y="2350050"/>
            <a:ext cx="84675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175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Каждый Node Manager имеет лимит на размер выделенной  памяти: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yarn.nodemanager.resource.memory-mb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(8192 Mb)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7500" lvl="0" marL="355600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Сумма всех containers не может превышать этот лимит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7500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Node Manager не создает container, если нет достаточно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памяти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823" name="Shape 5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4" name="Google Shape;5824;p355"/>
          <p:cNvSpPr txBox="1"/>
          <p:nvPr>
            <p:ph type="title"/>
          </p:nvPr>
        </p:nvSpPr>
        <p:spPr>
          <a:xfrm>
            <a:off x="1526025" y="375602"/>
            <a:ext cx="6091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460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Управление памятью в YARN</a:t>
            </a:r>
            <a:endParaRPr sz="2200"/>
          </a:p>
        </p:txBody>
      </p:sp>
      <p:sp>
        <p:nvSpPr>
          <p:cNvPr id="5825" name="Google Shape;5825;p355"/>
          <p:cNvSpPr txBox="1"/>
          <p:nvPr/>
        </p:nvSpPr>
        <p:spPr>
          <a:xfrm>
            <a:off x="378675" y="840004"/>
            <a:ext cx="6025500" cy="24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noAutofit/>
          </a:bodyPr>
          <a:lstStyle/>
          <a:p>
            <a:pPr indent="-2921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Размер containers для map и reduce: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mapreduce.map.memory.mb=1536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mapreduce.reduce.memory.mb=3072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Размер JVM Heap: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mapreduce.map.java.opts=-Xmx1024m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mapreduce.reduce.java.opts=-Xmx2560m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26" name="Google Shape;5826;p355"/>
          <p:cNvSpPr txBox="1"/>
          <p:nvPr/>
        </p:nvSpPr>
        <p:spPr>
          <a:xfrm>
            <a:off x="378675" y="3306900"/>
            <a:ext cx="83865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2921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Размер виртуальной памяти задается как  коэффициент к физической памяти: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yarn.nodemanager.vmem-pmem-ratio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=2.1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27" name="Google Shape;5827;p355"/>
          <p:cNvSpPr txBox="1"/>
          <p:nvPr/>
        </p:nvSpPr>
        <p:spPr>
          <a:xfrm>
            <a:off x="339725" y="4510575"/>
            <a:ext cx="8386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Если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map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или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reduce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превышает лимит виртуальной  или физической памяти, то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Node Manager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убивает</a:t>
            </a:r>
            <a:r>
              <a:rPr lang="en-US" sz="2000"/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соответствующий контейнер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8" name="Google Shape;5828;p355"/>
          <p:cNvSpPr txBox="1"/>
          <p:nvPr/>
        </p:nvSpPr>
        <p:spPr>
          <a:xfrm>
            <a:off x="339716" y="5668614"/>
            <a:ext cx="8209200" cy="1056900"/>
          </a:xfrm>
          <a:prstGeom prst="rect">
            <a:avLst/>
          </a:prstGeom>
          <a:solidFill>
            <a:srgbClr val="A6A6A6"/>
          </a:solidFill>
          <a:ln cap="flat" cmpd="sng" w="25400">
            <a:solidFill>
              <a:srgbClr val="0D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2075">
            <a:noAutofit/>
          </a:bodyPr>
          <a:lstStyle/>
          <a:p>
            <a:pPr indent="0" lvl="0" marL="91440" marR="331470" rtl="0" algn="l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Current usage: 2.1gb of 2.0gb physical memory used; 1.6gb  of 3.15gb virtual memory used. Killing container.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832" name="Shape 5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3" name="Google Shape;5833;p356"/>
          <p:cNvGrpSpPr/>
          <p:nvPr/>
        </p:nvGrpSpPr>
        <p:grpSpPr>
          <a:xfrm>
            <a:off x="107504" y="5493087"/>
            <a:ext cx="2876550" cy="711182"/>
            <a:chOff x="107504" y="4119918"/>
            <a:chExt cx="2876550" cy="533400"/>
          </a:xfrm>
        </p:grpSpPr>
        <p:sp>
          <p:nvSpPr>
            <p:cNvPr id="5834" name="Google Shape;5834;p356"/>
            <p:cNvSpPr/>
            <p:nvPr/>
          </p:nvSpPr>
          <p:spPr>
            <a:xfrm>
              <a:off x="107504" y="4119918"/>
              <a:ext cx="2876550" cy="533400"/>
            </a:xfrm>
            <a:custGeom>
              <a:rect b="b" l="l" r="r" t="t"/>
              <a:pathLst>
                <a:path extrusionOk="0" h="533400" w="2876550">
                  <a:moveTo>
                    <a:pt x="2876106" y="0"/>
                  </a:moveTo>
                  <a:lnTo>
                    <a:pt x="0" y="0"/>
                  </a:lnTo>
                  <a:lnTo>
                    <a:pt x="0" y="504355"/>
                  </a:lnTo>
                  <a:lnTo>
                    <a:pt x="70719" y="508829"/>
                  </a:lnTo>
                  <a:lnTo>
                    <a:pt x="139121" y="512884"/>
                  </a:lnTo>
                  <a:lnTo>
                    <a:pt x="205286" y="516531"/>
                  </a:lnTo>
                  <a:lnTo>
                    <a:pt x="269294" y="519782"/>
                  </a:lnTo>
                  <a:lnTo>
                    <a:pt x="331225" y="522649"/>
                  </a:lnTo>
                  <a:lnTo>
                    <a:pt x="391159" y="525144"/>
                  </a:lnTo>
                  <a:lnTo>
                    <a:pt x="449175" y="527278"/>
                  </a:lnTo>
                  <a:lnTo>
                    <a:pt x="505353" y="529063"/>
                  </a:lnTo>
                  <a:lnTo>
                    <a:pt x="559774" y="530511"/>
                  </a:lnTo>
                  <a:lnTo>
                    <a:pt x="612517" y="531633"/>
                  </a:lnTo>
                  <a:lnTo>
                    <a:pt x="663662" y="532442"/>
                  </a:lnTo>
                  <a:lnTo>
                    <a:pt x="713290" y="532949"/>
                  </a:lnTo>
                  <a:lnTo>
                    <a:pt x="761479" y="533166"/>
                  </a:lnTo>
                  <a:lnTo>
                    <a:pt x="808309" y="533105"/>
                  </a:lnTo>
                  <a:lnTo>
                    <a:pt x="853862" y="532777"/>
                  </a:lnTo>
                  <a:lnTo>
                    <a:pt x="898216" y="532195"/>
                  </a:lnTo>
                  <a:lnTo>
                    <a:pt x="983648" y="530312"/>
                  </a:lnTo>
                  <a:lnTo>
                    <a:pt x="1065246" y="527553"/>
                  </a:lnTo>
                  <a:lnTo>
                    <a:pt x="1143647" y="524010"/>
                  </a:lnTo>
                  <a:lnTo>
                    <a:pt x="1219492" y="519777"/>
                  </a:lnTo>
                  <a:lnTo>
                    <a:pt x="1293419" y="514950"/>
                  </a:lnTo>
                  <a:lnTo>
                    <a:pt x="1402112" y="506799"/>
                  </a:lnTo>
                  <a:lnTo>
                    <a:pt x="1810903" y="472406"/>
                  </a:lnTo>
                  <a:lnTo>
                    <a:pt x="1934694" y="463198"/>
                  </a:lnTo>
                  <a:lnTo>
                    <a:pt x="2022280" y="457415"/>
                  </a:lnTo>
                  <a:lnTo>
                    <a:pt x="2114660" y="452025"/>
                  </a:lnTo>
                  <a:lnTo>
                    <a:pt x="2212472" y="447123"/>
                  </a:lnTo>
                  <a:lnTo>
                    <a:pt x="2316356" y="442804"/>
                  </a:lnTo>
                  <a:lnTo>
                    <a:pt x="2426951" y="439160"/>
                  </a:lnTo>
                  <a:lnTo>
                    <a:pt x="2544895" y="436288"/>
                  </a:lnTo>
                  <a:lnTo>
                    <a:pt x="2606824" y="435170"/>
                  </a:lnTo>
                  <a:lnTo>
                    <a:pt x="2670829" y="434280"/>
                  </a:lnTo>
                  <a:lnTo>
                    <a:pt x="2736991" y="433629"/>
                  </a:lnTo>
                  <a:lnTo>
                    <a:pt x="2805390" y="433230"/>
                  </a:lnTo>
                  <a:lnTo>
                    <a:pt x="2876106" y="433095"/>
                  </a:lnTo>
                  <a:lnTo>
                    <a:pt x="2876106" y="0"/>
                  </a:ln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35" name="Google Shape;5835;p356"/>
            <p:cNvSpPr/>
            <p:nvPr/>
          </p:nvSpPr>
          <p:spPr>
            <a:xfrm>
              <a:off x="107504" y="4119918"/>
              <a:ext cx="2876550" cy="533400"/>
            </a:xfrm>
            <a:custGeom>
              <a:rect b="b" l="l" r="r" t="t"/>
              <a:pathLst>
                <a:path extrusionOk="0" h="533400" w="2876550">
                  <a:moveTo>
                    <a:pt x="0" y="0"/>
                  </a:moveTo>
                  <a:lnTo>
                    <a:pt x="2876106" y="0"/>
                  </a:lnTo>
                  <a:lnTo>
                    <a:pt x="2876106" y="433095"/>
                  </a:lnTo>
                  <a:lnTo>
                    <a:pt x="2805390" y="433230"/>
                  </a:lnTo>
                  <a:lnTo>
                    <a:pt x="2736991" y="433629"/>
                  </a:lnTo>
                  <a:lnTo>
                    <a:pt x="2670829" y="434280"/>
                  </a:lnTo>
                  <a:lnTo>
                    <a:pt x="2606824" y="435170"/>
                  </a:lnTo>
                  <a:lnTo>
                    <a:pt x="2544895" y="436288"/>
                  </a:lnTo>
                  <a:lnTo>
                    <a:pt x="2484964" y="437622"/>
                  </a:lnTo>
                  <a:lnTo>
                    <a:pt x="2426951" y="439160"/>
                  </a:lnTo>
                  <a:lnTo>
                    <a:pt x="2370775" y="440892"/>
                  </a:lnTo>
                  <a:lnTo>
                    <a:pt x="2316356" y="442804"/>
                  </a:lnTo>
                  <a:lnTo>
                    <a:pt x="2263616" y="444885"/>
                  </a:lnTo>
                  <a:lnTo>
                    <a:pt x="2212472" y="447123"/>
                  </a:lnTo>
                  <a:lnTo>
                    <a:pt x="2162847" y="449507"/>
                  </a:lnTo>
                  <a:lnTo>
                    <a:pt x="2114660" y="452025"/>
                  </a:lnTo>
                  <a:lnTo>
                    <a:pt x="2067831" y="454665"/>
                  </a:lnTo>
                  <a:lnTo>
                    <a:pt x="2022280" y="457415"/>
                  </a:lnTo>
                  <a:lnTo>
                    <a:pt x="1977928" y="460263"/>
                  </a:lnTo>
                  <a:lnTo>
                    <a:pt x="1934694" y="463198"/>
                  </a:lnTo>
                  <a:lnTo>
                    <a:pt x="1892498" y="466208"/>
                  </a:lnTo>
                  <a:lnTo>
                    <a:pt x="1851261" y="469282"/>
                  </a:lnTo>
                  <a:lnTo>
                    <a:pt x="1810903" y="472406"/>
                  </a:lnTo>
                  <a:lnTo>
                    <a:pt x="1771344" y="475570"/>
                  </a:lnTo>
                  <a:lnTo>
                    <a:pt x="1732504" y="478762"/>
                  </a:lnTo>
                  <a:lnTo>
                    <a:pt x="1694302" y="481970"/>
                  </a:lnTo>
                  <a:lnTo>
                    <a:pt x="1619498" y="488387"/>
                  </a:lnTo>
                  <a:lnTo>
                    <a:pt x="1582734" y="491573"/>
                  </a:lnTo>
                  <a:lnTo>
                    <a:pt x="1546290" y="494727"/>
                  </a:lnTo>
                  <a:lnTo>
                    <a:pt x="1474042" y="500896"/>
                  </a:lnTo>
                  <a:lnTo>
                    <a:pt x="1402112" y="506799"/>
                  </a:lnTo>
                  <a:lnTo>
                    <a:pt x="1329863" y="512342"/>
                  </a:lnTo>
                  <a:lnTo>
                    <a:pt x="1256655" y="517432"/>
                  </a:lnTo>
                  <a:lnTo>
                    <a:pt x="1181849" y="521974"/>
                  </a:lnTo>
                  <a:lnTo>
                    <a:pt x="1143647" y="524010"/>
                  </a:lnTo>
                  <a:lnTo>
                    <a:pt x="1104806" y="525873"/>
                  </a:lnTo>
                  <a:lnTo>
                    <a:pt x="1065246" y="527553"/>
                  </a:lnTo>
                  <a:lnTo>
                    <a:pt x="1024887" y="529036"/>
                  </a:lnTo>
                  <a:lnTo>
                    <a:pt x="983648" y="530312"/>
                  </a:lnTo>
                  <a:lnTo>
                    <a:pt x="941452" y="531369"/>
                  </a:lnTo>
                  <a:lnTo>
                    <a:pt x="898216" y="532195"/>
                  </a:lnTo>
                  <a:lnTo>
                    <a:pt x="853862" y="532777"/>
                  </a:lnTo>
                  <a:lnTo>
                    <a:pt x="808309" y="533105"/>
                  </a:lnTo>
                  <a:lnTo>
                    <a:pt x="761479" y="533166"/>
                  </a:lnTo>
                  <a:lnTo>
                    <a:pt x="713290" y="532949"/>
                  </a:lnTo>
                  <a:lnTo>
                    <a:pt x="663662" y="532442"/>
                  </a:lnTo>
                  <a:lnTo>
                    <a:pt x="612517" y="531633"/>
                  </a:lnTo>
                  <a:lnTo>
                    <a:pt x="559774" y="530511"/>
                  </a:lnTo>
                  <a:lnTo>
                    <a:pt x="505353" y="529063"/>
                  </a:lnTo>
                  <a:lnTo>
                    <a:pt x="449175" y="527278"/>
                  </a:lnTo>
                  <a:lnTo>
                    <a:pt x="391159" y="525144"/>
                  </a:lnTo>
                  <a:lnTo>
                    <a:pt x="331225" y="522649"/>
                  </a:lnTo>
                  <a:lnTo>
                    <a:pt x="269294" y="519782"/>
                  </a:lnTo>
                  <a:lnTo>
                    <a:pt x="205286" y="516531"/>
                  </a:lnTo>
                  <a:lnTo>
                    <a:pt x="139121" y="512884"/>
                  </a:lnTo>
                  <a:lnTo>
                    <a:pt x="70719" y="508829"/>
                  </a:lnTo>
                  <a:lnTo>
                    <a:pt x="0" y="50435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36" name="Google Shape;5836;p356"/>
          <p:cNvSpPr txBox="1"/>
          <p:nvPr/>
        </p:nvSpPr>
        <p:spPr>
          <a:xfrm>
            <a:off x="200355" y="5608048"/>
            <a:ext cx="2691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yarn.nodemanager.vmem-pmem-ratio=</a:t>
            </a:r>
            <a:r>
              <a:rPr b="1" lang="en-US" sz="14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2.1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837" name="Google Shape;5837;p356"/>
          <p:cNvGrpSpPr/>
          <p:nvPr/>
        </p:nvGrpSpPr>
        <p:grpSpPr>
          <a:xfrm>
            <a:off x="107504" y="4916979"/>
            <a:ext cx="2880360" cy="711182"/>
            <a:chOff x="107504" y="3687826"/>
            <a:chExt cx="2880360" cy="533400"/>
          </a:xfrm>
        </p:grpSpPr>
        <p:sp>
          <p:nvSpPr>
            <p:cNvPr id="5838" name="Google Shape;5838;p356"/>
            <p:cNvSpPr/>
            <p:nvPr/>
          </p:nvSpPr>
          <p:spPr>
            <a:xfrm>
              <a:off x="107504" y="3687826"/>
              <a:ext cx="2880360" cy="533400"/>
            </a:xfrm>
            <a:custGeom>
              <a:rect b="b" l="l" r="r" t="t"/>
              <a:pathLst>
                <a:path extrusionOk="0" h="533400" w="2880360">
                  <a:moveTo>
                    <a:pt x="2880297" y="0"/>
                  </a:moveTo>
                  <a:lnTo>
                    <a:pt x="0" y="0"/>
                  </a:lnTo>
                  <a:lnTo>
                    <a:pt x="0" y="504405"/>
                  </a:lnTo>
                  <a:lnTo>
                    <a:pt x="70819" y="508880"/>
                  </a:lnTo>
                  <a:lnTo>
                    <a:pt x="139318" y="512935"/>
                  </a:lnTo>
                  <a:lnTo>
                    <a:pt x="205576" y="516582"/>
                  </a:lnTo>
                  <a:lnTo>
                    <a:pt x="269675" y="519833"/>
                  </a:lnTo>
                  <a:lnTo>
                    <a:pt x="331693" y="522700"/>
                  </a:lnTo>
                  <a:lnTo>
                    <a:pt x="391712" y="525195"/>
                  </a:lnTo>
                  <a:lnTo>
                    <a:pt x="449810" y="527329"/>
                  </a:lnTo>
                  <a:lnTo>
                    <a:pt x="506068" y="529114"/>
                  </a:lnTo>
                  <a:lnTo>
                    <a:pt x="560566" y="530561"/>
                  </a:lnTo>
                  <a:lnTo>
                    <a:pt x="613383" y="531684"/>
                  </a:lnTo>
                  <a:lnTo>
                    <a:pt x="664601" y="532493"/>
                  </a:lnTo>
                  <a:lnTo>
                    <a:pt x="714298" y="533000"/>
                  </a:lnTo>
                  <a:lnTo>
                    <a:pt x="762556" y="533217"/>
                  </a:lnTo>
                  <a:lnTo>
                    <a:pt x="809453" y="533156"/>
                  </a:lnTo>
                  <a:lnTo>
                    <a:pt x="855070" y="532828"/>
                  </a:lnTo>
                  <a:lnTo>
                    <a:pt x="899488" y="532245"/>
                  </a:lnTo>
                  <a:lnTo>
                    <a:pt x="985042" y="530363"/>
                  </a:lnTo>
                  <a:lnTo>
                    <a:pt x="1066756" y="527604"/>
                  </a:lnTo>
                  <a:lnTo>
                    <a:pt x="1145270" y="524060"/>
                  </a:lnTo>
                  <a:lnTo>
                    <a:pt x="1221223" y="519828"/>
                  </a:lnTo>
                  <a:lnTo>
                    <a:pt x="1295257" y="515001"/>
                  </a:lnTo>
                  <a:lnTo>
                    <a:pt x="1404108" y="506850"/>
                  </a:lnTo>
                  <a:lnTo>
                    <a:pt x="1813500" y="472457"/>
                  </a:lnTo>
                  <a:lnTo>
                    <a:pt x="1937474" y="463249"/>
                  </a:lnTo>
                  <a:lnTo>
                    <a:pt x="2025191" y="457466"/>
                  </a:lnTo>
                  <a:lnTo>
                    <a:pt x="2117709" y="452076"/>
                  </a:lnTo>
                  <a:lnTo>
                    <a:pt x="2215668" y="447174"/>
                  </a:lnTo>
                  <a:lnTo>
                    <a:pt x="2319707" y="442854"/>
                  </a:lnTo>
                  <a:lnTo>
                    <a:pt x="2430468" y="439211"/>
                  </a:lnTo>
                  <a:lnTo>
                    <a:pt x="2548589" y="436338"/>
                  </a:lnTo>
                  <a:lnTo>
                    <a:pt x="2610610" y="435220"/>
                  </a:lnTo>
                  <a:lnTo>
                    <a:pt x="2674712" y="434330"/>
                  </a:lnTo>
                  <a:lnTo>
                    <a:pt x="2740973" y="433680"/>
                  </a:lnTo>
                  <a:lnTo>
                    <a:pt x="2809475" y="433281"/>
                  </a:lnTo>
                  <a:lnTo>
                    <a:pt x="2880297" y="433146"/>
                  </a:lnTo>
                  <a:lnTo>
                    <a:pt x="2880297" y="0"/>
                  </a:ln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39" name="Google Shape;5839;p356"/>
            <p:cNvSpPr/>
            <p:nvPr/>
          </p:nvSpPr>
          <p:spPr>
            <a:xfrm>
              <a:off x="107504" y="3687826"/>
              <a:ext cx="2880360" cy="533400"/>
            </a:xfrm>
            <a:custGeom>
              <a:rect b="b" l="l" r="r" t="t"/>
              <a:pathLst>
                <a:path extrusionOk="0" h="533400" w="2880360">
                  <a:moveTo>
                    <a:pt x="0" y="0"/>
                  </a:moveTo>
                  <a:lnTo>
                    <a:pt x="2880297" y="0"/>
                  </a:lnTo>
                  <a:lnTo>
                    <a:pt x="2880297" y="433146"/>
                  </a:lnTo>
                  <a:lnTo>
                    <a:pt x="2809475" y="433281"/>
                  </a:lnTo>
                  <a:lnTo>
                    <a:pt x="2740973" y="433680"/>
                  </a:lnTo>
                  <a:lnTo>
                    <a:pt x="2674712" y="434330"/>
                  </a:lnTo>
                  <a:lnTo>
                    <a:pt x="2610610" y="435220"/>
                  </a:lnTo>
                  <a:lnTo>
                    <a:pt x="2548589" y="436338"/>
                  </a:lnTo>
                  <a:lnTo>
                    <a:pt x="2488568" y="437673"/>
                  </a:lnTo>
                  <a:lnTo>
                    <a:pt x="2430468" y="439211"/>
                  </a:lnTo>
                  <a:lnTo>
                    <a:pt x="2374207" y="440942"/>
                  </a:lnTo>
                  <a:lnTo>
                    <a:pt x="2319707" y="442854"/>
                  </a:lnTo>
                  <a:lnTo>
                    <a:pt x="2266888" y="444936"/>
                  </a:lnTo>
                  <a:lnTo>
                    <a:pt x="2215668" y="447174"/>
                  </a:lnTo>
                  <a:lnTo>
                    <a:pt x="2165968" y="449558"/>
                  </a:lnTo>
                  <a:lnTo>
                    <a:pt x="2117709" y="452076"/>
                  </a:lnTo>
                  <a:lnTo>
                    <a:pt x="2070810" y="454716"/>
                  </a:lnTo>
                  <a:lnTo>
                    <a:pt x="2025191" y="457466"/>
                  </a:lnTo>
                  <a:lnTo>
                    <a:pt x="1980773" y="460314"/>
                  </a:lnTo>
                  <a:lnTo>
                    <a:pt x="1937474" y="463249"/>
                  </a:lnTo>
                  <a:lnTo>
                    <a:pt x="1895216" y="466259"/>
                  </a:lnTo>
                  <a:lnTo>
                    <a:pt x="1853918" y="469332"/>
                  </a:lnTo>
                  <a:lnTo>
                    <a:pt x="1813500" y="472457"/>
                  </a:lnTo>
                  <a:lnTo>
                    <a:pt x="1773882" y="475621"/>
                  </a:lnTo>
                  <a:lnTo>
                    <a:pt x="1734984" y="478813"/>
                  </a:lnTo>
                  <a:lnTo>
                    <a:pt x="1696726" y="482021"/>
                  </a:lnTo>
                  <a:lnTo>
                    <a:pt x="1621811" y="488438"/>
                  </a:lnTo>
                  <a:lnTo>
                    <a:pt x="1584994" y="491623"/>
                  </a:lnTo>
                  <a:lnTo>
                    <a:pt x="1548496" y="494778"/>
                  </a:lnTo>
                  <a:lnTo>
                    <a:pt x="1476142" y="500946"/>
                  </a:lnTo>
                  <a:lnTo>
                    <a:pt x="1404108" y="506850"/>
                  </a:lnTo>
                  <a:lnTo>
                    <a:pt x="1331754" y="512393"/>
                  </a:lnTo>
                  <a:lnTo>
                    <a:pt x="1258440" y="517483"/>
                  </a:lnTo>
                  <a:lnTo>
                    <a:pt x="1183526" y="522025"/>
                  </a:lnTo>
                  <a:lnTo>
                    <a:pt x="1145270" y="524060"/>
                  </a:lnTo>
                  <a:lnTo>
                    <a:pt x="1106373" y="525924"/>
                  </a:lnTo>
                  <a:lnTo>
                    <a:pt x="1066756" y="527604"/>
                  </a:lnTo>
                  <a:lnTo>
                    <a:pt x="1026339" y="529087"/>
                  </a:lnTo>
                  <a:lnTo>
                    <a:pt x="985042" y="530363"/>
                  </a:lnTo>
                  <a:lnTo>
                    <a:pt x="942785" y="531420"/>
                  </a:lnTo>
                  <a:lnTo>
                    <a:pt x="899488" y="532245"/>
                  </a:lnTo>
                  <a:lnTo>
                    <a:pt x="855070" y="532828"/>
                  </a:lnTo>
                  <a:lnTo>
                    <a:pt x="809453" y="533156"/>
                  </a:lnTo>
                  <a:lnTo>
                    <a:pt x="762556" y="533217"/>
                  </a:lnTo>
                  <a:lnTo>
                    <a:pt x="714298" y="533000"/>
                  </a:lnTo>
                  <a:lnTo>
                    <a:pt x="664601" y="532493"/>
                  </a:lnTo>
                  <a:lnTo>
                    <a:pt x="613383" y="531684"/>
                  </a:lnTo>
                  <a:lnTo>
                    <a:pt x="560566" y="530561"/>
                  </a:lnTo>
                  <a:lnTo>
                    <a:pt x="506068" y="529114"/>
                  </a:lnTo>
                  <a:lnTo>
                    <a:pt x="449810" y="527329"/>
                  </a:lnTo>
                  <a:lnTo>
                    <a:pt x="391712" y="525195"/>
                  </a:lnTo>
                  <a:lnTo>
                    <a:pt x="331693" y="522700"/>
                  </a:lnTo>
                  <a:lnTo>
                    <a:pt x="269675" y="519833"/>
                  </a:lnTo>
                  <a:lnTo>
                    <a:pt x="205576" y="516582"/>
                  </a:lnTo>
                  <a:lnTo>
                    <a:pt x="139318" y="512935"/>
                  </a:lnTo>
                  <a:lnTo>
                    <a:pt x="70819" y="508880"/>
                  </a:lnTo>
                  <a:lnTo>
                    <a:pt x="0" y="5044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40" name="Google Shape;5840;p356"/>
          <p:cNvSpPr txBox="1"/>
          <p:nvPr/>
        </p:nvSpPr>
        <p:spPr>
          <a:xfrm>
            <a:off x="250342" y="5031773"/>
            <a:ext cx="2594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mapreduce.map.java.opts=</a:t>
            </a:r>
            <a:r>
              <a:rPr b="1" lang="en-US" sz="14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-Xmx1024m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841" name="Google Shape;5841;p356"/>
          <p:cNvGrpSpPr/>
          <p:nvPr/>
        </p:nvGrpSpPr>
        <p:grpSpPr>
          <a:xfrm>
            <a:off x="611555" y="1736807"/>
            <a:ext cx="1872614" cy="1344473"/>
            <a:chOff x="611555" y="1302638"/>
            <a:chExt cx="1872614" cy="1008380"/>
          </a:xfrm>
        </p:grpSpPr>
        <p:sp>
          <p:nvSpPr>
            <p:cNvPr id="5842" name="Google Shape;5842;p356"/>
            <p:cNvSpPr/>
            <p:nvPr/>
          </p:nvSpPr>
          <p:spPr>
            <a:xfrm>
              <a:off x="611555" y="1302638"/>
              <a:ext cx="1872614" cy="1008380"/>
            </a:xfrm>
            <a:custGeom>
              <a:rect b="b" l="l" r="r" t="t"/>
              <a:pathLst>
                <a:path extrusionOk="0" h="1008380" w="1872614">
                  <a:moveTo>
                    <a:pt x="1704162" y="0"/>
                  </a:moveTo>
                  <a:lnTo>
                    <a:pt x="168020" y="0"/>
                  </a:lnTo>
                  <a:lnTo>
                    <a:pt x="123357" y="6007"/>
                  </a:lnTo>
                  <a:lnTo>
                    <a:pt x="83221" y="22958"/>
                  </a:lnTo>
                  <a:lnTo>
                    <a:pt x="49215" y="49244"/>
                  </a:lnTo>
                  <a:lnTo>
                    <a:pt x="22941" y="83255"/>
                  </a:lnTo>
                  <a:lnTo>
                    <a:pt x="6002" y="123384"/>
                  </a:lnTo>
                  <a:lnTo>
                    <a:pt x="0" y="168021"/>
                  </a:lnTo>
                  <a:lnTo>
                    <a:pt x="0" y="840105"/>
                  </a:lnTo>
                  <a:lnTo>
                    <a:pt x="6002" y="884786"/>
                  </a:lnTo>
                  <a:lnTo>
                    <a:pt x="22941" y="924926"/>
                  </a:lnTo>
                  <a:lnTo>
                    <a:pt x="49215" y="958929"/>
                  </a:lnTo>
                  <a:lnTo>
                    <a:pt x="83221" y="985195"/>
                  </a:lnTo>
                  <a:lnTo>
                    <a:pt x="123357" y="1002127"/>
                  </a:lnTo>
                  <a:lnTo>
                    <a:pt x="168020" y="1008126"/>
                  </a:lnTo>
                  <a:lnTo>
                    <a:pt x="1704162" y="1008126"/>
                  </a:lnTo>
                  <a:lnTo>
                    <a:pt x="1748843" y="1002127"/>
                  </a:lnTo>
                  <a:lnTo>
                    <a:pt x="1788984" y="985195"/>
                  </a:lnTo>
                  <a:lnTo>
                    <a:pt x="1822986" y="958929"/>
                  </a:lnTo>
                  <a:lnTo>
                    <a:pt x="1849252" y="924926"/>
                  </a:lnTo>
                  <a:lnTo>
                    <a:pt x="1866184" y="884786"/>
                  </a:lnTo>
                  <a:lnTo>
                    <a:pt x="1872183" y="840105"/>
                  </a:lnTo>
                  <a:lnTo>
                    <a:pt x="1872183" y="168021"/>
                  </a:lnTo>
                  <a:lnTo>
                    <a:pt x="1866184" y="123384"/>
                  </a:lnTo>
                  <a:lnTo>
                    <a:pt x="1849252" y="83255"/>
                  </a:lnTo>
                  <a:lnTo>
                    <a:pt x="1822986" y="49244"/>
                  </a:lnTo>
                  <a:lnTo>
                    <a:pt x="1788984" y="22958"/>
                  </a:lnTo>
                  <a:lnTo>
                    <a:pt x="1748843" y="6007"/>
                  </a:lnTo>
                  <a:lnTo>
                    <a:pt x="1704162" y="0"/>
                  </a:lnTo>
                  <a:close/>
                </a:path>
              </a:pathLst>
            </a:custGeom>
            <a:solidFill>
              <a:srgbClr val="8063A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43" name="Google Shape;5843;p356"/>
            <p:cNvSpPr/>
            <p:nvPr/>
          </p:nvSpPr>
          <p:spPr>
            <a:xfrm>
              <a:off x="611555" y="1302638"/>
              <a:ext cx="1872614" cy="1008380"/>
            </a:xfrm>
            <a:custGeom>
              <a:rect b="b" l="l" r="r" t="t"/>
              <a:pathLst>
                <a:path extrusionOk="0" h="1008380" w="1872614">
                  <a:moveTo>
                    <a:pt x="0" y="168021"/>
                  </a:moveTo>
                  <a:lnTo>
                    <a:pt x="6002" y="123384"/>
                  </a:lnTo>
                  <a:lnTo>
                    <a:pt x="22941" y="83255"/>
                  </a:lnTo>
                  <a:lnTo>
                    <a:pt x="49215" y="49244"/>
                  </a:lnTo>
                  <a:lnTo>
                    <a:pt x="83221" y="22958"/>
                  </a:lnTo>
                  <a:lnTo>
                    <a:pt x="123357" y="6007"/>
                  </a:lnTo>
                  <a:lnTo>
                    <a:pt x="168020" y="0"/>
                  </a:lnTo>
                  <a:lnTo>
                    <a:pt x="1704162" y="0"/>
                  </a:lnTo>
                  <a:lnTo>
                    <a:pt x="1748843" y="6007"/>
                  </a:lnTo>
                  <a:lnTo>
                    <a:pt x="1788984" y="22958"/>
                  </a:lnTo>
                  <a:lnTo>
                    <a:pt x="1822986" y="49244"/>
                  </a:lnTo>
                  <a:lnTo>
                    <a:pt x="1849252" y="83255"/>
                  </a:lnTo>
                  <a:lnTo>
                    <a:pt x="1866184" y="123384"/>
                  </a:lnTo>
                  <a:lnTo>
                    <a:pt x="1872183" y="168021"/>
                  </a:lnTo>
                  <a:lnTo>
                    <a:pt x="1872183" y="840105"/>
                  </a:lnTo>
                  <a:lnTo>
                    <a:pt x="1866184" y="884786"/>
                  </a:lnTo>
                  <a:lnTo>
                    <a:pt x="1849252" y="924926"/>
                  </a:lnTo>
                  <a:lnTo>
                    <a:pt x="1822986" y="958929"/>
                  </a:lnTo>
                  <a:lnTo>
                    <a:pt x="1788984" y="985195"/>
                  </a:lnTo>
                  <a:lnTo>
                    <a:pt x="1748843" y="1002127"/>
                  </a:lnTo>
                  <a:lnTo>
                    <a:pt x="1704162" y="1008126"/>
                  </a:lnTo>
                  <a:lnTo>
                    <a:pt x="168020" y="1008126"/>
                  </a:lnTo>
                  <a:lnTo>
                    <a:pt x="123357" y="1002127"/>
                  </a:lnTo>
                  <a:lnTo>
                    <a:pt x="83221" y="985195"/>
                  </a:lnTo>
                  <a:lnTo>
                    <a:pt x="49215" y="958929"/>
                  </a:lnTo>
                  <a:lnTo>
                    <a:pt x="22941" y="924926"/>
                  </a:lnTo>
                  <a:lnTo>
                    <a:pt x="6002" y="884786"/>
                  </a:lnTo>
                  <a:lnTo>
                    <a:pt x="0" y="840105"/>
                  </a:lnTo>
                  <a:lnTo>
                    <a:pt x="0" y="16802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44" name="Google Shape;5844;p356"/>
          <p:cNvSpPr txBox="1"/>
          <p:nvPr/>
        </p:nvSpPr>
        <p:spPr>
          <a:xfrm>
            <a:off x="1494282" y="2091943"/>
            <a:ext cx="863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96520" lvl="0" marL="10858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 Virtual  3225.6Mb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45" name="Google Shape;5845;p356"/>
          <p:cNvGrpSpPr/>
          <p:nvPr/>
        </p:nvGrpSpPr>
        <p:grpSpPr>
          <a:xfrm>
            <a:off x="611555" y="1736807"/>
            <a:ext cx="864235" cy="1344473"/>
            <a:chOff x="611555" y="1302638"/>
            <a:chExt cx="864235" cy="1008380"/>
          </a:xfrm>
        </p:grpSpPr>
        <p:sp>
          <p:nvSpPr>
            <p:cNvPr id="5846" name="Google Shape;5846;p356"/>
            <p:cNvSpPr/>
            <p:nvPr/>
          </p:nvSpPr>
          <p:spPr>
            <a:xfrm>
              <a:off x="611555" y="1302638"/>
              <a:ext cx="864235" cy="1008380"/>
            </a:xfrm>
            <a:custGeom>
              <a:rect b="b" l="l" r="r" t="t"/>
              <a:pathLst>
                <a:path extrusionOk="0" h="1008380" w="864235">
                  <a:moveTo>
                    <a:pt x="720039" y="0"/>
                  </a:moveTo>
                  <a:lnTo>
                    <a:pt x="144017" y="0"/>
                  </a:ln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0" y="864108"/>
                  </a:lnTo>
                  <a:lnTo>
                    <a:pt x="7342" y="909614"/>
                  </a:lnTo>
                  <a:lnTo>
                    <a:pt x="27786" y="949147"/>
                  </a:lnTo>
                  <a:lnTo>
                    <a:pt x="58962" y="980328"/>
                  </a:lnTo>
                  <a:lnTo>
                    <a:pt x="98496" y="1000780"/>
                  </a:lnTo>
                  <a:lnTo>
                    <a:pt x="144017" y="1008126"/>
                  </a:lnTo>
                  <a:lnTo>
                    <a:pt x="720039" y="1008126"/>
                  </a:lnTo>
                  <a:lnTo>
                    <a:pt x="765594" y="1000780"/>
                  </a:lnTo>
                  <a:lnTo>
                    <a:pt x="805133" y="980328"/>
                  </a:lnTo>
                  <a:lnTo>
                    <a:pt x="836296" y="949147"/>
                  </a:lnTo>
                  <a:lnTo>
                    <a:pt x="856723" y="909614"/>
                  </a:lnTo>
                  <a:lnTo>
                    <a:pt x="864057" y="864108"/>
                  </a:lnTo>
                  <a:lnTo>
                    <a:pt x="864057" y="144018"/>
                  </a:lnTo>
                  <a:lnTo>
                    <a:pt x="856723" y="98511"/>
                  </a:lnTo>
                  <a:lnTo>
                    <a:pt x="836296" y="58978"/>
                  </a:lnTo>
                  <a:lnTo>
                    <a:pt x="805133" y="27797"/>
                  </a:lnTo>
                  <a:lnTo>
                    <a:pt x="765594" y="7345"/>
                  </a:lnTo>
                  <a:lnTo>
                    <a:pt x="720039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47" name="Google Shape;5847;p356"/>
            <p:cNvSpPr/>
            <p:nvPr/>
          </p:nvSpPr>
          <p:spPr>
            <a:xfrm>
              <a:off x="611555" y="1302638"/>
              <a:ext cx="864235" cy="1008380"/>
            </a:xfrm>
            <a:custGeom>
              <a:rect b="b" l="l" r="r" t="t"/>
              <a:pathLst>
                <a:path extrusionOk="0" h="1008380" w="864235">
                  <a:moveTo>
                    <a:pt x="0" y="144018"/>
                  </a:moveTo>
                  <a:lnTo>
                    <a:pt x="7342" y="98511"/>
                  </a:lnTo>
                  <a:lnTo>
                    <a:pt x="27786" y="58978"/>
                  </a:lnTo>
                  <a:lnTo>
                    <a:pt x="58962" y="27797"/>
                  </a:lnTo>
                  <a:lnTo>
                    <a:pt x="98496" y="7345"/>
                  </a:lnTo>
                  <a:lnTo>
                    <a:pt x="144017" y="0"/>
                  </a:lnTo>
                  <a:lnTo>
                    <a:pt x="720039" y="0"/>
                  </a:lnTo>
                  <a:lnTo>
                    <a:pt x="765594" y="7345"/>
                  </a:lnTo>
                  <a:lnTo>
                    <a:pt x="805133" y="27797"/>
                  </a:lnTo>
                  <a:lnTo>
                    <a:pt x="836296" y="58978"/>
                  </a:lnTo>
                  <a:lnTo>
                    <a:pt x="856723" y="98511"/>
                  </a:lnTo>
                  <a:lnTo>
                    <a:pt x="864057" y="144018"/>
                  </a:lnTo>
                  <a:lnTo>
                    <a:pt x="864057" y="864108"/>
                  </a:lnTo>
                  <a:lnTo>
                    <a:pt x="856723" y="909614"/>
                  </a:lnTo>
                  <a:lnTo>
                    <a:pt x="836296" y="949147"/>
                  </a:lnTo>
                  <a:lnTo>
                    <a:pt x="805133" y="980328"/>
                  </a:lnTo>
                  <a:lnTo>
                    <a:pt x="765594" y="1000780"/>
                  </a:lnTo>
                  <a:lnTo>
                    <a:pt x="720039" y="1008126"/>
                  </a:lnTo>
                  <a:lnTo>
                    <a:pt x="144017" y="1008126"/>
                  </a:lnTo>
                  <a:lnTo>
                    <a:pt x="98496" y="1000780"/>
                  </a:lnTo>
                  <a:lnTo>
                    <a:pt x="58962" y="980328"/>
                  </a:lnTo>
                  <a:lnTo>
                    <a:pt x="27786" y="949147"/>
                  </a:lnTo>
                  <a:lnTo>
                    <a:pt x="7342" y="909614"/>
                  </a:lnTo>
                  <a:lnTo>
                    <a:pt x="0" y="864108"/>
                  </a:lnTo>
                  <a:lnTo>
                    <a:pt x="0" y="144018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48" name="Google Shape;5848;p356"/>
          <p:cNvSpPr txBox="1"/>
          <p:nvPr/>
        </p:nvSpPr>
        <p:spPr>
          <a:xfrm>
            <a:off x="743813" y="2156968"/>
            <a:ext cx="60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47624" lvl="0" marL="59689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 Heap  2048Mb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49" name="Google Shape;5849;p356"/>
          <p:cNvGraphicFramePr/>
          <p:nvPr/>
        </p:nvGraphicFramePr>
        <p:xfrm>
          <a:off x="742873" y="3064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198125"/>
                <a:gridCol w="1188075"/>
                <a:gridCol w="198125"/>
              </a:tblGrid>
              <a:tr h="76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Map JVM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-Xmx1024m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75" marB="0" marR="0" marL="0">
                    <a:lnL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  <p:grpSp>
        <p:nvGrpSpPr>
          <p:cNvPr id="5850" name="Google Shape;5850;p356"/>
          <p:cNvGrpSpPr/>
          <p:nvPr/>
        </p:nvGrpSpPr>
        <p:grpSpPr>
          <a:xfrm>
            <a:off x="107504" y="4340921"/>
            <a:ext cx="2880360" cy="711182"/>
            <a:chOff x="107504" y="3255772"/>
            <a:chExt cx="2880360" cy="533400"/>
          </a:xfrm>
        </p:grpSpPr>
        <p:sp>
          <p:nvSpPr>
            <p:cNvPr id="5851" name="Google Shape;5851;p356"/>
            <p:cNvSpPr/>
            <p:nvPr/>
          </p:nvSpPr>
          <p:spPr>
            <a:xfrm>
              <a:off x="107504" y="3255772"/>
              <a:ext cx="2880360" cy="533400"/>
            </a:xfrm>
            <a:custGeom>
              <a:rect b="b" l="l" r="r" t="t"/>
              <a:pathLst>
                <a:path extrusionOk="0" h="533400" w="2880360">
                  <a:moveTo>
                    <a:pt x="2880297" y="0"/>
                  </a:moveTo>
                  <a:lnTo>
                    <a:pt x="0" y="0"/>
                  </a:lnTo>
                  <a:lnTo>
                    <a:pt x="0" y="504443"/>
                  </a:lnTo>
                  <a:lnTo>
                    <a:pt x="70819" y="508916"/>
                  </a:lnTo>
                  <a:lnTo>
                    <a:pt x="139318" y="512969"/>
                  </a:lnTo>
                  <a:lnTo>
                    <a:pt x="205576" y="516615"/>
                  </a:lnTo>
                  <a:lnTo>
                    <a:pt x="269675" y="519865"/>
                  </a:lnTo>
                  <a:lnTo>
                    <a:pt x="331693" y="522731"/>
                  </a:lnTo>
                  <a:lnTo>
                    <a:pt x="391712" y="525224"/>
                  </a:lnTo>
                  <a:lnTo>
                    <a:pt x="449810" y="527357"/>
                  </a:lnTo>
                  <a:lnTo>
                    <a:pt x="506068" y="529141"/>
                  </a:lnTo>
                  <a:lnTo>
                    <a:pt x="560566" y="530588"/>
                  </a:lnTo>
                  <a:lnTo>
                    <a:pt x="613383" y="531710"/>
                  </a:lnTo>
                  <a:lnTo>
                    <a:pt x="664601" y="532518"/>
                  </a:lnTo>
                  <a:lnTo>
                    <a:pt x="714298" y="533025"/>
                  </a:lnTo>
                  <a:lnTo>
                    <a:pt x="762556" y="533241"/>
                  </a:lnTo>
                  <a:lnTo>
                    <a:pt x="809453" y="533180"/>
                  </a:lnTo>
                  <a:lnTo>
                    <a:pt x="855070" y="532852"/>
                  </a:lnTo>
                  <a:lnTo>
                    <a:pt x="899488" y="532269"/>
                  </a:lnTo>
                  <a:lnTo>
                    <a:pt x="985042" y="530387"/>
                  </a:lnTo>
                  <a:lnTo>
                    <a:pt x="1066756" y="527628"/>
                  </a:lnTo>
                  <a:lnTo>
                    <a:pt x="1145270" y="524086"/>
                  </a:lnTo>
                  <a:lnTo>
                    <a:pt x="1221223" y="519854"/>
                  </a:lnTo>
                  <a:lnTo>
                    <a:pt x="1295257" y="515028"/>
                  </a:lnTo>
                  <a:lnTo>
                    <a:pt x="1404108" y="506879"/>
                  </a:lnTo>
                  <a:lnTo>
                    <a:pt x="1813500" y="472496"/>
                  </a:lnTo>
                  <a:lnTo>
                    <a:pt x="1937474" y="463291"/>
                  </a:lnTo>
                  <a:lnTo>
                    <a:pt x="2025191" y="457509"/>
                  </a:lnTo>
                  <a:lnTo>
                    <a:pt x="2117709" y="452121"/>
                  </a:lnTo>
                  <a:lnTo>
                    <a:pt x="2215668" y="447221"/>
                  </a:lnTo>
                  <a:lnTo>
                    <a:pt x="2319707" y="442902"/>
                  </a:lnTo>
                  <a:lnTo>
                    <a:pt x="2430468" y="439260"/>
                  </a:lnTo>
                  <a:lnTo>
                    <a:pt x="2548589" y="436388"/>
                  </a:lnTo>
                  <a:lnTo>
                    <a:pt x="2610610" y="435271"/>
                  </a:lnTo>
                  <a:lnTo>
                    <a:pt x="2674712" y="434381"/>
                  </a:lnTo>
                  <a:lnTo>
                    <a:pt x="2740973" y="433731"/>
                  </a:lnTo>
                  <a:lnTo>
                    <a:pt x="2809475" y="433332"/>
                  </a:lnTo>
                  <a:lnTo>
                    <a:pt x="2880297" y="433196"/>
                  </a:lnTo>
                  <a:lnTo>
                    <a:pt x="2880297" y="0"/>
                  </a:ln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52" name="Google Shape;5852;p356"/>
            <p:cNvSpPr/>
            <p:nvPr/>
          </p:nvSpPr>
          <p:spPr>
            <a:xfrm>
              <a:off x="107504" y="3255772"/>
              <a:ext cx="2880360" cy="533400"/>
            </a:xfrm>
            <a:custGeom>
              <a:rect b="b" l="l" r="r" t="t"/>
              <a:pathLst>
                <a:path extrusionOk="0" h="533400" w="2880360">
                  <a:moveTo>
                    <a:pt x="0" y="0"/>
                  </a:moveTo>
                  <a:lnTo>
                    <a:pt x="2880297" y="0"/>
                  </a:lnTo>
                  <a:lnTo>
                    <a:pt x="2880297" y="433196"/>
                  </a:lnTo>
                  <a:lnTo>
                    <a:pt x="2809475" y="433332"/>
                  </a:lnTo>
                  <a:lnTo>
                    <a:pt x="2740973" y="433731"/>
                  </a:lnTo>
                  <a:lnTo>
                    <a:pt x="2674712" y="434381"/>
                  </a:lnTo>
                  <a:lnTo>
                    <a:pt x="2610610" y="435271"/>
                  </a:lnTo>
                  <a:lnTo>
                    <a:pt x="2548589" y="436388"/>
                  </a:lnTo>
                  <a:lnTo>
                    <a:pt x="2488568" y="437722"/>
                  </a:lnTo>
                  <a:lnTo>
                    <a:pt x="2430468" y="439260"/>
                  </a:lnTo>
                  <a:lnTo>
                    <a:pt x="2374207" y="440991"/>
                  </a:lnTo>
                  <a:lnTo>
                    <a:pt x="2319707" y="442902"/>
                  </a:lnTo>
                  <a:lnTo>
                    <a:pt x="2266888" y="444983"/>
                  </a:lnTo>
                  <a:lnTo>
                    <a:pt x="2215668" y="447221"/>
                  </a:lnTo>
                  <a:lnTo>
                    <a:pt x="2165968" y="449604"/>
                  </a:lnTo>
                  <a:lnTo>
                    <a:pt x="2117709" y="452121"/>
                  </a:lnTo>
                  <a:lnTo>
                    <a:pt x="2070810" y="454760"/>
                  </a:lnTo>
                  <a:lnTo>
                    <a:pt x="2025191" y="457509"/>
                  </a:lnTo>
                  <a:lnTo>
                    <a:pt x="1980773" y="460357"/>
                  </a:lnTo>
                  <a:lnTo>
                    <a:pt x="1937474" y="463291"/>
                  </a:lnTo>
                  <a:lnTo>
                    <a:pt x="1895216" y="466300"/>
                  </a:lnTo>
                  <a:lnTo>
                    <a:pt x="1853918" y="469372"/>
                  </a:lnTo>
                  <a:lnTo>
                    <a:pt x="1813500" y="472496"/>
                  </a:lnTo>
                  <a:lnTo>
                    <a:pt x="1773882" y="475659"/>
                  </a:lnTo>
                  <a:lnTo>
                    <a:pt x="1734984" y="478850"/>
                  </a:lnTo>
                  <a:lnTo>
                    <a:pt x="1696726" y="482057"/>
                  </a:lnTo>
                  <a:lnTo>
                    <a:pt x="1621811" y="488472"/>
                  </a:lnTo>
                  <a:lnTo>
                    <a:pt x="1584994" y="491657"/>
                  </a:lnTo>
                  <a:lnTo>
                    <a:pt x="1548496" y="494810"/>
                  </a:lnTo>
                  <a:lnTo>
                    <a:pt x="1476142" y="500977"/>
                  </a:lnTo>
                  <a:lnTo>
                    <a:pt x="1404108" y="506879"/>
                  </a:lnTo>
                  <a:lnTo>
                    <a:pt x="1331754" y="512421"/>
                  </a:lnTo>
                  <a:lnTo>
                    <a:pt x="1258440" y="517510"/>
                  </a:lnTo>
                  <a:lnTo>
                    <a:pt x="1183526" y="522050"/>
                  </a:lnTo>
                  <a:lnTo>
                    <a:pt x="1145270" y="524086"/>
                  </a:lnTo>
                  <a:lnTo>
                    <a:pt x="1106373" y="525949"/>
                  </a:lnTo>
                  <a:lnTo>
                    <a:pt x="1066756" y="527628"/>
                  </a:lnTo>
                  <a:lnTo>
                    <a:pt x="1026339" y="529111"/>
                  </a:lnTo>
                  <a:lnTo>
                    <a:pt x="985042" y="530387"/>
                  </a:lnTo>
                  <a:lnTo>
                    <a:pt x="942785" y="531444"/>
                  </a:lnTo>
                  <a:lnTo>
                    <a:pt x="899488" y="532269"/>
                  </a:lnTo>
                  <a:lnTo>
                    <a:pt x="855070" y="532852"/>
                  </a:lnTo>
                  <a:lnTo>
                    <a:pt x="809453" y="533180"/>
                  </a:lnTo>
                  <a:lnTo>
                    <a:pt x="762556" y="533241"/>
                  </a:lnTo>
                  <a:lnTo>
                    <a:pt x="714298" y="533025"/>
                  </a:lnTo>
                  <a:lnTo>
                    <a:pt x="664601" y="532518"/>
                  </a:lnTo>
                  <a:lnTo>
                    <a:pt x="613383" y="531710"/>
                  </a:lnTo>
                  <a:lnTo>
                    <a:pt x="560566" y="530588"/>
                  </a:lnTo>
                  <a:lnTo>
                    <a:pt x="506068" y="529141"/>
                  </a:lnTo>
                  <a:lnTo>
                    <a:pt x="449810" y="527357"/>
                  </a:lnTo>
                  <a:lnTo>
                    <a:pt x="391712" y="525224"/>
                  </a:lnTo>
                  <a:lnTo>
                    <a:pt x="331693" y="522731"/>
                  </a:lnTo>
                  <a:lnTo>
                    <a:pt x="269675" y="519865"/>
                  </a:lnTo>
                  <a:lnTo>
                    <a:pt x="205576" y="516615"/>
                  </a:lnTo>
                  <a:lnTo>
                    <a:pt x="139318" y="512969"/>
                  </a:lnTo>
                  <a:lnTo>
                    <a:pt x="70819" y="508916"/>
                  </a:lnTo>
                  <a:lnTo>
                    <a:pt x="0" y="50444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53" name="Google Shape;5853;p356"/>
          <p:cNvSpPr txBox="1"/>
          <p:nvPr/>
        </p:nvSpPr>
        <p:spPr>
          <a:xfrm>
            <a:off x="232054" y="4435517"/>
            <a:ext cx="2630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mapreduce.map.memory.mb=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1536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4" name="Google Shape;5854;p356"/>
          <p:cNvSpPr/>
          <p:nvPr/>
        </p:nvSpPr>
        <p:spPr>
          <a:xfrm>
            <a:off x="1492377" y="3849115"/>
            <a:ext cx="111125" cy="492452"/>
          </a:xfrm>
          <a:custGeom>
            <a:rect b="b" l="l" r="r" t="t"/>
            <a:pathLst>
              <a:path extrusionOk="0" h="369570" w="111125">
                <a:moveTo>
                  <a:pt x="10540" y="263017"/>
                </a:moveTo>
                <a:lnTo>
                  <a:pt x="6095" y="265683"/>
                </a:lnTo>
                <a:lnTo>
                  <a:pt x="1523" y="268350"/>
                </a:lnTo>
                <a:lnTo>
                  <a:pt x="0" y="274193"/>
                </a:lnTo>
                <a:lnTo>
                  <a:pt x="55244" y="369062"/>
                </a:lnTo>
                <a:lnTo>
                  <a:pt x="66290" y="350138"/>
                </a:lnTo>
                <a:lnTo>
                  <a:pt x="45719" y="350138"/>
                </a:lnTo>
                <a:lnTo>
                  <a:pt x="45719" y="314832"/>
                </a:lnTo>
                <a:lnTo>
                  <a:pt x="16382" y="264540"/>
                </a:lnTo>
                <a:lnTo>
                  <a:pt x="10540" y="263017"/>
                </a:lnTo>
                <a:close/>
              </a:path>
              <a:path extrusionOk="0" h="369570" w="111125">
                <a:moveTo>
                  <a:pt x="45719" y="314832"/>
                </a:moveTo>
                <a:lnTo>
                  <a:pt x="45719" y="350138"/>
                </a:lnTo>
                <a:lnTo>
                  <a:pt x="64769" y="350138"/>
                </a:lnTo>
                <a:lnTo>
                  <a:pt x="64769" y="345313"/>
                </a:lnTo>
                <a:lnTo>
                  <a:pt x="47116" y="345313"/>
                </a:lnTo>
                <a:lnTo>
                  <a:pt x="55308" y="331270"/>
                </a:lnTo>
                <a:lnTo>
                  <a:pt x="45719" y="314832"/>
                </a:lnTo>
                <a:close/>
              </a:path>
              <a:path extrusionOk="0" h="369570" w="111125">
                <a:moveTo>
                  <a:pt x="99948" y="263017"/>
                </a:moveTo>
                <a:lnTo>
                  <a:pt x="94106" y="264540"/>
                </a:lnTo>
                <a:lnTo>
                  <a:pt x="91566" y="269113"/>
                </a:lnTo>
                <a:lnTo>
                  <a:pt x="64769" y="315050"/>
                </a:lnTo>
                <a:lnTo>
                  <a:pt x="64769" y="350138"/>
                </a:lnTo>
                <a:lnTo>
                  <a:pt x="66290" y="350138"/>
                </a:lnTo>
                <a:lnTo>
                  <a:pt x="110616" y="274193"/>
                </a:lnTo>
                <a:lnTo>
                  <a:pt x="109092" y="268350"/>
                </a:lnTo>
                <a:lnTo>
                  <a:pt x="99948" y="263017"/>
                </a:lnTo>
                <a:close/>
              </a:path>
              <a:path extrusionOk="0" h="369570" w="111125">
                <a:moveTo>
                  <a:pt x="55308" y="331270"/>
                </a:moveTo>
                <a:lnTo>
                  <a:pt x="47116" y="345313"/>
                </a:lnTo>
                <a:lnTo>
                  <a:pt x="63500" y="345313"/>
                </a:lnTo>
                <a:lnTo>
                  <a:pt x="55308" y="331270"/>
                </a:lnTo>
                <a:close/>
              </a:path>
              <a:path extrusionOk="0" h="369570" w="111125">
                <a:moveTo>
                  <a:pt x="64769" y="315050"/>
                </a:moveTo>
                <a:lnTo>
                  <a:pt x="55308" y="331270"/>
                </a:lnTo>
                <a:lnTo>
                  <a:pt x="63500" y="345313"/>
                </a:lnTo>
                <a:lnTo>
                  <a:pt x="64769" y="345313"/>
                </a:lnTo>
                <a:lnTo>
                  <a:pt x="64769" y="315050"/>
                </a:lnTo>
                <a:close/>
              </a:path>
              <a:path extrusionOk="0" h="369570" w="111125">
                <a:moveTo>
                  <a:pt x="64769" y="0"/>
                </a:moveTo>
                <a:lnTo>
                  <a:pt x="45719" y="0"/>
                </a:lnTo>
                <a:lnTo>
                  <a:pt x="45719" y="314832"/>
                </a:lnTo>
                <a:lnTo>
                  <a:pt x="55308" y="331270"/>
                </a:lnTo>
                <a:lnTo>
                  <a:pt x="64769" y="315050"/>
                </a:lnTo>
                <a:lnTo>
                  <a:pt x="64769" y="0"/>
                </a:lnTo>
                <a:close/>
              </a:path>
            </a:pathLst>
          </a:custGeom>
          <a:solidFill>
            <a:srgbClr val="497D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855" name="Google Shape;5855;p356"/>
          <p:cNvGrpSpPr/>
          <p:nvPr/>
        </p:nvGrpSpPr>
        <p:grpSpPr>
          <a:xfrm>
            <a:off x="3095879" y="5493087"/>
            <a:ext cx="2952750" cy="711182"/>
            <a:chOff x="3095879" y="4119918"/>
            <a:chExt cx="2952750" cy="533400"/>
          </a:xfrm>
        </p:grpSpPr>
        <p:sp>
          <p:nvSpPr>
            <p:cNvPr id="5856" name="Google Shape;5856;p356"/>
            <p:cNvSpPr/>
            <p:nvPr/>
          </p:nvSpPr>
          <p:spPr>
            <a:xfrm>
              <a:off x="3095879" y="4119918"/>
              <a:ext cx="2952750" cy="533400"/>
            </a:xfrm>
            <a:custGeom>
              <a:rect b="b" l="l" r="r" t="t"/>
              <a:pathLst>
                <a:path extrusionOk="0" h="533400" w="2952750">
                  <a:moveTo>
                    <a:pt x="2952242" y="0"/>
                  </a:moveTo>
                  <a:lnTo>
                    <a:pt x="0" y="0"/>
                  </a:lnTo>
                  <a:lnTo>
                    <a:pt x="0" y="504355"/>
                  </a:lnTo>
                  <a:lnTo>
                    <a:pt x="71419" y="508759"/>
                  </a:lnTo>
                  <a:lnTo>
                    <a:pt x="140535" y="512758"/>
                  </a:lnTo>
                  <a:lnTo>
                    <a:pt x="207428" y="516361"/>
                  </a:lnTo>
                  <a:lnTo>
                    <a:pt x="272175" y="519581"/>
                  </a:lnTo>
                  <a:lnTo>
                    <a:pt x="334853" y="522429"/>
                  </a:lnTo>
                  <a:lnTo>
                    <a:pt x="395542" y="524915"/>
                  </a:lnTo>
                  <a:lnTo>
                    <a:pt x="454319" y="527051"/>
                  </a:lnTo>
                  <a:lnTo>
                    <a:pt x="511261" y="528848"/>
                  </a:lnTo>
                  <a:lnTo>
                    <a:pt x="566448" y="530318"/>
                  </a:lnTo>
                  <a:lnTo>
                    <a:pt x="619957" y="531471"/>
                  </a:lnTo>
                  <a:lnTo>
                    <a:pt x="671866" y="532319"/>
                  </a:lnTo>
                  <a:lnTo>
                    <a:pt x="722254" y="532873"/>
                  </a:lnTo>
                  <a:lnTo>
                    <a:pt x="771197" y="533144"/>
                  </a:lnTo>
                  <a:lnTo>
                    <a:pt x="818775" y="533143"/>
                  </a:lnTo>
                  <a:lnTo>
                    <a:pt x="865066" y="532882"/>
                  </a:lnTo>
                  <a:lnTo>
                    <a:pt x="910147" y="532371"/>
                  </a:lnTo>
                  <a:lnTo>
                    <a:pt x="954096" y="531623"/>
                  </a:lnTo>
                  <a:lnTo>
                    <a:pt x="1038911" y="529457"/>
                  </a:lnTo>
                  <a:lnTo>
                    <a:pt x="1120137" y="526473"/>
                  </a:lnTo>
                  <a:lnTo>
                    <a:pt x="1198398" y="522761"/>
                  </a:lnTo>
                  <a:lnTo>
                    <a:pt x="1274317" y="518410"/>
                  </a:lnTo>
                  <a:lnTo>
                    <a:pt x="1348520" y="513511"/>
                  </a:lnTo>
                  <a:lnTo>
                    <a:pt x="1457970" y="505329"/>
                  </a:lnTo>
                  <a:lnTo>
                    <a:pt x="1872307" y="471377"/>
                  </a:lnTo>
                  <a:lnTo>
                    <a:pt x="1998145" y="462372"/>
                  </a:lnTo>
                  <a:lnTo>
                    <a:pt x="2087175" y="456729"/>
                  </a:lnTo>
                  <a:lnTo>
                    <a:pt x="2181044" y="451478"/>
                  </a:lnTo>
                  <a:lnTo>
                    <a:pt x="2280375" y="446709"/>
                  </a:lnTo>
                  <a:lnTo>
                    <a:pt x="2385793" y="442511"/>
                  </a:lnTo>
                  <a:lnTo>
                    <a:pt x="2497922" y="438974"/>
                  </a:lnTo>
                  <a:lnTo>
                    <a:pt x="2617388" y="436188"/>
                  </a:lnTo>
                  <a:lnTo>
                    <a:pt x="2744813" y="434242"/>
                  </a:lnTo>
                  <a:lnTo>
                    <a:pt x="2811706" y="433612"/>
                  </a:lnTo>
                  <a:lnTo>
                    <a:pt x="2880822" y="433226"/>
                  </a:lnTo>
                  <a:lnTo>
                    <a:pt x="2952242" y="433095"/>
                  </a:lnTo>
                  <a:lnTo>
                    <a:pt x="2952242" y="0"/>
                  </a:ln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57" name="Google Shape;5857;p356"/>
            <p:cNvSpPr/>
            <p:nvPr/>
          </p:nvSpPr>
          <p:spPr>
            <a:xfrm>
              <a:off x="3095879" y="4119918"/>
              <a:ext cx="2952750" cy="533400"/>
            </a:xfrm>
            <a:custGeom>
              <a:rect b="b" l="l" r="r" t="t"/>
              <a:pathLst>
                <a:path extrusionOk="0" h="533400" w="2952750">
                  <a:moveTo>
                    <a:pt x="0" y="0"/>
                  </a:moveTo>
                  <a:lnTo>
                    <a:pt x="2952242" y="0"/>
                  </a:lnTo>
                  <a:lnTo>
                    <a:pt x="2952242" y="433095"/>
                  </a:lnTo>
                  <a:lnTo>
                    <a:pt x="2880822" y="433226"/>
                  </a:lnTo>
                  <a:lnTo>
                    <a:pt x="2811706" y="433612"/>
                  </a:lnTo>
                  <a:lnTo>
                    <a:pt x="2744813" y="434242"/>
                  </a:lnTo>
                  <a:lnTo>
                    <a:pt x="2680066" y="435104"/>
                  </a:lnTo>
                  <a:lnTo>
                    <a:pt x="2617388" y="436188"/>
                  </a:lnTo>
                  <a:lnTo>
                    <a:pt x="2556699" y="437481"/>
                  </a:lnTo>
                  <a:lnTo>
                    <a:pt x="2497922" y="438974"/>
                  </a:lnTo>
                  <a:lnTo>
                    <a:pt x="2440980" y="440654"/>
                  </a:lnTo>
                  <a:lnTo>
                    <a:pt x="2385793" y="442511"/>
                  </a:lnTo>
                  <a:lnTo>
                    <a:pt x="2332284" y="444533"/>
                  </a:lnTo>
                  <a:lnTo>
                    <a:pt x="2280375" y="446709"/>
                  </a:lnTo>
                  <a:lnTo>
                    <a:pt x="2229987" y="449027"/>
                  </a:lnTo>
                  <a:lnTo>
                    <a:pt x="2181044" y="451478"/>
                  </a:lnTo>
                  <a:lnTo>
                    <a:pt x="2133466" y="454049"/>
                  </a:lnTo>
                  <a:lnTo>
                    <a:pt x="2087175" y="456729"/>
                  </a:lnTo>
                  <a:lnTo>
                    <a:pt x="2042094" y="459507"/>
                  </a:lnTo>
                  <a:lnTo>
                    <a:pt x="1998145" y="462372"/>
                  </a:lnTo>
                  <a:lnTo>
                    <a:pt x="1955250" y="465313"/>
                  </a:lnTo>
                  <a:lnTo>
                    <a:pt x="1913330" y="468318"/>
                  </a:lnTo>
                  <a:lnTo>
                    <a:pt x="1872307" y="471377"/>
                  </a:lnTo>
                  <a:lnTo>
                    <a:pt x="1832104" y="474477"/>
                  </a:lnTo>
                  <a:lnTo>
                    <a:pt x="1792642" y="477608"/>
                  </a:lnTo>
                  <a:lnTo>
                    <a:pt x="1753843" y="480759"/>
                  </a:lnTo>
                  <a:lnTo>
                    <a:pt x="1715630" y="483919"/>
                  </a:lnTo>
                  <a:lnTo>
                    <a:pt x="1640647" y="490218"/>
                  </a:lnTo>
                  <a:lnTo>
                    <a:pt x="1603721" y="493335"/>
                  </a:lnTo>
                  <a:lnTo>
                    <a:pt x="1567069" y="496416"/>
                  </a:lnTo>
                  <a:lnTo>
                    <a:pt x="1494271" y="502425"/>
                  </a:lnTo>
                  <a:lnTo>
                    <a:pt x="1421630" y="508153"/>
                  </a:lnTo>
                  <a:lnTo>
                    <a:pt x="1348520" y="513511"/>
                  </a:lnTo>
                  <a:lnTo>
                    <a:pt x="1274317" y="518410"/>
                  </a:lnTo>
                  <a:lnTo>
                    <a:pt x="1198398" y="522761"/>
                  </a:lnTo>
                  <a:lnTo>
                    <a:pt x="1159599" y="524702"/>
                  </a:lnTo>
                  <a:lnTo>
                    <a:pt x="1120137" y="526473"/>
                  </a:lnTo>
                  <a:lnTo>
                    <a:pt x="1079934" y="528061"/>
                  </a:lnTo>
                  <a:lnTo>
                    <a:pt x="1038911" y="529457"/>
                  </a:lnTo>
                  <a:lnTo>
                    <a:pt x="996991" y="530648"/>
                  </a:lnTo>
                  <a:lnTo>
                    <a:pt x="954096" y="531623"/>
                  </a:lnTo>
                  <a:lnTo>
                    <a:pt x="910147" y="532371"/>
                  </a:lnTo>
                  <a:lnTo>
                    <a:pt x="865066" y="532882"/>
                  </a:lnTo>
                  <a:lnTo>
                    <a:pt x="818775" y="533143"/>
                  </a:lnTo>
                  <a:lnTo>
                    <a:pt x="771197" y="533144"/>
                  </a:lnTo>
                  <a:lnTo>
                    <a:pt x="722254" y="532873"/>
                  </a:lnTo>
                  <a:lnTo>
                    <a:pt x="671866" y="532319"/>
                  </a:lnTo>
                  <a:lnTo>
                    <a:pt x="619957" y="531471"/>
                  </a:lnTo>
                  <a:lnTo>
                    <a:pt x="566448" y="530318"/>
                  </a:lnTo>
                  <a:lnTo>
                    <a:pt x="511261" y="528848"/>
                  </a:lnTo>
                  <a:lnTo>
                    <a:pt x="454319" y="527051"/>
                  </a:lnTo>
                  <a:lnTo>
                    <a:pt x="395542" y="524915"/>
                  </a:lnTo>
                  <a:lnTo>
                    <a:pt x="334853" y="522429"/>
                  </a:lnTo>
                  <a:lnTo>
                    <a:pt x="272175" y="519581"/>
                  </a:lnTo>
                  <a:lnTo>
                    <a:pt x="207428" y="516361"/>
                  </a:lnTo>
                  <a:lnTo>
                    <a:pt x="140535" y="512758"/>
                  </a:lnTo>
                  <a:lnTo>
                    <a:pt x="71419" y="508759"/>
                  </a:lnTo>
                  <a:lnTo>
                    <a:pt x="0" y="50435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58" name="Google Shape;5858;p356"/>
          <p:cNvSpPr txBox="1"/>
          <p:nvPr/>
        </p:nvSpPr>
        <p:spPr>
          <a:xfrm>
            <a:off x="3227323" y="5608048"/>
            <a:ext cx="2691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yarn.nodemanager.vmem-pmem-ratio=</a:t>
            </a:r>
            <a:r>
              <a:rPr b="1" lang="en-US" sz="14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2.1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859" name="Google Shape;5859;p356"/>
          <p:cNvGrpSpPr/>
          <p:nvPr/>
        </p:nvGrpSpPr>
        <p:grpSpPr>
          <a:xfrm>
            <a:off x="3095879" y="4936789"/>
            <a:ext cx="2952750" cy="711182"/>
            <a:chOff x="3095879" y="3702684"/>
            <a:chExt cx="2952750" cy="533400"/>
          </a:xfrm>
        </p:grpSpPr>
        <p:sp>
          <p:nvSpPr>
            <p:cNvPr id="5860" name="Google Shape;5860;p356"/>
            <p:cNvSpPr/>
            <p:nvPr/>
          </p:nvSpPr>
          <p:spPr>
            <a:xfrm>
              <a:off x="3095879" y="3702684"/>
              <a:ext cx="2952750" cy="533400"/>
            </a:xfrm>
            <a:custGeom>
              <a:rect b="b" l="l" r="r" t="t"/>
              <a:pathLst>
                <a:path extrusionOk="0" h="533400" w="2952750">
                  <a:moveTo>
                    <a:pt x="2952242" y="0"/>
                  </a:moveTo>
                  <a:lnTo>
                    <a:pt x="0" y="0"/>
                  </a:lnTo>
                  <a:lnTo>
                    <a:pt x="0" y="504380"/>
                  </a:lnTo>
                  <a:lnTo>
                    <a:pt x="71419" y="508785"/>
                  </a:lnTo>
                  <a:lnTo>
                    <a:pt x="140535" y="512783"/>
                  </a:lnTo>
                  <a:lnTo>
                    <a:pt x="207428" y="516387"/>
                  </a:lnTo>
                  <a:lnTo>
                    <a:pt x="272175" y="519607"/>
                  </a:lnTo>
                  <a:lnTo>
                    <a:pt x="334853" y="522454"/>
                  </a:lnTo>
                  <a:lnTo>
                    <a:pt x="395542" y="524940"/>
                  </a:lnTo>
                  <a:lnTo>
                    <a:pt x="454319" y="527076"/>
                  </a:lnTo>
                  <a:lnTo>
                    <a:pt x="511261" y="528874"/>
                  </a:lnTo>
                  <a:lnTo>
                    <a:pt x="566448" y="530343"/>
                  </a:lnTo>
                  <a:lnTo>
                    <a:pt x="619957" y="531496"/>
                  </a:lnTo>
                  <a:lnTo>
                    <a:pt x="671866" y="532344"/>
                  </a:lnTo>
                  <a:lnTo>
                    <a:pt x="722254" y="532898"/>
                  </a:lnTo>
                  <a:lnTo>
                    <a:pt x="771197" y="533169"/>
                  </a:lnTo>
                  <a:lnTo>
                    <a:pt x="818775" y="533168"/>
                  </a:lnTo>
                  <a:lnTo>
                    <a:pt x="865066" y="532907"/>
                  </a:lnTo>
                  <a:lnTo>
                    <a:pt x="910147" y="532397"/>
                  </a:lnTo>
                  <a:lnTo>
                    <a:pt x="954096" y="531648"/>
                  </a:lnTo>
                  <a:lnTo>
                    <a:pt x="1038911" y="529482"/>
                  </a:lnTo>
                  <a:lnTo>
                    <a:pt x="1120137" y="526498"/>
                  </a:lnTo>
                  <a:lnTo>
                    <a:pt x="1198398" y="522786"/>
                  </a:lnTo>
                  <a:lnTo>
                    <a:pt x="1274317" y="518436"/>
                  </a:lnTo>
                  <a:lnTo>
                    <a:pt x="1348520" y="513537"/>
                  </a:lnTo>
                  <a:lnTo>
                    <a:pt x="1457970" y="505355"/>
                  </a:lnTo>
                  <a:lnTo>
                    <a:pt x="1872307" y="471402"/>
                  </a:lnTo>
                  <a:lnTo>
                    <a:pt x="1998145" y="462398"/>
                  </a:lnTo>
                  <a:lnTo>
                    <a:pt x="2087175" y="456754"/>
                  </a:lnTo>
                  <a:lnTo>
                    <a:pt x="2181044" y="451503"/>
                  </a:lnTo>
                  <a:lnTo>
                    <a:pt x="2280375" y="446734"/>
                  </a:lnTo>
                  <a:lnTo>
                    <a:pt x="2385793" y="442536"/>
                  </a:lnTo>
                  <a:lnTo>
                    <a:pt x="2497922" y="438999"/>
                  </a:lnTo>
                  <a:lnTo>
                    <a:pt x="2617388" y="436213"/>
                  </a:lnTo>
                  <a:lnTo>
                    <a:pt x="2744813" y="434267"/>
                  </a:lnTo>
                  <a:lnTo>
                    <a:pt x="2811706" y="433638"/>
                  </a:lnTo>
                  <a:lnTo>
                    <a:pt x="2880822" y="433251"/>
                  </a:lnTo>
                  <a:lnTo>
                    <a:pt x="2952242" y="433120"/>
                  </a:lnTo>
                  <a:lnTo>
                    <a:pt x="2952242" y="0"/>
                  </a:ln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61" name="Google Shape;5861;p356"/>
            <p:cNvSpPr/>
            <p:nvPr/>
          </p:nvSpPr>
          <p:spPr>
            <a:xfrm>
              <a:off x="3095879" y="3702684"/>
              <a:ext cx="2952750" cy="533400"/>
            </a:xfrm>
            <a:custGeom>
              <a:rect b="b" l="l" r="r" t="t"/>
              <a:pathLst>
                <a:path extrusionOk="0" h="533400" w="2952750">
                  <a:moveTo>
                    <a:pt x="0" y="0"/>
                  </a:moveTo>
                  <a:lnTo>
                    <a:pt x="2952242" y="0"/>
                  </a:lnTo>
                  <a:lnTo>
                    <a:pt x="2952242" y="433120"/>
                  </a:lnTo>
                  <a:lnTo>
                    <a:pt x="2880822" y="433251"/>
                  </a:lnTo>
                  <a:lnTo>
                    <a:pt x="2811706" y="433638"/>
                  </a:lnTo>
                  <a:lnTo>
                    <a:pt x="2744813" y="434267"/>
                  </a:lnTo>
                  <a:lnTo>
                    <a:pt x="2680066" y="435130"/>
                  </a:lnTo>
                  <a:lnTo>
                    <a:pt x="2617388" y="436213"/>
                  </a:lnTo>
                  <a:lnTo>
                    <a:pt x="2556699" y="437507"/>
                  </a:lnTo>
                  <a:lnTo>
                    <a:pt x="2497922" y="438999"/>
                  </a:lnTo>
                  <a:lnTo>
                    <a:pt x="2440980" y="440679"/>
                  </a:lnTo>
                  <a:lnTo>
                    <a:pt x="2385793" y="442536"/>
                  </a:lnTo>
                  <a:lnTo>
                    <a:pt x="2332284" y="444558"/>
                  </a:lnTo>
                  <a:lnTo>
                    <a:pt x="2280375" y="446734"/>
                  </a:lnTo>
                  <a:lnTo>
                    <a:pt x="2229987" y="449053"/>
                  </a:lnTo>
                  <a:lnTo>
                    <a:pt x="2181044" y="451503"/>
                  </a:lnTo>
                  <a:lnTo>
                    <a:pt x="2133466" y="454074"/>
                  </a:lnTo>
                  <a:lnTo>
                    <a:pt x="2087175" y="456754"/>
                  </a:lnTo>
                  <a:lnTo>
                    <a:pt x="2042094" y="459533"/>
                  </a:lnTo>
                  <a:lnTo>
                    <a:pt x="1998145" y="462398"/>
                  </a:lnTo>
                  <a:lnTo>
                    <a:pt x="1955250" y="465339"/>
                  </a:lnTo>
                  <a:lnTo>
                    <a:pt x="1913330" y="468344"/>
                  </a:lnTo>
                  <a:lnTo>
                    <a:pt x="1872307" y="471402"/>
                  </a:lnTo>
                  <a:lnTo>
                    <a:pt x="1832104" y="474503"/>
                  </a:lnTo>
                  <a:lnTo>
                    <a:pt x="1792642" y="477634"/>
                  </a:lnTo>
                  <a:lnTo>
                    <a:pt x="1753843" y="480785"/>
                  </a:lnTo>
                  <a:lnTo>
                    <a:pt x="1715630" y="483944"/>
                  </a:lnTo>
                  <a:lnTo>
                    <a:pt x="1640647" y="490243"/>
                  </a:lnTo>
                  <a:lnTo>
                    <a:pt x="1603721" y="493361"/>
                  </a:lnTo>
                  <a:lnTo>
                    <a:pt x="1567069" y="496442"/>
                  </a:lnTo>
                  <a:lnTo>
                    <a:pt x="1494271" y="502450"/>
                  </a:lnTo>
                  <a:lnTo>
                    <a:pt x="1421630" y="508178"/>
                  </a:lnTo>
                  <a:lnTo>
                    <a:pt x="1348520" y="513537"/>
                  </a:lnTo>
                  <a:lnTo>
                    <a:pt x="1274317" y="518436"/>
                  </a:lnTo>
                  <a:lnTo>
                    <a:pt x="1198398" y="522786"/>
                  </a:lnTo>
                  <a:lnTo>
                    <a:pt x="1159599" y="524728"/>
                  </a:lnTo>
                  <a:lnTo>
                    <a:pt x="1120137" y="526498"/>
                  </a:lnTo>
                  <a:lnTo>
                    <a:pt x="1079934" y="528087"/>
                  </a:lnTo>
                  <a:lnTo>
                    <a:pt x="1038911" y="529482"/>
                  </a:lnTo>
                  <a:lnTo>
                    <a:pt x="996991" y="530673"/>
                  </a:lnTo>
                  <a:lnTo>
                    <a:pt x="954096" y="531648"/>
                  </a:lnTo>
                  <a:lnTo>
                    <a:pt x="910147" y="532397"/>
                  </a:lnTo>
                  <a:lnTo>
                    <a:pt x="865066" y="532907"/>
                  </a:lnTo>
                  <a:lnTo>
                    <a:pt x="818775" y="533168"/>
                  </a:lnTo>
                  <a:lnTo>
                    <a:pt x="771197" y="533169"/>
                  </a:lnTo>
                  <a:lnTo>
                    <a:pt x="722254" y="532898"/>
                  </a:lnTo>
                  <a:lnTo>
                    <a:pt x="671866" y="532344"/>
                  </a:lnTo>
                  <a:lnTo>
                    <a:pt x="619957" y="531496"/>
                  </a:lnTo>
                  <a:lnTo>
                    <a:pt x="566448" y="530343"/>
                  </a:lnTo>
                  <a:lnTo>
                    <a:pt x="511261" y="528874"/>
                  </a:lnTo>
                  <a:lnTo>
                    <a:pt x="454319" y="527076"/>
                  </a:lnTo>
                  <a:lnTo>
                    <a:pt x="395542" y="524940"/>
                  </a:lnTo>
                  <a:lnTo>
                    <a:pt x="334853" y="522454"/>
                  </a:lnTo>
                  <a:lnTo>
                    <a:pt x="272175" y="519607"/>
                  </a:lnTo>
                  <a:lnTo>
                    <a:pt x="207428" y="516387"/>
                  </a:lnTo>
                  <a:lnTo>
                    <a:pt x="140535" y="512783"/>
                  </a:lnTo>
                  <a:lnTo>
                    <a:pt x="71419" y="508785"/>
                  </a:lnTo>
                  <a:lnTo>
                    <a:pt x="0" y="50438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375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62" name="Google Shape;5862;p356"/>
          <p:cNvSpPr txBox="1"/>
          <p:nvPr/>
        </p:nvSpPr>
        <p:spPr>
          <a:xfrm>
            <a:off x="3199892" y="5051686"/>
            <a:ext cx="2746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mapreduce.reduce.java.opts=</a:t>
            </a:r>
            <a:r>
              <a:rPr b="1" lang="en-US" sz="14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-Xmx2560m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863" name="Google Shape;5863;p356"/>
          <p:cNvGrpSpPr/>
          <p:nvPr/>
        </p:nvGrpSpPr>
        <p:grpSpPr>
          <a:xfrm>
            <a:off x="3635883" y="1736807"/>
            <a:ext cx="1872614" cy="1344473"/>
            <a:chOff x="3635883" y="1302638"/>
            <a:chExt cx="1872614" cy="1008380"/>
          </a:xfrm>
        </p:grpSpPr>
        <p:sp>
          <p:nvSpPr>
            <p:cNvPr id="5864" name="Google Shape;5864;p356"/>
            <p:cNvSpPr/>
            <p:nvPr/>
          </p:nvSpPr>
          <p:spPr>
            <a:xfrm>
              <a:off x="3635883" y="1302638"/>
              <a:ext cx="1872614" cy="1008380"/>
            </a:xfrm>
            <a:custGeom>
              <a:rect b="b" l="l" r="r" t="t"/>
              <a:pathLst>
                <a:path extrusionOk="0" h="1008380" w="1872614">
                  <a:moveTo>
                    <a:pt x="1704213" y="0"/>
                  </a:moveTo>
                  <a:lnTo>
                    <a:pt x="168020" y="0"/>
                  </a:lnTo>
                  <a:lnTo>
                    <a:pt x="123339" y="6007"/>
                  </a:lnTo>
                  <a:lnTo>
                    <a:pt x="83199" y="22958"/>
                  </a:lnTo>
                  <a:lnTo>
                    <a:pt x="49196" y="49244"/>
                  </a:lnTo>
                  <a:lnTo>
                    <a:pt x="22930" y="83255"/>
                  </a:lnTo>
                  <a:lnTo>
                    <a:pt x="5998" y="123384"/>
                  </a:lnTo>
                  <a:lnTo>
                    <a:pt x="0" y="168021"/>
                  </a:lnTo>
                  <a:lnTo>
                    <a:pt x="0" y="840105"/>
                  </a:lnTo>
                  <a:lnTo>
                    <a:pt x="5998" y="884786"/>
                  </a:lnTo>
                  <a:lnTo>
                    <a:pt x="22930" y="924926"/>
                  </a:lnTo>
                  <a:lnTo>
                    <a:pt x="49196" y="958929"/>
                  </a:lnTo>
                  <a:lnTo>
                    <a:pt x="83199" y="985195"/>
                  </a:lnTo>
                  <a:lnTo>
                    <a:pt x="123339" y="1002127"/>
                  </a:lnTo>
                  <a:lnTo>
                    <a:pt x="168020" y="1008126"/>
                  </a:lnTo>
                  <a:lnTo>
                    <a:pt x="1704213" y="1008126"/>
                  </a:lnTo>
                  <a:lnTo>
                    <a:pt x="1748894" y="1002127"/>
                  </a:lnTo>
                  <a:lnTo>
                    <a:pt x="1789034" y="985195"/>
                  </a:lnTo>
                  <a:lnTo>
                    <a:pt x="1823037" y="958929"/>
                  </a:lnTo>
                  <a:lnTo>
                    <a:pt x="1849303" y="924926"/>
                  </a:lnTo>
                  <a:lnTo>
                    <a:pt x="1866235" y="884786"/>
                  </a:lnTo>
                  <a:lnTo>
                    <a:pt x="1872233" y="840105"/>
                  </a:lnTo>
                  <a:lnTo>
                    <a:pt x="1872233" y="168021"/>
                  </a:lnTo>
                  <a:lnTo>
                    <a:pt x="1866235" y="123384"/>
                  </a:lnTo>
                  <a:lnTo>
                    <a:pt x="1849303" y="83255"/>
                  </a:lnTo>
                  <a:lnTo>
                    <a:pt x="1823037" y="49244"/>
                  </a:lnTo>
                  <a:lnTo>
                    <a:pt x="1789034" y="22958"/>
                  </a:lnTo>
                  <a:lnTo>
                    <a:pt x="1748894" y="6007"/>
                  </a:lnTo>
                  <a:lnTo>
                    <a:pt x="1704213" y="0"/>
                  </a:lnTo>
                  <a:close/>
                </a:path>
              </a:pathLst>
            </a:custGeom>
            <a:solidFill>
              <a:srgbClr val="8063A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65" name="Google Shape;5865;p356"/>
            <p:cNvSpPr/>
            <p:nvPr/>
          </p:nvSpPr>
          <p:spPr>
            <a:xfrm>
              <a:off x="3635883" y="1302638"/>
              <a:ext cx="1872614" cy="1008380"/>
            </a:xfrm>
            <a:custGeom>
              <a:rect b="b" l="l" r="r" t="t"/>
              <a:pathLst>
                <a:path extrusionOk="0" h="1008380" w="1872614">
                  <a:moveTo>
                    <a:pt x="0" y="168021"/>
                  </a:moveTo>
                  <a:lnTo>
                    <a:pt x="5998" y="123384"/>
                  </a:lnTo>
                  <a:lnTo>
                    <a:pt x="22930" y="83255"/>
                  </a:lnTo>
                  <a:lnTo>
                    <a:pt x="49196" y="49244"/>
                  </a:lnTo>
                  <a:lnTo>
                    <a:pt x="83199" y="22958"/>
                  </a:lnTo>
                  <a:lnTo>
                    <a:pt x="123339" y="6007"/>
                  </a:lnTo>
                  <a:lnTo>
                    <a:pt x="168020" y="0"/>
                  </a:lnTo>
                  <a:lnTo>
                    <a:pt x="1704213" y="0"/>
                  </a:lnTo>
                  <a:lnTo>
                    <a:pt x="1748894" y="6007"/>
                  </a:lnTo>
                  <a:lnTo>
                    <a:pt x="1789034" y="22958"/>
                  </a:lnTo>
                  <a:lnTo>
                    <a:pt x="1823037" y="49244"/>
                  </a:lnTo>
                  <a:lnTo>
                    <a:pt x="1849303" y="83255"/>
                  </a:lnTo>
                  <a:lnTo>
                    <a:pt x="1866235" y="123384"/>
                  </a:lnTo>
                  <a:lnTo>
                    <a:pt x="1872233" y="168021"/>
                  </a:lnTo>
                  <a:lnTo>
                    <a:pt x="1872233" y="840105"/>
                  </a:lnTo>
                  <a:lnTo>
                    <a:pt x="1866235" y="884786"/>
                  </a:lnTo>
                  <a:lnTo>
                    <a:pt x="1849303" y="924926"/>
                  </a:lnTo>
                  <a:lnTo>
                    <a:pt x="1823037" y="958929"/>
                  </a:lnTo>
                  <a:lnTo>
                    <a:pt x="1789034" y="985195"/>
                  </a:lnTo>
                  <a:lnTo>
                    <a:pt x="1748894" y="1002127"/>
                  </a:lnTo>
                  <a:lnTo>
                    <a:pt x="1704213" y="1008126"/>
                  </a:lnTo>
                  <a:lnTo>
                    <a:pt x="168020" y="1008126"/>
                  </a:lnTo>
                  <a:lnTo>
                    <a:pt x="123339" y="1002127"/>
                  </a:lnTo>
                  <a:lnTo>
                    <a:pt x="83199" y="985195"/>
                  </a:lnTo>
                  <a:lnTo>
                    <a:pt x="49196" y="958929"/>
                  </a:lnTo>
                  <a:lnTo>
                    <a:pt x="22930" y="924926"/>
                  </a:lnTo>
                  <a:lnTo>
                    <a:pt x="5998" y="884786"/>
                  </a:lnTo>
                  <a:lnTo>
                    <a:pt x="0" y="840105"/>
                  </a:lnTo>
                  <a:lnTo>
                    <a:pt x="0" y="16802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66" name="Google Shape;5866;p356"/>
          <p:cNvSpPr txBox="1"/>
          <p:nvPr/>
        </p:nvSpPr>
        <p:spPr>
          <a:xfrm>
            <a:off x="4519040" y="2091943"/>
            <a:ext cx="863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96520" lvl="0" marL="10858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 Virtual  6451.2Mb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7" name="Google Shape;5867;p356"/>
          <p:cNvGrpSpPr/>
          <p:nvPr/>
        </p:nvGrpSpPr>
        <p:grpSpPr>
          <a:xfrm>
            <a:off x="3635883" y="1736807"/>
            <a:ext cx="864235" cy="1344473"/>
            <a:chOff x="3635883" y="1302638"/>
            <a:chExt cx="864235" cy="1008380"/>
          </a:xfrm>
        </p:grpSpPr>
        <p:sp>
          <p:nvSpPr>
            <p:cNvPr id="5868" name="Google Shape;5868;p356"/>
            <p:cNvSpPr/>
            <p:nvPr/>
          </p:nvSpPr>
          <p:spPr>
            <a:xfrm>
              <a:off x="3635883" y="1302638"/>
              <a:ext cx="864235" cy="1008380"/>
            </a:xfrm>
            <a:custGeom>
              <a:rect b="b" l="l" r="r" t="t"/>
              <a:pathLst>
                <a:path extrusionOk="0" h="1008380" w="864235">
                  <a:moveTo>
                    <a:pt x="720089" y="0"/>
                  </a:moveTo>
                  <a:lnTo>
                    <a:pt x="144017" y="0"/>
                  </a:ln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0" y="864108"/>
                  </a:lnTo>
                  <a:lnTo>
                    <a:pt x="7345" y="909614"/>
                  </a:lnTo>
                  <a:lnTo>
                    <a:pt x="27797" y="949147"/>
                  </a:lnTo>
                  <a:lnTo>
                    <a:pt x="58978" y="980328"/>
                  </a:lnTo>
                  <a:lnTo>
                    <a:pt x="98511" y="1000780"/>
                  </a:lnTo>
                  <a:lnTo>
                    <a:pt x="144017" y="1008126"/>
                  </a:lnTo>
                  <a:lnTo>
                    <a:pt x="720089" y="1008126"/>
                  </a:lnTo>
                  <a:lnTo>
                    <a:pt x="765596" y="1000780"/>
                  </a:lnTo>
                  <a:lnTo>
                    <a:pt x="805129" y="980328"/>
                  </a:lnTo>
                  <a:lnTo>
                    <a:pt x="836310" y="949147"/>
                  </a:lnTo>
                  <a:lnTo>
                    <a:pt x="856762" y="909614"/>
                  </a:lnTo>
                  <a:lnTo>
                    <a:pt x="864107" y="864108"/>
                  </a:lnTo>
                  <a:lnTo>
                    <a:pt x="864107" y="144018"/>
                  </a:lnTo>
                  <a:lnTo>
                    <a:pt x="856762" y="98511"/>
                  </a:lnTo>
                  <a:lnTo>
                    <a:pt x="836310" y="58978"/>
                  </a:lnTo>
                  <a:lnTo>
                    <a:pt x="805129" y="27797"/>
                  </a:lnTo>
                  <a:lnTo>
                    <a:pt x="765596" y="7345"/>
                  </a:lnTo>
                  <a:lnTo>
                    <a:pt x="720089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69" name="Google Shape;5869;p356"/>
            <p:cNvSpPr/>
            <p:nvPr/>
          </p:nvSpPr>
          <p:spPr>
            <a:xfrm>
              <a:off x="3635883" y="1302638"/>
              <a:ext cx="864235" cy="1008380"/>
            </a:xfrm>
            <a:custGeom>
              <a:rect b="b" l="l" r="r" t="t"/>
              <a:pathLst>
                <a:path extrusionOk="0" h="1008380" w="864235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720089" y="0"/>
                  </a:lnTo>
                  <a:lnTo>
                    <a:pt x="765596" y="7345"/>
                  </a:lnTo>
                  <a:lnTo>
                    <a:pt x="805129" y="27797"/>
                  </a:lnTo>
                  <a:lnTo>
                    <a:pt x="836310" y="58978"/>
                  </a:lnTo>
                  <a:lnTo>
                    <a:pt x="856762" y="98511"/>
                  </a:lnTo>
                  <a:lnTo>
                    <a:pt x="864107" y="144018"/>
                  </a:lnTo>
                  <a:lnTo>
                    <a:pt x="864107" y="864108"/>
                  </a:lnTo>
                  <a:lnTo>
                    <a:pt x="856762" y="909614"/>
                  </a:lnTo>
                  <a:lnTo>
                    <a:pt x="836310" y="949147"/>
                  </a:lnTo>
                  <a:lnTo>
                    <a:pt x="805129" y="980328"/>
                  </a:lnTo>
                  <a:lnTo>
                    <a:pt x="765596" y="1000780"/>
                  </a:lnTo>
                  <a:lnTo>
                    <a:pt x="720089" y="1008126"/>
                  </a:lnTo>
                  <a:lnTo>
                    <a:pt x="144017" y="1008126"/>
                  </a:lnTo>
                  <a:lnTo>
                    <a:pt x="98511" y="1000780"/>
                  </a:lnTo>
                  <a:lnTo>
                    <a:pt x="58978" y="980328"/>
                  </a:lnTo>
                  <a:lnTo>
                    <a:pt x="27797" y="949147"/>
                  </a:lnTo>
                  <a:lnTo>
                    <a:pt x="7345" y="909614"/>
                  </a:lnTo>
                  <a:lnTo>
                    <a:pt x="0" y="864108"/>
                  </a:lnTo>
                  <a:lnTo>
                    <a:pt x="0" y="144018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70" name="Google Shape;5870;p356"/>
          <p:cNvSpPr txBox="1"/>
          <p:nvPr/>
        </p:nvSpPr>
        <p:spPr>
          <a:xfrm>
            <a:off x="3768597" y="2156968"/>
            <a:ext cx="60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47624" lvl="0" marL="59689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 Heap  3072Mb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71" name="Google Shape;5871;p356"/>
          <p:cNvGraphicFramePr/>
          <p:nvPr/>
        </p:nvGraphicFramePr>
        <p:xfrm>
          <a:off x="3767201" y="3064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198125"/>
                <a:gridCol w="1188075"/>
                <a:gridCol w="198125"/>
              </a:tblGrid>
              <a:tr h="76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Reduce JVM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215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-Xmx2560m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675" marB="0" marR="0" marL="0">
                    <a:lnL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  <p:grpSp>
        <p:nvGrpSpPr>
          <p:cNvPr id="5872" name="Google Shape;5872;p356"/>
          <p:cNvGrpSpPr/>
          <p:nvPr/>
        </p:nvGrpSpPr>
        <p:grpSpPr>
          <a:xfrm>
            <a:off x="3095879" y="4340921"/>
            <a:ext cx="2952750" cy="711182"/>
            <a:chOff x="3095879" y="3255772"/>
            <a:chExt cx="2952750" cy="533400"/>
          </a:xfrm>
        </p:grpSpPr>
        <p:sp>
          <p:nvSpPr>
            <p:cNvPr id="5873" name="Google Shape;5873;p356"/>
            <p:cNvSpPr/>
            <p:nvPr/>
          </p:nvSpPr>
          <p:spPr>
            <a:xfrm>
              <a:off x="3095879" y="3255772"/>
              <a:ext cx="2952750" cy="533400"/>
            </a:xfrm>
            <a:custGeom>
              <a:rect b="b" l="l" r="r" t="t"/>
              <a:pathLst>
                <a:path extrusionOk="0" h="533400" w="2952750">
                  <a:moveTo>
                    <a:pt x="2952242" y="0"/>
                  </a:moveTo>
                  <a:lnTo>
                    <a:pt x="0" y="0"/>
                  </a:lnTo>
                  <a:lnTo>
                    <a:pt x="0" y="504443"/>
                  </a:lnTo>
                  <a:lnTo>
                    <a:pt x="71419" y="508846"/>
                  </a:lnTo>
                  <a:lnTo>
                    <a:pt x="140535" y="512843"/>
                  </a:lnTo>
                  <a:lnTo>
                    <a:pt x="207428" y="516445"/>
                  </a:lnTo>
                  <a:lnTo>
                    <a:pt x="272175" y="519664"/>
                  </a:lnTo>
                  <a:lnTo>
                    <a:pt x="334853" y="522510"/>
                  </a:lnTo>
                  <a:lnTo>
                    <a:pt x="395542" y="524995"/>
                  </a:lnTo>
                  <a:lnTo>
                    <a:pt x="454319" y="527130"/>
                  </a:lnTo>
                  <a:lnTo>
                    <a:pt x="511261" y="528926"/>
                  </a:lnTo>
                  <a:lnTo>
                    <a:pt x="566448" y="530395"/>
                  </a:lnTo>
                  <a:lnTo>
                    <a:pt x="619957" y="531548"/>
                  </a:lnTo>
                  <a:lnTo>
                    <a:pt x="671866" y="532395"/>
                  </a:lnTo>
                  <a:lnTo>
                    <a:pt x="722254" y="532948"/>
                  </a:lnTo>
                  <a:lnTo>
                    <a:pt x="771197" y="533219"/>
                  </a:lnTo>
                  <a:lnTo>
                    <a:pt x="818775" y="533218"/>
                  </a:lnTo>
                  <a:lnTo>
                    <a:pt x="865066" y="532957"/>
                  </a:lnTo>
                  <a:lnTo>
                    <a:pt x="954096" y="531698"/>
                  </a:lnTo>
                  <a:lnTo>
                    <a:pt x="1038911" y="529532"/>
                  </a:lnTo>
                  <a:lnTo>
                    <a:pt x="1120137" y="526548"/>
                  </a:lnTo>
                  <a:lnTo>
                    <a:pt x="1198398" y="522837"/>
                  </a:lnTo>
                  <a:lnTo>
                    <a:pt x="1274317" y="518488"/>
                  </a:lnTo>
                  <a:lnTo>
                    <a:pt x="1348520" y="513590"/>
                  </a:lnTo>
                  <a:lnTo>
                    <a:pt x="1457970" y="505410"/>
                  </a:lnTo>
                  <a:lnTo>
                    <a:pt x="1872307" y="471467"/>
                  </a:lnTo>
                  <a:lnTo>
                    <a:pt x="1998145" y="462465"/>
                  </a:lnTo>
                  <a:lnTo>
                    <a:pt x="2087175" y="456823"/>
                  </a:lnTo>
                  <a:lnTo>
                    <a:pt x="2181044" y="451574"/>
                  </a:lnTo>
                  <a:lnTo>
                    <a:pt x="2280375" y="446806"/>
                  </a:lnTo>
                  <a:lnTo>
                    <a:pt x="2385793" y="442609"/>
                  </a:lnTo>
                  <a:lnTo>
                    <a:pt x="2497922" y="439074"/>
                  </a:lnTo>
                  <a:lnTo>
                    <a:pt x="2617388" y="436288"/>
                  </a:lnTo>
                  <a:lnTo>
                    <a:pt x="2744813" y="434343"/>
                  </a:lnTo>
                  <a:lnTo>
                    <a:pt x="2811706" y="433714"/>
                  </a:lnTo>
                  <a:lnTo>
                    <a:pt x="2880822" y="433328"/>
                  </a:lnTo>
                  <a:lnTo>
                    <a:pt x="2952242" y="433196"/>
                  </a:lnTo>
                  <a:lnTo>
                    <a:pt x="2952242" y="0"/>
                  </a:ln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74" name="Google Shape;5874;p356"/>
            <p:cNvSpPr/>
            <p:nvPr/>
          </p:nvSpPr>
          <p:spPr>
            <a:xfrm>
              <a:off x="3095879" y="3255772"/>
              <a:ext cx="2952750" cy="533400"/>
            </a:xfrm>
            <a:custGeom>
              <a:rect b="b" l="l" r="r" t="t"/>
              <a:pathLst>
                <a:path extrusionOk="0" h="533400" w="2952750">
                  <a:moveTo>
                    <a:pt x="0" y="0"/>
                  </a:moveTo>
                  <a:lnTo>
                    <a:pt x="2952242" y="0"/>
                  </a:lnTo>
                  <a:lnTo>
                    <a:pt x="2952242" y="433196"/>
                  </a:lnTo>
                  <a:lnTo>
                    <a:pt x="2880822" y="433328"/>
                  </a:lnTo>
                  <a:lnTo>
                    <a:pt x="2811706" y="433714"/>
                  </a:lnTo>
                  <a:lnTo>
                    <a:pt x="2744813" y="434343"/>
                  </a:lnTo>
                  <a:lnTo>
                    <a:pt x="2680066" y="435205"/>
                  </a:lnTo>
                  <a:lnTo>
                    <a:pt x="2617388" y="436288"/>
                  </a:lnTo>
                  <a:lnTo>
                    <a:pt x="2556699" y="437582"/>
                  </a:lnTo>
                  <a:lnTo>
                    <a:pt x="2497922" y="439074"/>
                  </a:lnTo>
                  <a:lnTo>
                    <a:pt x="2440980" y="440753"/>
                  </a:lnTo>
                  <a:lnTo>
                    <a:pt x="2385793" y="442609"/>
                  </a:lnTo>
                  <a:lnTo>
                    <a:pt x="2332284" y="444631"/>
                  </a:lnTo>
                  <a:lnTo>
                    <a:pt x="2280375" y="446806"/>
                  </a:lnTo>
                  <a:lnTo>
                    <a:pt x="2229987" y="449124"/>
                  </a:lnTo>
                  <a:lnTo>
                    <a:pt x="2181044" y="451574"/>
                  </a:lnTo>
                  <a:lnTo>
                    <a:pt x="2133466" y="454144"/>
                  </a:lnTo>
                  <a:lnTo>
                    <a:pt x="2087175" y="456823"/>
                  </a:lnTo>
                  <a:lnTo>
                    <a:pt x="2042094" y="459601"/>
                  </a:lnTo>
                  <a:lnTo>
                    <a:pt x="1998145" y="462465"/>
                  </a:lnTo>
                  <a:lnTo>
                    <a:pt x="1955250" y="465405"/>
                  </a:lnTo>
                  <a:lnTo>
                    <a:pt x="1913330" y="468409"/>
                  </a:lnTo>
                  <a:lnTo>
                    <a:pt x="1872307" y="471467"/>
                  </a:lnTo>
                  <a:lnTo>
                    <a:pt x="1832104" y="474566"/>
                  </a:lnTo>
                  <a:lnTo>
                    <a:pt x="1792642" y="477697"/>
                  </a:lnTo>
                  <a:lnTo>
                    <a:pt x="1753843" y="480847"/>
                  </a:lnTo>
                  <a:lnTo>
                    <a:pt x="1715630" y="484005"/>
                  </a:lnTo>
                  <a:lnTo>
                    <a:pt x="1640647" y="490303"/>
                  </a:lnTo>
                  <a:lnTo>
                    <a:pt x="1603721" y="493419"/>
                  </a:lnTo>
                  <a:lnTo>
                    <a:pt x="1567069" y="496499"/>
                  </a:lnTo>
                  <a:lnTo>
                    <a:pt x="1494271" y="502506"/>
                  </a:lnTo>
                  <a:lnTo>
                    <a:pt x="1421630" y="508232"/>
                  </a:lnTo>
                  <a:lnTo>
                    <a:pt x="1348520" y="513590"/>
                  </a:lnTo>
                  <a:lnTo>
                    <a:pt x="1274317" y="518488"/>
                  </a:lnTo>
                  <a:lnTo>
                    <a:pt x="1198398" y="522837"/>
                  </a:lnTo>
                  <a:lnTo>
                    <a:pt x="1159599" y="524778"/>
                  </a:lnTo>
                  <a:lnTo>
                    <a:pt x="1120137" y="526548"/>
                  </a:lnTo>
                  <a:lnTo>
                    <a:pt x="1079934" y="528137"/>
                  </a:lnTo>
                  <a:lnTo>
                    <a:pt x="1038911" y="529532"/>
                  </a:lnTo>
                  <a:lnTo>
                    <a:pt x="996991" y="530722"/>
                  </a:lnTo>
                  <a:lnTo>
                    <a:pt x="954096" y="531698"/>
                  </a:lnTo>
                  <a:lnTo>
                    <a:pt x="910147" y="532446"/>
                  </a:lnTo>
                  <a:lnTo>
                    <a:pt x="865066" y="532957"/>
                  </a:lnTo>
                  <a:lnTo>
                    <a:pt x="818775" y="533218"/>
                  </a:lnTo>
                  <a:lnTo>
                    <a:pt x="771197" y="533219"/>
                  </a:lnTo>
                  <a:lnTo>
                    <a:pt x="722254" y="532948"/>
                  </a:lnTo>
                  <a:lnTo>
                    <a:pt x="671866" y="532395"/>
                  </a:lnTo>
                  <a:lnTo>
                    <a:pt x="619957" y="531548"/>
                  </a:lnTo>
                  <a:lnTo>
                    <a:pt x="566448" y="530395"/>
                  </a:lnTo>
                  <a:lnTo>
                    <a:pt x="511261" y="528926"/>
                  </a:lnTo>
                  <a:lnTo>
                    <a:pt x="454319" y="527130"/>
                  </a:lnTo>
                  <a:lnTo>
                    <a:pt x="395542" y="524995"/>
                  </a:lnTo>
                  <a:lnTo>
                    <a:pt x="334853" y="522510"/>
                  </a:lnTo>
                  <a:lnTo>
                    <a:pt x="272175" y="519664"/>
                  </a:lnTo>
                  <a:lnTo>
                    <a:pt x="207428" y="516445"/>
                  </a:lnTo>
                  <a:lnTo>
                    <a:pt x="140535" y="512843"/>
                  </a:lnTo>
                  <a:lnTo>
                    <a:pt x="71419" y="508846"/>
                  </a:lnTo>
                  <a:lnTo>
                    <a:pt x="0" y="50444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75" name="Google Shape;5875;p356"/>
          <p:cNvSpPr txBox="1"/>
          <p:nvPr/>
        </p:nvSpPr>
        <p:spPr>
          <a:xfrm>
            <a:off x="3193795" y="4455838"/>
            <a:ext cx="2758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mapreduce.reduce.memory.mb=</a:t>
            </a:r>
            <a:r>
              <a:rPr lang="en-US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3072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6" name="Google Shape;5876;p356"/>
          <p:cNvSpPr/>
          <p:nvPr/>
        </p:nvSpPr>
        <p:spPr>
          <a:xfrm>
            <a:off x="4516628" y="3849115"/>
            <a:ext cx="111125" cy="492452"/>
          </a:xfrm>
          <a:custGeom>
            <a:rect b="b" l="l" r="r" t="t"/>
            <a:pathLst>
              <a:path extrusionOk="0" h="369570" w="111125">
                <a:moveTo>
                  <a:pt x="10668" y="263017"/>
                </a:moveTo>
                <a:lnTo>
                  <a:pt x="1524" y="268350"/>
                </a:lnTo>
                <a:lnTo>
                  <a:pt x="0" y="274193"/>
                </a:lnTo>
                <a:lnTo>
                  <a:pt x="55372" y="369062"/>
                </a:lnTo>
                <a:lnTo>
                  <a:pt x="66417" y="350138"/>
                </a:lnTo>
                <a:lnTo>
                  <a:pt x="45847" y="350138"/>
                </a:lnTo>
                <a:lnTo>
                  <a:pt x="45847" y="314833"/>
                </a:lnTo>
                <a:lnTo>
                  <a:pt x="16510" y="264540"/>
                </a:lnTo>
                <a:lnTo>
                  <a:pt x="10668" y="263017"/>
                </a:lnTo>
                <a:close/>
              </a:path>
              <a:path extrusionOk="0" h="369570" w="111125">
                <a:moveTo>
                  <a:pt x="45847" y="314833"/>
                </a:moveTo>
                <a:lnTo>
                  <a:pt x="45847" y="350138"/>
                </a:lnTo>
                <a:lnTo>
                  <a:pt x="64897" y="350138"/>
                </a:lnTo>
                <a:lnTo>
                  <a:pt x="64897" y="345313"/>
                </a:lnTo>
                <a:lnTo>
                  <a:pt x="47117" y="345313"/>
                </a:lnTo>
                <a:lnTo>
                  <a:pt x="55372" y="331161"/>
                </a:lnTo>
                <a:lnTo>
                  <a:pt x="45847" y="314833"/>
                </a:lnTo>
                <a:close/>
              </a:path>
              <a:path extrusionOk="0" h="369570" w="111125">
                <a:moveTo>
                  <a:pt x="100075" y="263017"/>
                </a:moveTo>
                <a:lnTo>
                  <a:pt x="94234" y="264540"/>
                </a:lnTo>
                <a:lnTo>
                  <a:pt x="64897" y="314833"/>
                </a:lnTo>
                <a:lnTo>
                  <a:pt x="64897" y="350138"/>
                </a:lnTo>
                <a:lnTo>
                  <a:pt x="66417" y="350138"/>
                </a:lnTo>
                <a:lnTo>
                  <a:pt x="110744" y="274193"/>
                </a:lnTo>
                <a:lnTo>
                  <a:pt x="109220" y="268350"/>
                </a:lnTo>
                <a:lnTo>
                  <a:pt x="100075" y="263017"/>
                </a:lnTo>
                <a:close/>
              </a:path>
              <a:path extrusionOk="0" h="369570" w="111125">
                <a:moveTo>
                  <a:pt x="55372" y="331161"/>
                </a:moveTo>
                <a:lnTo>
                  <a:pt x="47117" y="345313"/>
                </a:lnTo>
                <a:lnTo>
                  <a:pt x="63626" y="345313"/>
                </a:lnTo>
                <a:lnTo>
                  <a:pt x="55372" y="331161"/>
                </a:lnTo>
                <a:close/>
              </a:path>
              <a:path extrusionOk="0" h="369570" w="111125">
                <a:moveTo>
                  <a:pt x="64897" y="314833"/>
                </a:moveTo>
                <a:lnTo>
                  <a:pt x="55372" y="331161"/>
                </a:lnTo>
                <a:lnTo>
                  <a:pt x="63626" y="345313"/>
                </a:lnTo>
                <a:lnTo>
                  <a:pt x="64897" y="345313"/>
                </a:lnTo>
                <a:lnTo>
                  <a:pt x="64897" y="314833"/>
                </a:lnTo>
                <a:close/>
              </a:path>
              <a:path extrusionOk="0" h="369570" w="111125">
                <a:moveTo>
                  <a:pt x="64897" y="0"/>
                </a:moveTo>
                <a:lnTo>
                  <a:pt x="45847" y="0"/>
                </a:lnTo>
                <a:lnTo>
                  <a:pt x="45847" y="314833"/>
                </a:lnTo>
                <a:lnTo>
                  <a:pt x="55372" y="331161"/>
                </a:lnTo>
                <a:lnTo>
                  <a:pt x="64897" y="314833"/>
                </a:lnTo>
                <a:lnTo>
                  <a:pt x="64897" y="0"/>
                </a:lnTo>
                <a:close/>
              </a:path>
            </a:pathLst>
          </a:custGeom>
          <a:solidFill>
            <a:srgbClr val="497D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877" name="Google Shape;5877;p356"/>
          <p:cNvGrpSpPr/>
          <p:nvPr/>
        </p:nvGrpSpPr>
        <p:grpSpPr>
          <a:xfrm>
            <a:off x="6156197" y="4869057"/>
            <a:ext cx="2880359" cy="711182"/>
            <a:chOff x="6156197" y="3651884"/>
            <a:chExt cx="2880359" cy="533400"/>
          </a:xfrm>
        </p:grpSpPr>
        <p:sp>
          <p:nvSpPr>
            <p:cNvPr id="5878" name="Google Shape;5878;p356"/>
            <p:cNvSpPr/>
            <p:nvPr/>
          </p:nvSpPr>
          <p:spPr>
            <a:xfrm>
              <a:off x="6156197" y="3651884"/>
              <a:ext cx="2880359" cy="533400"/>
            </a:xfrm>
            <a:custGeom>
              <a:rect b="b" l="l" r="r" t="t"/>
              <a:pathLst>
                <a:path extrusionOk="0" h="533400" w="2880359">
                  <a:moveTo>
                    <a:pt x="2880359" y="0"/>
                  </a:moveTo>
                  <a:lnTo>
                    <a:pt x="0" y="0"/>
                  </a:lnTo>
                  <a:lnTo>
                    <a:pt x="0" y="504342"/>
                  </a:lnTo>
                  <a:lnTo>
                    <a:pt x="70822" y="508816"/>
                  </a:lnTo>
                  <a:lnTo>
                    <a:pt x="139324" y="512871"/>
                  </a:lnTo>
                  <a:lnTo>
                    <a:pt x="205585" y="516519"/>
                  </a:lnTo>
                  <a:lnTo>
                    <a:pt x="269687" y="519770"/>
                  </a:lnTo>
                  <a:lnTo>
                    <a:pt x="331708" y="522637"/>
                  </a:lnTo>
                  <a:lnTo>
                    <a:pt x="391728" y="525131"/>
                  </a:lnTo>
                  <a:lnTo>
                    <a:pt x="449829" y="527265"/>
                  </a:lnTo>
                  <a:lnTo>
                    <a:pt x="506089" y="529050"/>
                  </a:lnTo>
                  <a:lnTo>
                    <a:pt x="560590" y="530498"/>
                  </a:lnTo>
                  <a:lnTo>
                    <a:pt x="613409" y="531620"/>
                  </a:lnTo>
                  <a:lnTo>
                    <a:pt x="664629" y="532429"/>
                  </a:lnTo>
                  <a:lnTo>
                    <a:pt x="714329" y="532936"/>
                  </a:lnTo>
                  <a:lnTo>
                    <a:pt x="762588" y="533153"/>
                  </a:lnTo>
                  <a:lnTo>
                    <a:pt x="809487" y="533092"/>
                  </a:lnTo>
                  <a:lnTo>
                    <a:pt x="855106" y="532764"/>
                  </a:lnTo>
                  <a:lnTo>
                    <a:pt x="899525" y="532182"/>
                  </a:lnTo>
                  <a:lnTo>
                    <a:pt x="985083" y="530300"/>
                  </a:lnTo>
                  <a:lnTo>
                    <a:pt x="1066800" y="527540"/>
                  </a:lnTo>
                  <a:lnTo>
                    <a:pt x="1145316" y="523997"/>
                  </a:lnTo>
                  <a:lnTo>
                    <a:pt x="1221272" y="519765"/>
                  </a:lnTo>
                  <a:lnTo>
                    <a:pt x="1295308" y="514937"/>
                  </a:lnTo>
                  <a:lnTo>
                    <a:pt x="1404162" y="506786"/>
                  </a:lnTo>
                  <a:lnTo>
                    <a:pt x="1813559" y="472393"/>
                  </a:lnTo>
                  <a:lnTo>
                    <a:pt x="1937535" y="463186"/>
                  </a:lnTo>
                  <a:lnTo>
                    <a:pt x="2025253" y="457402"/>
                  </a:lnTo>
                  <a:lnTo>
                    <a:pt x="2117771" y="452012"/>
                  </a:lnTo>
                  <a:lnTo>
                    <a:pt x="2215730" y="447111"/>
                  </a:lnTo>
                  <a:lnTo>
                    <a:pt x="2319769" y="442791"/>
                  </a:lnTo>
                  <a:lnTo>
                    <a:pt x="2430530" y="439148"/>
                  </a:lnTo>
                  <a:lnTo>
                    <a:pt x="2548651" y="436275"/>
                  </a:lnTo>
                  <a:lnTo>
                    <a:pt x="2610672" y="435157"/>
                  </a:lnTo>
                  <a:lnTo>
                    <a:pt x="2674774" y="434267"/>
                  </a:lnTo>
                  <a:lnTo>
                    <a:pt x="2741035" y="433617"/>
                  </a:lnTo>
                  <a:lnTo>
                    <a:pt x="2809537" y="433218"/>
                  </a:lnTo>
                  <a:lnTo>
                    <a:pt x="2880359" y="433082"/>
                  </a:lnTo>
                  <a:lnTo>
                    <a:pt x="2880359" y="0"/>
                  </a:ln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79" name="Google Shape;5879;p356"/>
            <p:cNvSpPr/>
            <p:nvPr/>
          </p:nvSpPr>
          <p:spPr>
            <a:xfrm>
              <a:off x="6156197" y="3651884"/>
              <a:ext cx="2880359" cy="533400"/>
            </a:xfrm>
            <a:custGeom>
              <a:rect b="b" l="l" r="r" t="t"/>
              <a:pathLst>
                <a:path extrusionOk="0" h="533400" w="2880359">
                  <a:moveTo>
                    <a:pt x="0" y="0"/>
                  </a:moveTo>
                  <a:lnTo>
                    <a:pt x="2880359" y="0"/>
                  </a:lnTo>
                  <a:lnTo>
                    <a:pt x="2880359" y="433082"/>
                  </a:lnTo>
                  <a:lnTo>
                    <a:pt x="2809537" y="433218"/>
                  </a:lnTo>
                  <a:lnTo>
                    <a:pt x="2741035" y="433617"/>
                  </a:lnTo>
                  <a:lnTo>
                    <a:pt x="2674774" y="434267"/>
                  </a:lnTo>
                  <a:lnTo>
                    <a:pt x="2610672" y="435157"/>
                  </a:lnTo>
                  <a:lnTo>
                    <a:pt x="2548651" y="436275"/>
                  </a:lnTo>
                  <a:lnTo>
                    <a:pt x="2488631" y="437609"/>
                  </a:lnTo>
                  <a:lnTo>
                    <a:pt x="2430530" y="439148"/>
                  </a:lnTo>
                  <a:lnTo>
                    <a:pt x="2374270" y="440879"/>
                  </a:lnTo>
                  <a:lnTo>
                    <a:pt x="2319769" y="442791"/>
                  </a:lnTo>
                  <a:lnTo>
                    <a:pt x="2266950" y="444872"/>
                  </a:lnTo>
                  <a:lnTo>
                    <a:pt x="2215730" y="447111"/>
                  </a:lnTo>
                  <a:lnTo>
                    <a:pt x="2166030" y="449495"/>
                  </a:lnTo>
                  <a:lnTo>
                    <a:pt x="2117771" y="452012"/>
                  </a:lnTo>
                  <a:lnTo>
                    <a:pt x="2070872" y="454652"/>
                  </a:lnTo>
                  <a:lnTo>
                    <a:pt x="2025253" y="457402"/>
                  </a:lnTo>
                  <a:lnTo>
                    <a:pt x="1980834" y="460251"/>
                  </a:lnTo>
                  <a:lnTo>
                    <a:pt x="1937535" y="463186"/>
                  </a:lnTo>
                  <a:lnTo>
                    <a:pt x="1895276" y="466196"/>
                  </a:lnTo>
                  <a:lnTo>
                    <a:pt x="1853978" y="469269"/>
                  </a:lnTo>
                  <a:lnTo>
                    <a:pt x="1813559" y="472393"/>
                  </a:lnTo>
                  <a:lnTo>
                    <a:pt x="1773941" y="475558"/>
                  </a:lnTo>
                  <a:lnTo>
                    <a:pt x="1735043" y="478749"/>
                  </a:lnTo>
                  <a:lnTo>
                    <a:pt x="1696785" y="481957"/>
                  </a:lnTo>
                  <a:lnTo>
                    <a:pt x="1621869" y="488374"/>
                  </a:lnTo>
                  <a:lnTo>
                    <a:pt x="1585051" y="491560"/>
                  </a:lnTo>
                  <a:lnTo>
                    <a:pt x="1548553" y="494714"/>
                  </a:lnTo>
                  <a:lnTo>
                    <a:pt x="1476197" y="500883"/>
                  </a:lnTo>
                  <a:lnTo>
                    <a:pt x="1404162" y="506786"/>
                  </a:lnTo>
                  <a:lnTo>
                    <a:pt x="1331806" y="512330"/>
                  </a:lnTo>
                  <a:lnTo>
                    <a:pt x="1258490" y="517419"/>
                  </a:lnTo>
                  <a:lnTo>
                    <a:pt x="1183574" y="521961"/>
                  </a:lnTo>
                  <a:lnTo>
                    <a:pt x="1145316" y="523997"/>
                  </a:lnTo>
                  <a:lnTo>
                    <a:pt x="1106418" y="525861"/>
                  </a:lnTo>
                  <a:lnTo>
                    <a:pt x="1066800" y="527540"/>
                  </a:lnTo>
                  <a:lnTo>
                    <a:pt x="1026381" y="529024"/>
                  </a:lnTo>
                  <a:lnTo>
                    <a:pt x="985083" y="530300"/>
                  </a:lnTo>
                  <a:lnTo>
                    <a:pt x="942824" y="531356"/>
                  </a:lnTo>
                  <a:lnTo>
                    <a:pt x="899525" y="532182"/>
                  </a:lnTo>
                  <a:lnTo>
                    <a:pt x="855106" y="532764"/>
                  </a:lnTo>
                  <a:lnTo>
                    <a:pt x="809487" y="533092"/>
                  </a:lnTo>
                  <a:lnTo>
                    <a:pt x="762588" y="533153"/>
                  </a:lnTo>
                  <a:lnTo>
                    <a:pt x="714329" y="532936"/>
                  </a:lnTo>
                  <a:lnTo>
                    <a:pt x="664629" y="532429"/>
                  </a:lnTo>
                  <a:lnTo>
                    <a:pt x="613409" y="531620"/>
                  </a:lnTo>
                  <a:lnTo>
                    <a:pt x="560590" y="530498"/>
                  </a:lnTo>
                  <a:lnTo>
                    <a:pt x="506089" y="529050"/>
                  </a:lnTo>
                  <a:lnTo>
                    <a:pt x="449829" y="527265"/>
                  </a:lnTo>
                  <a:lnTo>
                    <a:pt x="391728" y="525131"/>
                  </a:lnTo>
                  <a:lnTo>
                    <a:pt x="331708" y="522637"/>
                  </a:lnTo>
                  <a:lnTo>
                    <a:pt x="269687" y="519770"/>
                  </a:lnTo>
                  <a:lnTo>
                    <a:pt x="205585" y="516519"/>
                  </a:lnTo>
                  <a:lnTo>
                    <a:pt x="139324" y="512871"/>
                  </a:lnTo>
                  <a:lnTo>
                    <a:pt x="70822" y="508816"/>
                  </a:lnTo>
                  <a:lnTo>
                    <a:pt x="0" y="5043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80" name="Google Shape;5880;p356"/>
          <p:cNvSpPr txBox="1"/>
          <p:nvPr/>
        </p:nvSpPr>
        <p:spPr>
          <a:xfrm>
            <a:off x="6252717" y="4983819"/>
            <a:ext cx="268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yarn.nodemanager.vmem-pmem-ratio=</a:t>
            </a:r>
            <a:r>
              <a:rPr b="1" lang="en-US" sz="14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2.1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881" name="Google Shape;5881;p356"/>
          <p:cNvGrpSpPr/>
          <p:nvPr/>
        </p:nvGrpSpPr>
        <p:grpSpPr>
          <a:xfrm>
            <a:off x="6660260" y="1700741"/>
            <a:ext cx="1872615" cy="1344473"/>
            <a:chOff x="6660260" y="1275588"/>
            <a:chExt cx="1872615" cy="1008380"/>
          </a:xfrm>
        </p:grpSpPr>
        <p:sp>
          <p:nvSpPr>
            <p:cNvPr id="5882" name="Google Shape;5882;p356"/>
            <p:cNvSpPr/>
            <p:nvPr/>
          </p:nvSpPr>
          <p:spPr>
            <a:xfrm>
              <a:off x="6660260" y="1275588"/>
              <a:ext cx="1872615" cy="1008380"/>
            </a:xfrm>
            <a:custGeom>
              <a:rect b="b" l="l" r="r" t="t"/>
              <a:pathLst>
                <a:path extrusionOk="0" h="1008380" w="1872615">
                  <a:moveTo>
                    <a:pt x="1704213" y="0"/>
                  </a:moveTo>
                  <a:lnTo>
                    <a:pt x="168021" y="0"/>
                  </a:lnTo>
                  <a:lnTo>
                    <a:pt x="123339" y="5998"/>
                  </a:lnTo>
                  <a:lnTo>
                    <a:pt x="83199" y="22930"/>
                  </a:lnTo>
                  <a:lnTo>
                    <a:pt x="49196" y="49196"/>
                  </a:lnTo>
                  <a:lnTo>
                    <a:pt x="22930" y="83199"/>
                  </a:lnTo>
                  <a:lnTo>
                    <a:pt x="5998" y="123339"/>
                  </a:lnTo>
                  <a:lnTo>
                    <a:pt x="0" y="168021"/>
                  </a:lnTo>
                  <a:lnTo>
                    <a:pt x="0" y="840105"/>
                  </a:lnTo>
                  <a:lnTo>
                    <a:pt x="5998" y="884786"/>
                  </a:lnTo>
                  <a:lnTo>
                    <a:pt x="22930" y="924926"/>
                  </a:lnTo>
                  <a:lnTo>
                    <a:pt x="49196" y="958929"/>
                  </a:lnTo>
                  <a:lnTo>
                    <a:pt x="83199" y="985195"/>
                  </a:lnTo>
                  <a:lnTo>
                    <a:pt x="123339" y="1002127"/>
                  </a:lnTo>
                  <a:lnTo>
                    <a:pt x="168021" y="1008126"/>
                  </a:lnTo>
                  <a:lnTo>
                    <a:pt x="1704213" y="1008126"/>
                  </a:lnTo>
                  <a:lnTo>
                    <a:pt x="1748849" y="1002127"/>
                  </a:lnTo>
                  <a:lnTo>
                    <a:pt x="1788978" y="985195"/>
                  </a:lnTo>
                  <a:lnTo>
                    <a:pt x="1822989" y="958929"/>
                  </a:lnTo>
                  <a:lnTo>
                    <a:pt x="1849275" y="924926"/>
                  </a:lnTo>
                  <a:lnTo>
                    <a:pt x="1866226" y="884786"/>
                  </a:lnTo>
                  <a:lnTo>
                    <a:pt x="1872234" y="840105"/>
                  </a:lnTo>
                  <a:lnTo>
                    <a:pt x="1872234" y="168021"/>
                  </a:lnTo>
                  <a:lnTo>
                    <a:pt x="1866226" y="123339"/>
                  </a:lnTo>
                  <a:lnTo>
                    <a:pt x="1849275" y="83199"/>
                  </a:lnTo>
                  <a:lnTo>
                    <a:pt x="1822989" y="49196"/>
                  </a:lnTo>
                  <a:lnTo>
                    <a:pt x="1788978" y="22930"/>
                  </a:lnTo>
                  <a:lnTo>
                    <a:pt x="1748849" y="5998"/>
                  </a:lnTo>
                  <a:lnTo>
                    <a:pt x="1704213" y="0"/>
                  </a:lnTo>
                  <a:close/>
                </a:path>
              </a:pathLst>
            </a:custGeom>
            <a:solidFill>
              <a:srgbClr val="8063A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83" name="Google Shape;5883;p356"/>
            <p:cNvSpPr/>
            <p:nvPr/>
          </p:nvSpPr>
          <p:spPr>
            <a:xfrm>
              <a:off x="6660260" y="1275588"/>
              <a:ext cx="1872615" cy="1008380"/>
            </a:xfrm>
            <a:custGeom>
              <a:rect b="b" l="l" r="r" t="t"/>
              <a:pathLst>
                <a:path extrusionOk="0" h="1008380" w="1872615">
                  <a:moveTo>
                    <a:pt x="0" y="168021"/>
                  </a:moveTo>
                  <a:lnTo>
                    <a:pt x="5998" y="123339"/>
                  </a:lnTo>
                  <a:lnTo>
                    <a:pt x="22930" y="83199"/>
                  </a:lnTo>
                  <a:lnTo>
                    <a:pt x="49196" y="49196"/>
                  </a:lnTo>
                  <a:lnTo>
                    <a:pt x="83199" y="22930"/>
                  </a:lnTo>
                  <a:lnTo>
                    <a:pt x="123339" y="5998"/>
                  </a:lnTo>
                  <a:lnTo>
                    <a:pt x="168021" y="0"/>
                  </a:lnTo>
                  <a:lnTo>
                    <a:pt x="1704213" y="0"/>
                  </a:lnTo>
                  <a:lnTo>
                    <a:pt x="1748849" y="5998"/>
                  </a:lnTo>
                  <a:lnTo>
                    <a:pt x="1788978" y="22930"/>
                  </a:lnTo>
                  <a:lnTo>
                    <a:pt x="1822989" y="49196"/>
                  </a:lnTo>
                  <a:lnTo>
                    <a:pt x="1849275" y="83199"/>
                  </a:lnTo>
                  <a:lnTo>
                    <a:pt x="1866226" y="123339"/>
                  </a:lnTo>
                  <a:lnTo>
                    <a:pt x="1872234" y="168021"/>
                  </a:lnTo>
                  <a:lnTo>
                    <a:pt x="1872234" y="840105"/>
                  </a:lnTo>
                  <a:lnTo>
                    <a:pt x="1866226" y="884786"/>
                  </a:lnTo>
                  <a:lnTo>
                    <a:pt x="1849275" y="924926"/>
                  </a:lnTo>
                  <a:lnTo>
                    <a:pt x="1822989" y="958929"/>
                  </a:lnTo>
                  <a:lnTo>
                    <a:pt x="1788978" y="985195"/>
                  </a:lnTo>
                  <a:lnTo>
                    <a:pt x="1748849" y="1002127"/>
                  </a:lnTo>
                  <a:lnTo>
                    <a:pt x="1704213" y="1008126"/>
                  </a:lnTo>
                  <a:lnTo>
                    <a:pt x="168021" y="1008126"/>
                  </a:lnTo>
                  <a:lnTo>
                    <a:pt x="123339" y="1002127"/>
                  </a:lnTo>
                  <a:lnTo>
                    <a:pt x="83199" y="985195"/>
                  </a:lnTo>
                  <a:lnTo>
                    <a:pt x="49196" y="958929"/>
                  </a:lnTo>
                  <a:lnTo>
                    <a:pt x="22930" y="924926"/>
                  </a:lnTo>
                  <a:lnTo>
                    <a:pt x="5998" y="884786"/>
                  </a:lnTo>
                  <a:lnTo>
                    <a:pt x="0" y="840105"/>
                  </a:lnTo>
                  <a:lnTo>
                    <a:pt x="0" y="168021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84" name="Google Shape;5884;p356"/>
          <p:cNvSpPr txBox="1"/>
          <p:nvPr/>
        </p:nvSpPr>
        <p:spPr>
          <a:xfrm>
            <a:off x="7543927" y="2055707"/>
            <a:ext cx="863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96520" lvl="0" marL="10858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 Virtual  3225.6Mb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85" name="Google Shape;5885;p356"/>
          <p:cNvGrpSpPr/>
          <p:nvPr/>
        </p:nvGrpSpPr>
        <p:grpSpPr>
          <a:xfrm>
            <a:off x="6660260" y="1700741"/>
            <a:ext cx="864234" cy="1344473"/>
            <a:chOff x="6660260" y="1275588"/>
            <a:chExt cx="864234" cy="1008380"/>
          </a:xfrm>
        </p:grpSpPr>
        <p:sp>
          <p:nvSpPr>
            <p:cNvPr id="5886" name="Google Shape;5886;p356"/>
            <p:cNvSpPr/>
            <p:nvPr/>
          </p:nvSpPr>
          <p:spPr>
            <a:xfrm>
              <a:off x="6660260" y="1275588"/>
              <a:ext cx="864234" cy="1008380"/>
            </a:xfrm>
            <a:custGeom>
              <a:rect b="b" l="l" r="r" t="t"/>
              <a:pathLst>
                <a:path extrusionOk="0" h="1008380" w="864234">
                  <a:moveTo>
                    <a:pt x="720090" y="0"/>
                  </a:moveTo>
                  <a:lnTo>
                    <a:pt x="144018" y="0"/>
                  </a:lnTo>
                  <a:lnTo>
                    <a:pt x="98462" y="7345"/>
                  </a:lnTo>
                  <a:lnTo>
                    <a:pt x="58923" y="27797"/>
                  </a:lnTo>
                  <a:lnTo>
                    <a:pt x="27761" y="58978"/>
                  </a:lnTo>
                  <a:lnTo>
                    <a:pt x="7333" y="98511"/>
                  </a:lnTo>
                  <a:lnTo>
                    <a:pt x="0" y="144017"/>
                  </a:lnTo>
                  <a:lnTo>
                    <a:pt x="0" y="864107"/>
                  </a:lnTo>
                  <a:lnTo>
                    <a:pt x="7333" y="909614"/>
                  </a:lnTo>
                  <a:lnTo>
                    <a:pt x="27761" y="949147"/>
                  </a:lnTo>
                  <a:lnTo>
                    <a:pt x="58923" y="980328"/>
                  </a:lnTo>
                  <a:lnTo>
                    <a:pt x="98462" y="1000780"/>
                  </a:lnTo>
                  <a:lnTo>
                    <a:pt x="144018" y="1008126"/>
                  </a:lnTo>
                  <a:lnTo>
                    <a:pt x="720090" y="1008126"/>
                  </a:lnTo>
                  <a:lnTo>
                    <a:pt x="765596" y="1000780"/>
                  </a:lnTo>
                  <a:lnTo>
                    <a:pt x="805129" y="980328"/>
                  </a:lnTo>
                  <a:lnTo>
                    <a:pt x="836310" y="949147"/>
                  </a:lnTo>
                  <a:lnTo>
                    <a:pt x="856762" y="909614"/>
                  </a:lnTo>
                  <a:lnTo>
                    <a:pt x="864108" y="864107"/>
                  </a:lnTo>
                  <a:lnTo>
                    <a:pt x="864108" y="144017"/>
                  </a:lnTo>
                  <a:lnTo>
                    <a:pt x="856762" y="98511"/>
                  </a:lnTo>
                  <a:lnTo>
                    <a:pt x="836310" y="58978"/>
                  </a:lnTo>
                  <a:lnTo>
                    <a:pt x="805129" y="27797"/>
                  </a:lnTo>
                  <a:lnTo>
                    <a:pt x="765596" y="7345"/>
                  </a:lnTo>
                  <a:lnTo>
                    <a:pt x="720090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87" name="Google Shape;5887;p356"/>
            <p:cNvSpPr/>
            <p:nvPr/>
          </p:nvSpPr>
          <p:spPr>
            <a:xfrm>
              <a:off x="6660260" y="1275588"/>
              <a:ext cx="864234" cy="1008380"/>
            </a:xfrm>
            <a:custGeom>
              <a:rect b="b" l="l" r="r" t="t"/>
              <a:pathLst>
                <a:path extrusionOk="0" h="1008380" w="864234">
                  <a:moveTo>
                    <a:pt x="0" y="144017"/>
                  </a:moveTo>
                  <a:lnTo>
                    <a:pt x="7333" y="98511"/>
                  </a:lnTo>
                  <a:lnTo>
                    <a:pt x="27761" y="58978"/>
                  </a:lnTo>
                  <a:lnTo>
                    <a:pt x="58923" y="27797"/>
                  </a:lnTo>
                  <a:lnTo>
                    <a:pt x="98462" y="7345"/>
                  </a:lnTo>
                  <a:lnTo>
                    <a:pt x="144018" y="0"/>
                  </a:lnTo>
                  <a:lnTo>
                    <a:pt x="720090" y="0"/>
                  </a:lnTo>
                  <a:lnTo>
                    <a:pt x="765596" y="7345"/>
                  </a:lnTo>
                  <a:lnTo>
                    <a:pt x="805129" y="27797"/>
                  </a:lnTo>
                  <a:lnTo>
                    <a:pt x="836310" y="58978"/>
                  </a:lnTo>
                  <a:lnTo>
                    <a:pt x="856762" y="98511"/>
                  </a:lnTo>
                  <a:lnTo>
                    <a:pt x="864108" y="144017"/>
                  </a:lnTo>
                  <a:lnTo>
                    <a:pt x="864108" y="864107"/>
                  </a:lnTo>
                  <a:lnTo>
                    <a:pt x="856762" y="909614"/>
                  </a:lnTo>
                  <a:lnTo>
                    <a:pt x="836310" y="949147"/>
                  </a:lnTo>
                  <a:lnTo>
                    <a:pt x="805129" y="980328"/>
                  </a:lnTo>
                  <a:lnTo>
                    <a:pt x="765596" y="1000780"/>
                  </a:lnTo>
                  <a:lnTo>
                    <a:pt x="720090" y="1008126"/>
                  </a:lnTo>
                  <a:lnTo>
                    <a:pt x="144018" y="1008126"/>
                  </a:lnTo>
                  <a:lnTo>
                    <a:pt x="98462" y="1000780"/>
                  </a:lnTo>
                  <a:lnTo>
                    <a:pt x="58923" y="980328"/>
                  </a:lnTo>
                  <a:lnTo>
                    <a:pt x="27761" y="949147"/>
                  </a:lnTo>
                  <a:lnTo>
                    <a:pt x="7333" y="909614"/>
                  </a:lnTo>
                  <a:lnTo>
                    <a:pt x="0" y="864107"/>
                  </a:lnTo>
                  <a:lnTo>
                    <a:pt x="0" y="144017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88" name="Google Shape;5888;p356"/>
          <p:cNvSpPr txBox="1"/>
          <p:nvPr/>
        </p:nvSpPr>
        <p:spPr>
          <a:xfrm>
            <a:off x="6793483" y="2120663"/>
            <a:ext cx="601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 Heap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596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2048Mb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89" name="Google Shape;5889;p356"/>
          <p:cNvGraphicFramePr/>
          <p:nvPr/>
        </p:nvGraphicFramePr>
        <p:xfrm>
          <a:off x="6791579" y="30280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198125"/>
                <a:gridCol w="1188075"/>
                <a:gridCol w="198125"/>
              </a:tblGrid>
              <a:tr h="76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AM JVM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-Xmx1024m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325" marB="0" marR="0" marL="0">
                    <a:lnL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385D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  <p:grpSp>
        <p:nvGrpSpPr>
          <p:cNvPr id="5890" name="Google Shape;5890;p356"/>
          <p:cNvGrpSpPr/>
          <p:nvPr/>
        </p:nvGrpSpPr>
        <p:grpSpPr>
          <a:xfrm>
            <a:off x="6156197" y="4304852"/>
            <a:ext cx="2880359" cy="711182"/>
            <a:chOff x="6156197" y="3228720"/>
            <a:chExt cx="2880359" cy="533400"/>
          </a:xfrm>
        </p:grpSpPr>
        <p:sp>
          <p:nvSpPr>
            <p:cNvPr id="5891" name="Google Shape;5891;p356"/>
            <p:cNvSpPr/>
            <p:nvPr/>
          </p:nvSpPr>
          <p:spPr>
            <a:xfrm>
              <a:off x="6156197" y="3228720"/>
              <a:ext cx="2880359" cy="533400"/>
            </a:xfrm>
            <a:custGeom>
              <a:rect b="b" l="l" r="r" t="t"/>
              <a:pathLst>
                <a:path extrusionOk="0" h="533400" w="2880359">
                  <a:moveTo>
                    <a:pt x="2880359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70822" y="508916"/>
                  </a:lnTo>
                  <a:lnTo>
                    <a:pt x="139324" y="512969"/>
                  </a:lnTo>
                  <a:lnTo>
                    <a:pt x="205585" y="516615"/>
                  </a:lnTo>
                  <a:lnTo>
                    <a:pt x="269687" y="519865"/>
                  </a:lnTo>
                  <a:lnTo>
                    <a:pt x="331708" y="522731"/>
                  </a:lnTo>
                  <a:lnTo>
                    <a:pt x="391728" y="525224"/>
                  </a:lnTo>
                  <a:lnTo>
                    <a:pt x="449829" y="527357"/>
                  </a:lnTo>
                  <a:lnTo>
                    <a:pt x="506089" y="529141"/>
                  </a:lnTo>
                  <a:lnTo>
                    <a:pt x="560590" y="530588"/>
                  </a:lnTo>
                  <a:lnTo>
                    <a:pt x="613409" y="531710"/>
                  </a:lnTo>
                  <a:lnTo>
                    <a:pt x="664629" y="532518"/>
                  </a:lnTo>
                  <a:lnTo>
                    <a:pt x="714329" y="533025"/>
                  </a:lnTo>
                  <a:lnTo>
                    <a:pt x="762588" y="533241"/>
                  </a:lnTo>
                  <a:lnTo>
                    <a:pt x="809487" y="533180"/>
                  </a:lnTo>
                  <a:lnTo>
                    <a:pt x="855106" y="532852"/>
                  </a:lnTo>
                  <a:lnTo>
                    <a:pt x="899525" y="532269"/>
                  </a:lnTo>
                  <a:lnTo>
                    <a:pt x="985083" y="530387"/>
                  </a:lnTo>
                  <a:lnTo>
                    <a:pt x="1066800" y="527628"/>
                  </a:lnTo>
                  <a:lnTo>
                    <a:pt x="1145316" y="524086"/>
                  </a:lnTo>
                  <a:lnTo>
                    <a:pt x="1221272" y="519854"/>
                  </a:lnTo>
                  <a:lnTo>
                    <a:pt x="1295308" y="515028"/>
                  </a:lnTo>
                  <a:lnTo>
                    <a:pt x="1404162" y="506879"/>
                  </a:lnTo>
                  <a:lnTo>
                    <a:pt x="1813559" y="472496"/>
                  </a:lnTo>
                  <a:lnTo>
                    <a:pt x="1937535" y="463291"/>
                  </a:lnTo>
                  <a:lnTo>
                    <a:pt x="2025253" y="457509"/>
                  </a:lnTo>
                  <a:lnTo>
                    <a:pt x="2117771" y="452121"/>
                  </a:lnTo>
                  <a:lnTo>
                    <a:pt x="2215730" y="447221"/>
                  </a:lnTo>
                  <a:lnTo>
                    <a:pt x="2319769" y="442902"/>
                  </a:lnTo>
                  <a:lnTo>
                    <a:pt x="2430530" y="439260"/>
                  </a:lnTo>
                  <a:lnTo>
                    <a:pt x="2548651" y="436388"/>
                  </a:lnTo>
                  <a:lnTo>
                    <a:pt x="2610672" y="435271"/>
                  </a:lnTo>
                  <a:lnTo>
                    <a:pt x="2674774" y="434381"/>
                  </a:lnTo>
                  <a:lnTo>
                    <a:pt x="2741035" y="433731"/>
                  </a:lnTo>
                  <a:lnTo>
                    <a:pt x="2809537" y="433332"/>
                  </a:lnTo>
                  <a:lnTo>
                    <a:pt x="2880359" y="433197"/>
                  </a:lnTo>
                  <a:lnTo>
                    <a:pt x="2880359" y="0"/>
                  </a:lnTo>
                  <a:close/>
                </a:path>
              </a:pathLst>
            </a:custGeom>
            <a:solidFill>
              <a:srgbClr val="E36C0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92" name="Google Shape;5892;p356"/>
            <p:cNvSpPr/>
            <p:nvPr/>
          </p:nvSpPr>
          <p:spPr>
            <a:xfrm>
              <a:off x="6156197" y="3228720"/>
              <a:ext cx="2880359" cy="533400"/>
            </a:xfrm>
            <a:custGeom>
              <a:rect b="b" l="l" r="r" t="t"/>
              <a:pathLst>
                <a:path extrusionOk="0" h="533400" w="2880359">
                  <a:moveTo>
                    <a:pt x="0" y="0"/>
                  </a:moveTo>
                  <a:lnTo>
                    <a:pt x="2880359" y="0"/>
                  </a:lnTo>
                  <a:lnTo>
                    <a:pt x="2880359" y="433197"/>
                  </a:lnTo>
                  <a:lnTo>
                    <a:pt x="2809537" y="433332"/>
                  </a:lnTo>
                  <a:lnTo>
                    <a:pt x="2741035" y="433731"/>
                  </a:lnTo>
                  <a:lnTo>
                    <a:pt x="2674774" y="434381"/>
                  </a:lnTo>
                  <a:lnTo>
                    <a:pt x="2610672" y="435271"/>
                  </a:lnTo>
                  <a:lnTo>
                    <a:pt x="2548651" y="436388"/>
                  </a:lnTo>
                  <a:lnTo>
                    <a:pt x="2488631" y="437722"/>
                  </a:lnTo>
                  <a:lnTo>
                    <a:pt x="2430530" y="439260"/>
                  </a:lnTo>
                  <a:lnTo>
                    <a:pt x="2374270" y="440991"/>
                  </a:lnTo>
                  <a:lnTo>
                    <a:pt x="2319769" y="442902"/>
                  </a:lnTo>
                  <a:lnTo>
                    <a:pt x="2266950" y="444983"/>
                  </a:lnTo>
                  <a:lnTo>
                    <a:pt x="2215730" y="447221"/>
                  </a:lnTo>
                  <a:lnTo>
                    <a:pt x="2166030" y="449604"/>
                  </a:lnTo>
                  <a:lnTo>
                    <a:pt x="2117771" y="452121"/>
                  </a:lnTo>
                  <a:lnTo>
                    <a:pt x="2070872" y="454760"/>
                  </a:lnTo>
                  <a:lnTo>
                    <a:pt x="2025253" y="457509"/>
                  </a:lnTo>
                  <a:lnTo>
                    <a:pt x="1980834" y="460357"/>
                  </a:lnTo>
                  <a:lnTo>
                    <a:pt x="1937535" y="463291"/>
                  </a:lnTo>
                  <a:lnTo>
                    <a:pt x="1895276" y="466300"/>
                  </a:lnTo>
                  <a:lnTo>
                    <a:pt x="1853978" y="469372"/>
                  </a:lnTo>
                  <a:lnTo>
                    <a:pt x="1813559" y="472496"/>
                  </a:lnTo>
                  <a:lnTo>
                    <a:pt x="1773941" y="475659"/>
                  </a:lnTo>
                  <a:lnTo>
                    <a:pt x="1735043" y="478850"/>
                  </a:lnTo>
                  <a:lnTo>
                    <a:pt x="1696785" y="482057"/>
                  </a:lnTo>
                  <a:lnTo>
                    <a:pt x="1621869" y="488472"/>
                  </a:lnTo>
                  <a:lnTo>
                    <a:pt x="1585051" y="491657"/>
                  </a:lnTo>
                  <a:lnTo>
                    <a:pt x="1548553" y="494810"/>
                  </a:lnTo>
                  <a:lnTo>
                    <a:pt x="1476197" y="500977"/>
                  </a:lnTo>
                  <a:lnTo>
                    <a:pt x="1404162" y="506879"/>
                  </a:lnTo>
                  <a:lnTo>
                    <a:pt x="1331806" y="512421"/>
                  </a:lnTo>
                  <a:lnTo>
                    <a:pt x="1258490" y="517510"/>
                  </a:lnTo>
                  <a:lnTo>
                    <a:pt x="1183574" y="522050"/>
                  </a:lnTo>
                  <a:lnTo>
                    <a:pt x="1145316" y="524086"/>
                  </a:lnTo>
                  <a:lnTo>
                    <a:pt x="1106418" y="525949"/>
                  </a:lnTo>
                  <a:lnTo>
                    <a:pt x="1066800" y="527628"/>
                  </a:lnTo>
                  <a:lnTo>
                    <a:pt x="1026381" y="529111"/>
                  </a:lnTo>
                  <a:lnTo>
                    <a:pt x="985083" y="530387"/>
                  </a:lnTo>
                  <a:lnTo>
                    <a:pt x="942824" y="531444"/>
                  </a:lnTo>
                  <a:lnTo>
                    <a:pt x="899525" y="532269"/>
                  </a:lnTo>
                  <a:lnTo>
                    <a:pt x="855106" y="532852"/>
                  </a:lnTo>
                  <a:lnTo>
                    <a:pt x="809487" y="533180"/>
                  </a:lnTo>
                  <a:lnTo>
                    <a:pt x="762588" y="533241"/>
                  </a:lnTo>
                  <a:lnTo>
                    <a:pt x="714329" y="533025"/>
                  </a:lnTo>
                  <a:lnTo>
                    <a:pt x="664629" y="532518"/>
                  </a:lnTo>
                  <a:lnTo>
                    <a:pt x="613409" y="531710"/>
                  </a:lnTo>
                  <a:lnTo>
                    <a:pt x="560590" y="530588"/>
                  </a:lnTo>
                  <a:lnTo>
                    <a:pt x="506089" y="529141"/>
                  </a:lnTo>
                  <a:lnTo>
                    <a:pt x="449829" y="527357"/>
                  </a:lnTo>
                  <a:lnTo>
                    <a:pt x="391728" y="525224"/>
                  </a:lnTo>
                  <a:lnTo>
                    <a:pt x="331708" y="522731"/>
                  </a:lnTo>
                  <a:lnTo>
                    <a:pt x="269687" y="519865"/>
                  </a:lnTo>
                  <a:lnTo>
                    <a:pt x="205585" y="516615"/>
                  </a:lnTo>
                  <a:lnTo>
                    <a:pt x="139324" y="512969"/>
                  </a:lnTo>
                  <a:lnTo>
                    <a:pt x="70822" y="508916"/>
                  </a:lnTo>
                  <a:lnTo>
                    <a:pt x="0" y="50444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93" name="Google Shape;5893;p356"/>
          <p:cNvSpPr txBox="1"/>
          <p:nvPr/>
        </p:nvSpPr>
        <p:spPr>
          <a:xfrm>
            <a:off x="6235953" y="4444153"/>
            <a:ext cx="2721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yarn.app.mapreduce.am.resource.mb=</a:t>
            </a:r>
            <a:r>
              <a:rPr lang="en-US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1536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4" name="Google Shape;5894;p356"/>
          <p:cNvSpPr/>
          <p:nvPr/>
        </p:nvSpPr>
        <p:spPr>
          <a:xfrm>
            <a:off x="7541006" y="3813047"/>
            <a:ext cx="111125" cy="492451"/>
          </a:xfrm>
          <a:custGeom>
            <a:rect b="b" l="l" r="r" t="t"/>
            <a:pathLst>
              <a:path extrusionOk="0" h="369569" w="111125">
                <a:moveTo>
                  <a:pt x="10668" y="263016"/>
                </a:moveTo>
                <a:lnTo>
                  <a:pt x="1524" y="268350"/>
                </a:lnTo>
                <a:lnTo>
                  <a:pt x="0" y="274193"/>
                </a:lnTo>
                <a:lnTo>
                  <a:pt x="55372" y="369062"/>
                </a:lnTo>
                <a:lnTo>
                  <a:pt x="66390" y="350138"/>
                </a:lnTo>
                <a:lnTo>
                  <a:pt x="45847" y="350138"/>
                </a:lnTo>
                <a:lnTo>
                  <a:pt x="45720" y="314833"/>
                </a:lnTo>
                <a:lnTo>
                  <a:pt x="19050" y="269113"/>
                </a:lnTo>
                <a:lnTo>
                  <a:pt x="16510" y="264540"/>
                </a:lnTo>
                <a:lnTo>
                  <a:pt x="10668" y="263016"/>
                </a:lnTo>
                <a:close/>
              </a:path>
              <a:path extrusionOk="0" h="369569" w="111125">
                <a:moveTo>
                  <a:pt x="45847" y="315050"/>
                </a:moveTo>
                <a:lnTo>
                  <a:pt x="45847" y="350138"/>
                </a:lnTo>
                <a:lnTo>
                  <a:pt x="64897" y="350138"/>
                </a:lnTo>
                <a:lnTo>
                  <a:pt x="64897" y="345313"/>
                </a:lnTo>
                <a:lnTo>
                  <a:pt x="47117" y="345313"/>
                </a:lnTo>
                <a:lnTo>
                  <a:pt x="55308" y="331270"/>
                </a:lnTo>
                <a:lnTo>
                  <a:pt x="45847" y="315050"/>
                </a:lnTo>
                <a:close/>
              </a:path>
              <a:path extrusionOk="0" h="369569" w="111125">
                <a:moveTo>
                  <a:pt x="100075" y="263016"/>
                </a:moveTo>
                <a:lnTo>
                  <a:pt x="94234" y="264540"/>
                </a:lnTo>
                <a:lnTo>
                  <a:pt x="64897" y="314833"/>
                </a:lnTo>
                <a:lnTo>
                  <a:pt x="64897" y="350138"/>
                </a:lnTo>
                <a:lnTo>
                  <a:pt x="66390" y="350138"/>
                </a:lnTo>
                <a:lnTo>
                  <a:pt x="110617" y="274193"/>
                </a:lnTo>
                <a:lnTo>
                  <a:pt x="109093" y="268350"/>
                </a:lnTo>
                <a:lnTo>
                  <a:pt x="104521" y="265683"/>
                </a:lnTo>
                <a:lnTo>
                  <a:pt x="100075" y="263016"/>
                </a:lnTo>
                <a:close/>
              </a:path>
              <a:path extrusionOk="0" h="369569" w="111125">
                <a:moveTo>
                  <a:pt x="55308" y="331270"/>
                </a:moveTo>
                <a:lnTo>
                  <a:pt x="47117" y="345313"/>
                </a:lnTo>
                <a:lnTo>
                  <a:pt x="63500" y="345313"/>
                </a:lnTo>
                <a:lnTo>
                  <a:pt x="55308" y="331270"/>
                </a:lnTo>
                <a:close/>
              </a:path>
              <a:path extrusionOk="0" h="369569" w="111125">
                <a:moveTo>
                  <a:pt x="64897" y="314833"/>
                </a:moveTo>
                <a:lnTo>
                  <a:pt x="55308" y="331270"/>
                </a:lnTo>
                <a:lnTo>
                  <a:pt x="63500" y="345313"/>
                </a:lnTo>
                <a:lnTo>
                  <a:pt x="64897" y="345313"/>
                </a:lnTo>
                <a:lnTo>
                  <a:pt x="64897" y="314833"/>
                </a:lnTo>
                <a:close/>
              </a:path>
              <a:path extrusionOk="0" h="369569" w="111125">
                <a:moveTo>
                  <a:pt x="64897" y="0"/>
                </a:moveTo>
                <a:lnTo>
                  <a:pt x="45847" y="0"/>
                </a:lnTo>
                <a:lnTo>
                  <a:pt x="45847" y="315050"/>
                </a:lnTo>
                <a:lnTo>
                  <a:pt x="55308" y="331270"/>
                </a:lnTo>
                <a:lnTo>
                  <a:pt x="64770" y="315050"/>
                </a:lnTo>
                <a:lnTo>
                  <a:pt x="64897" y="0"/>
                </a:lnTo>
                <a:close/>
              </a:path>
            </a:pathLst>
          </a:custGeom>
          <a:solidFill>
            <a:srgbClr val="497D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895" name="Google Shape;5895;p356"/>
          <p:cNvGrpSpPr/>
          <p:nvPr/>
        </p:nvGrpSpPr>
        <p:grpSpPr>
          <a:xfrm>
            <a:off x="539546" y="356606"/>
            <a:ext cx="3677285" cy="960096"/>
            <a:chOff x="539546" y="267461"/>
            <a:chExt cx="3677285" cy="720090"/>
          </a:xfrm>
        </p:grpSpPr>
        <p:sp>
          <p:nvSpPr>
            <p:cNvPr id="5896" name="Google Shape;5896;p356"/>
            <p:cNvSpPr/>
            <p:nvPr/>
          </p:nvSpPr>
          <p:spPr>
            <a:xfrm>
              <a:off x="539546" y="267461"/>
              <a:ext cx="3677285" cy="720090"/>
            </a:xfrm>
            <a:custGeom>
              <a:rect b="b" l="l" r="r" t="t"/>
              <a:pathLst>
                <a:path extrusionOk="0" h="720090" w="3677285">
                  <a:moveTo>
                    <a:pt x="3556711" y="0"/>
                  </a:moveTo>
                  <a:lnTo>
                    <a:pt x="120014" y="0"/>
                  </a:lnTo>
                  <a:lnTo>
                    <a:pt x="73300" y="9429"/>
                  </a:lnTo>
                  <a:lnTo>
                    <a:pt x="35152" y="35147"/>
                  </a:lnTo>
                  <a:lnTo>
                    <a:pt x="9431" y="73294"/>
                  </a:lnTo>
                  <a:lnTo>
                    <a:pt x="0" y="120014"/>
                  </a:lnTo>
                  <a:lnTo>
                    <a:pt x="0" y="600075"/>
                  </a:lnTo>
                  <a:lnTo>
                    <a:pt x="9431" y="646795"/>
                  </a:lnTo>
                  <a:lnTo>
                    <a:pt x="35152" y="684942"/>
                  </a:lnTo>
                  <a:lnTo>
                    <a:pt x="73300" y="710660"/>
                  </a:lnTo>
                  <a:lnTo>
                    <a:pt x="120014" y="720089"/>
                  </a:lnTo>
                  <a:lnTo>
                    <a:pt x="3556711" y="720089"/>
                  </a:lnTo>
                  <a:lnTo>
                    <a:pt x="3603377" y="710660"/>
                  </a:lnTo>
                  <a:lnTo>
                    <a:pt x="3641531" y="684942"/>
                  </a:lnTo>
                  <a:lnTo>
                    <a:pt x="3667278" y="646795"/>
                  </a:lnTo>
                  <a:lnTo>
                    <a:pt x="3676726" y="600075"/>
                  </a:lnTo>
                  <a:lnTo>
                    <a:pt x="3676726" y="120014"/>
                  </a:lnTo>
                  <a:lnTo>
                    <a:pt x="3667278" y="73294"/>
                  </a:lnTo>
                  <a:lnTo>
                    <a:pt x="3641531" y="35147"/>
                  </a:lnTo>
                  <a:lnTo>
                    <a:pt x="3603377" y="9429"/>
                  </a:lnTo>
                  <a:lnTo>
                    <a:pt x="3556711" y="0"/>
                  </a:lnTo>
                  <a:close/>
                </a:path>
              </a:pathLst>
            </a:custGeom>
            <a:solidFill>
              <a:srgbClr val="FBD4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97" name="Google Shape;5897;p356"/>
            <p:cNvSpPr/>
            <p:nvPr/>
          </p:nvSpPr>
          <p:spPr>
            <a:xfrm>
              <a:off x="539546" y="267461"/>
              <a:ext cx="3677285" cy="720090"/>
            </a:xfrm>
            <a:custGeom>
              <a:rect b="b" l="l" r="r" t="t"/>
              <a:pathLst>
                <a:path extrusionOk="0" h="720090" w="3677285">
                  <a:moveTo>
                    <a:pt x="0" y="120014"/>
                  </a:moveTo>
                  <a:lnTo>
                    <a:pt x="9431" y="73294"/>
                  </a:lnTo>
                  <a:lnTo>
                    <a:pt x="35152" y="35147"/>
                  </a:lnTo>
                  <a:lnTo>
                    <a:pt x="73300" y="9429"/>
                  </a:lnTo>
                  <a:lnTo>
                    <a:pt x="120014" y="0"/>
                  </a:lnTo>
                  <a:lnTo>
                    <a:pt x="3556711" y="0"/>
                  </a:lnTo>
                  <a:lnTo>
                    <a:pt x="3603377" y="9429"/>
                  </a:lnTo>
                  <a:lnTo>
                    <a:pt x="3641531" y="35147"/>
                  </a:lnTo>
                  <a:lnTo>
                    <a:pt x="3667278" y="73294"/>
                  </a:lnTo>
                  <a:lnTo>
                    <a:pt x="3676726" y="120014"/>
                  </a:lnTo>
                  <a:lnTo>
                    <a:pt x="3676726" y="600075"/>
                  </a:lnTo>
                  <a:lnTo>
                    <a:pt x="3667278" y="646795"/>
                  </a:lnTo>
                  <a:lnTo>
                    <a:pt x="3641531" y="684942"/>
                  </a:lnTo>
                  <a:lnTo>
                    <a:pt x="3603377" y="710660"/>
                  </a:lnTo>
                  <a:lnTo>
                    <a:pt x="3556711" y="720089"/>
                  </a:lnTo>
                  <a:lnTo>
                    <a:pt x="120014" y="720089"/>
                  </a:lnTo>
                  <a:lnTo>
                    <a:pt x="73300" y="710660"/>
                  </a:lnTo>
                  <a:lnTo>
                    <a:pt x="35152" y="684942"/>
                  </a:lnTo>
                  <a:lnTo>
                    <a:pt x="9431" y="646795"/>
                  </a:lnTo>
                  <a:lnTo>
                    <a:pt x="0" y="600075"/>
                  </a:lnTo>
                  <a:lnTo>
                    <a:pt x="0" y="120014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898" name="Google Shape;5898;p356"/>
          <p:cNvSpPr txBox="1"/>
          <p:nvPr>
            <p:ph type="title"/>
          </p:nvPr>
        </p:nvSpPr>
        <p:spPr>
          <a:xfrm>
            <a:off x="707237" y="356615"/>
            <a:ext cx="3342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0" lvl="0" marL="12065" marR="5080" rtl="0" algn="ct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Resource Manager  </a:t>
            </a:r>
            <a:r>
              <a:rPr lang="en-US" sz="1400"/>
              <a:t>yarn.scheduler.maximum-allocation-mb=</a:t>
            </a:r>
            <a:r>
              <a:rPr b="1" lang="en-US" sz="14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8192  </a:t>
            </a:r>
            <a:r>
              <a:rPr lang="en-US" sz="1400"/>
              <a:t>yarn.scheduler.minimum-allocation-mb=</a:t>
            </a:r>
            <a:r>
              <a:rPr b="1" lang="en-US" sz="14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1024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899" name="Google Shape;5899;p356"/>
          <p:cNvGrpSpPr/>
          <p:nvPr/>
        </p:nvGrpSpPr>
        <p:grpSpPr>
          <a:xfrm>
            <a:off x="4711827" y="452615"/>
            <a:ext cx="3893184" cy="768754"/>
            <a:chOff x="4711827" y="339470"/>
            <a:chExt cx="3893184" cy="576580"/>
          </a:xfrm>
        </p:grpSpPr>
        <p:sp>
          <p:nvSpPr>
            <p:cNvPr id="5900" name="Google Shape;5900;p356"/>
            <p:cNvSpPr/>
            <p:nvPr/>
          </p:nvSpPr>
          <p:spPr>
            <a:xfrm>
              <a:off x="4711827" y="339470"/>
              <a:ext cx="3893184" cy="576580"/>
            </a:xfrm>
            <a:custGeom>
              <a:rect b="b" l="l" r="r" t="t"/>
              <a:pathLst>
                <a:path extrusionOk="0" h="576580" w="3893184">
                  <a:moveTo>
                    <a:pt x="3796665" y="0"/>
                  </a:moveTo>
                  <a:lnTo>
                    <a:pt x="96012" y="0"/>
                  </a:lnTo>
                  <a:lnTo>
                    <a:pt x="58614" y="7554"/>
                  </a:lnTo>
                  <a:lnTo>
                    <a:pt x="28098" y="28146"/>
                  </a:lnTo>
                  <a:lnTo>
                    <a:pt x="7536" y="58668"/>
                  </a:lnTo>
                  <a:lnTo>
                    <a:pt x="0" y="96012"/>
                  </a:lnTo>
                  <a:lnTo>
                    <a:pt x="0" y="480059"/>
                  </a:lnTo>
                  <a:lnTo>
                    <a:pt x="7536" y="517457"/>
                  </a:lnTo>
                  <a:lnTo>
                    <a:pt x="28098" y="547973"/>
                  </a:lnTo>
                  <a:lnTo>
                    <a:pt x="58614" y="568535"/>
                  </a:lnTo>
                  <a:lnTo>
                    <a:pt x="96012" y="576071"/>
                  </a:lnTo>
                  <a:lnTo>
                    <a:pt x="3796665" y="576071"/>
                  </a:lnTo>
                  <a:lnTo>
                    <a:pt x="3834008" y="568535"/>
                  </a:lnTo>
                  <a:lnTo>
                    <a:pt x="3864530" y="547973"/>
                  </a:lnTo>
                  <a:lnTo>
                    <a:pt x="3885122" y="517457"/>
                  </a:lnTo>
                  <a:lnTo>
                    <a:pt x="3892677" y="480059"/>
                  </a:lnTo>
                  <a:lnTo>
                    <a:pt x="3892677" y="96012"/>
                  </a:lnTo>
                  <a:lnTo>
                    <a:pt x="3885122" y="58668"/>
                  </a:lnTo>
                  <a:lnTo>
                    <a:pt x="3864530" y="28146"/>
                  </a:lnTo>
                  <a:lnTo>
                    <a:pt x="3834008" y="7554"/>
                  </a:lnTo>
                  <a:lnTo>
                    <a:pt x="3796665" y="0"/>
                  </a:lnTo>
                  <a:close/>
                </a:path>
              </a:pathLst>
            </a:custGeom>
            <a:solidFill>
              <a:srgbClr val="FBD4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01" name="Google Shape;5901;p356"/>
            <p:cNvSpPr/>
            <p:nvPr/>
          </p:nvSpPr>
          <p:spPr>
            <a:xfrm>
              <a:off x="4711827" y="339470"/>
              <a:ext cx="3893184" cy="576580"/>
            </a:xfrm>
            <a:custGeom>
              <a:rect b="b" l="l" r="r" t="t"/>
              <a:pathLst>
                <a:path extrusionOk="0" h="576580" w="3893184">
                  <a:moveTo>
                    <a:pt x="0" y="96012"/>
                  </a:moveTo>
                  <a:lnTo>
                    <a:pt x="7536" y="58668"/>
                  </a:lnTo>
                  <a:lnTo>
                    <a:pt x="28098" y="28146"/>
                  </a:lnTo>
                  <a:lnTo>
                    <a:pt x="58614" y="7554"/>
                  </a:lnTo>
                  <a:lnTo>
                    <a:pt x="96012" y="0"/>
                  </a:lnTo>
                  <a:lnTo>
                    <a:pt x="3796665" y="0"/>
                  </a:lnTo>
                  <a:lnTo>
                    <a:pt x="3834008" y="7554"/>
                  </a:lnTo>
                  <a:lnTo>
                    <a:pt x="3864530" y="28146"/>
                  </a:lnTo>
                  <a:lnTo>
                    <a:pt x="3885122" y="58668"/>
                  </a:lnTo>
                  <a:lnTo>
                    <a:pt x="3892677" y="96012"/>
                  </a:lnTo>
                  <a:lnTo>
                    <a:pt x="3892677" y="480059"/>
                  </a:lnTo>
                  <a:lnTo>
                    <a:pt x="3885122" y="517457"/>
                  </a:lnTo>
                  <a:lnTo>
                    <a:pt x="3864530" y="547973"/>
                  </a:lnTo>
                  <a:lnTo>
                    <a:pt x="3834008" y="568535"/>
                  </a:lnTo>
                  <a:lnTo>
                    <a:pt x="3796665" y="576071"/>
                  </a:lnTo>
                  <a:lnTo>
                    <a:pt x="96012" y="576071"/>
                  </a:lnTo>
                  <a:lnTo>
                    <a:pt x="58614" y="568535"/>
                  </a:lnTo>
                  <a:lnTo>
                    <a:pt x="28098" y="547973"/>
                  </a:lnTo>
                  <a:lnTo>
                    <a:pt x="7536" y="517457"/>
                  </a:lnTo>
                  <a:lnTo>
                    <a:pt x="0" y="480059"/>
                  </a:lnTo>
                  <a:lnTo>
                    <a:pt x="0" y="96012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902" name="Google Shape;5902;p356"/>
          <p:cNvSpPr txBox="1"/>
          <p:nvPr/>
        </p:nvSpPr>
        <p:spPr>
          <a:xfrm>
            <a:off x="4889753" y="498856"/>
            <a:ext cx="353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Node Manager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yarn.nodemanager.resource.memory-mb=</a:t>
            </a:r>
            <a:r>
              <a:rPr b="1" lang="en-US" sz="14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24576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906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57"/>
          <p:cNvSpPr txBox="1"/>
          <p:nvPr>
            <p:ph type="title"/>
          </p:nvPr>
        </p:nvSpPr>
        <p:spPr>
          <a:xfrm>
            <a:off x="2529087" y="232599"/>
            <a:ext cx="408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Обработка сбоев</a:t>
            </a:r>
            <a:endParaRPr sz="2200"/>
          </a:p>
        </p:txBody>
      </p:sp>
      <p:sp>
        <p:nvSpPr>
          <p:cNvPr id="5908" name="Google Shape;5908;p357"/>
          <p:cNvSpPr txBox="1"/>
          <p:nvPr/>
        </p:nvSpPr>
        <p:spPr>
          <a:xfrm>
            <a:off x="535950" y="1006753"/>
            <a:ext cx="61740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Сбои могут случится: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Container (Task)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Application Manager (MRAppMaster)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Node Manager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0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Resource Manager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912" name="Shape 5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3" name="Google Shape;5913;p358"/>
          <p:cNvSpPr txBox="1"/>
          <p:nvPr>
            <p:ph type="title"/>
          </p:nvPr>
        </p:nvSpPr>
        <p:spPr>
          <a:xfrm>
            <a:off x="1428375" y="333350"/>
            <a:ext cx="6292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Сбой в работе контейнера</a:t>
            </a:r>
            <a:endParaRPr sz="2200"/>
          </a:p>
        </p:txBody>
      </p:sp>
      <p:sp>
        <p:nvSpPr>
          <p:cNvPr id="5914" name="Google Shape;5914;p358"/>
          <p:cNvSpPr txBox="1"/>
          <p:nvPr/>
        </p:nvSpPr>
        <p:spPr>
          <a:xfrm>
            <a:off x="561025" y="727245"/>
            <a:ext cx="70479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Что может случиться: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Исключительная ситуация (exception)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Падение JVM / выключение сервера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19807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Зависание процесса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19833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MRAppMaster перезапускает задачу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Число перезапусков определяется через: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mapreduce.map.maxattempts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mapreduce.reduce.maxattempts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5" name="Google Shape;5915;p358"/>
          <p:cNvSpPr txBox="1"/>
          <p:nvPr>
            <p:ph type="title"/>
          </p:nvPr>
        </p:nvSpPr>
        <p:spPr>
          <a:xfrm>
            <a:off x="1169400" y="3562550"/>
            <a:ext cx="64809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Сбой в Application Manager</a:t>
            </a:r>
            <a:endParaRPr sz="2200"/>
          </a:p>
        </p:txBody>
      </p:sp>
      <p:sp>
        <p:nvSpPr>
          <p:cNvPr id="5916" name="Google Shape;5916;p358"/>
          <p:cNvSpPr txBox="1"/>
          <p:nvPr/>
        </p:nvSpPr>
        <p:spPr>
          <a:xfrm>
            <a:off x="112850" y="3956450"/>
            <a:ext cx="8776200" cy="25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Что может случиться: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Работа AM завершается с ошибкой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Сигналы от AM не доходят до RM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19666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Resource Master перезапускает AM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19615"/>
              </a:lnSpc>
              <a:spcBef>
                <a:spcPts val="2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yarn.resourcemanager.am.max-retries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9400" lvl="0" marL="355600" marR="5080" rtl="0" algn="l">
              <a:lnSpc>
                <a:spcPct val="96000"/>
              </a:lnSpc>
              <a:spcBef>
                <a:spcPts val="68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MRAppMaster может восстановить состояние  задачи до</a:t>
            </a:r>
            <a:r>
              <a:rPr lang="en-US" sz="2000"/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перезапуска: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05435" lvl="0" marL="756285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yarn.app.mapreduce.am.job.recovery.enable=</a:t>
            </a:r>
            <a:r>
              <a:rPr b="1" i="1" lang="en-US" sz="2000">
                <a:latin typeface="Trebuchet MS"/>
                <a:ea typeface="Trebuchet MS"/>
                <a:cs typeface="Trebuchet MS"/>
                <a:sym typeface="Trebuchet MS"/>
              </a:rPr>
              <a:t>true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920" name="Shape 5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1" name="Google Shape;5921;p359"/>
          <p:cNvSpPr txBox="1"/>
          <p:nvPr>
            <p:ph type="title"/>
          </p:nvPr>
        </p:nvSpPr>
        <p:spPr>
          <a:xfrm>
            <a:off x="2002917" y="283057"/>
            <a:ext cx="5141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Сбой в Node Manager</a:t>
            </a:r>
            <a:endParaRPr sz="2200"/>
          </a:p>
        </p:txBody>
      </p:sp>
      <p:sp>
        <p:nvSpPr>
          <p:cNvPr id="5922" name="Google Shape;5922;p359"/>
          <p:cNvSpPr txBox="1"/>
          <p:nvPr/>
        </p:nvSpPr>
        <p:spPr>
          <a:xfrm>
            <a:off x="263275" y="1314800"/>
            <a:ext cx="87387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Что происходит: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NM перестает посылать сигналы RM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19807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Контейнер на NM не посылает сигналы AM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28575" rtl="0" algn="l">
              <a:lnSpc>
                <a:spcPct val="80000"/>
              </a:lnSpc>
              <a:spcBef>
                <a:spcPts val="7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RM убирает NM из списка активных NM, если  от него не приходит сигнал 10 минут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3369" lvl="1" marL="756285" marR="0" rtl="0" algn="l">
              <a:lnSpc>
                <a:spcPct val="118947"/>
              </a:lnSpc>
              <a:spcBef>
                <a:spcPts val="4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yarn.resourcemanager.nm.liveness-monitor.expiryinterval-ms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508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MRAppMaster заносит NM в “черный список”,  если произошло 3 падения контейнера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919" lvl="1" marL="756285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mapreduce.job.maxtaskfailures.per.tracker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926" name="Shape 5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7" name="Google Shape;5927;p360"/>
          <p:cNvSpPr txBox="1"/>
          <p:nvPr>
            <p:ph type="title"/>
          </p:nvPr>
        </p:nvSpPr>
        <p:spPr>
          <a:xfrm>
            <a:off x="1576197" y="333349"/>
            <a:ext cx="5995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Сбой в Resource Manager</a:t>
            </a:r>
            <a:endParaRPr sz="2200"/>
          </a:p>
        </p:txBody>
      </p:sp>
      <p:sp>
        <p:nvSpPr>
          <p:cNvPr id="5928" name="Google Shape;5928;p360"/>
          <p:cNvSpPr txBox="1"/>
          <p:nvPr/>
        </p:nvSpPr>
        <p:spPr>
          <a:xfrm>
            <a:off x="535950" y="1518922"/>
            <a:ext cx="72669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667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Никакие задачи и приложения не могут  быть запущены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Приводит к простою кластера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9" name="Google Shape;5929;p360"/>
          <p:cNvGrpSpPr/>
          <p:nvPr/>
        </p:nvGrpSpPr>
        <p:grpSpPr>
          <a:xfrm>
            <a:off x="1625980" y="4004972"/>
            <a:ext cx="1944370" cy="1920191"/>
            <a:chOff x="1625980" y="3003804"/>
            <a:chExt cx="1944370" cy="1440179"/>
          </a:xfrm>
        </p:grpSpPr>
        <p:sp>
          <p:nvSpPr>
            <p:cNvPr id="5930" name="Google Shape;5930;p360"/>
            <p:cNvSpPr/>
            <p:nvPr/>
          </p:nvSpPr>
          <p:spPr>
            <a:xfrm>
              <a:off x="1625980" y="3003804"/>
              <a:ext cx="1944370" cy="1440179"/>
            </a:xfrm>
            <a:custGeom>
              <a:rect b="b" l="l" r="r" t="t"/>
              <a:pathLst>
                <a:path extrusionOk="0" h="1440179" w="1944370">
                  <a:moveTo>
                    <a:pt x="1704213" y="0"/>
                  </a:moveTo>
                  <a:lnTo>
                    <a:pt x="240030" y="0"/>
                  </a:lnTo>
                  <a:lnTo>
                    <a:pt x="191648" y="4875"/>
                  </a:lnTo>
                  <a:lnTo>
                    <a:pt x="146589" y="18859"/>
                  </a:lnTo>
                  <a:lnTo>
                    <a:pt x="105816" y="40987"/>
                  </a:lnTo>
                  <a:lnTo>
                    <a:pt x="70294" y="70294"/>
                  </a:lnTo>
                  <a:lnTo>
                    <a:pt x="40987" y="105816"/>
                  </a:lnTo>
                  <a:lnTo>
                    <a:pt x="18859" y="146589"/>
                  </a:lnTo>
                  <a:lnTo>
                    <a:pt x="4875" y="191648"/>
                  </a:lnTo>
                  <a:lnTo>
                    <a:pt x="0" y="240029"/>
                  </a:lnTo>
                  <a:lnTo>
                    <a:pt x="0" y="1200124"/>
                  </a:lnTo>
                  <a:lnTo>
                    <a:pt x="4875" y="1248498"/>
                  </a:lnTo>
                  <a:lnTo>
                    <a:pt x="18859" y="1293554"/>
                  </a:lnTo>
                  <a:lnTo>
                    <a:pt x="40987" y="1334326"/>
                  </a:lnTo>
                  <a:lnTo>
                    <a:pt x="70294" y="1369850"/>
                  </a:lnTo>
                  <a:lnTo>
                    <a:pt x="105816" y="1399160"/>
                  </a:lnTo>
                  <a:lnTo>
                    <a:pt x="146589" y="1421291"/>
                  </a:lnTo>
                  <a:lnTo>
                    <a:pt x="191648" y="1435277"/>
                  </a:lnTo>
                  <a:lnTo>
                    <a:pt x="240030" y="1440154"/>
                  </a:lnTo>
                  <a:lnTo>
                    <a:pt x="1704213" y="1440154"/>
                  </a:lnTo>
                  <a:lnTo>
                    <a:pt x="1752557" y="1435277"/>
                  </a:lnTo>
                  <a:lnTo>
                    <a:pt x="1797599" y="1421291"/>
                  </a:lnTo>
                  <a:lnTo>
                    <a:pt x="1838370" y="1399160"/>
                  </a:lnTo>
                  <a:lnTo>
                    <a:pt x="1873900" y="1369850"/>
                  </a:lnTo>
                  <a:lnTo>
                    <a:pt x="1903222" y="1334326"/>
                  </a:lnTo>
                  <a:lnTo>
                    <a:pt x="1925365" y="1293554"/>
                  </a:lnTo>
                  <a:lnTo>
                    <a:pt x="1939362" y="1248498"/>
                  </a:lnTo>
                  <a:lnTo>
                    <a:pt x="1944243" y="1200124"/>
                  </a:lnTo>
                  <a:lnTo>
                    <a:pt x="1944243" y="240029"/>
                  </a:lnTo>
                  <a:lnTo>
                    <a:pt x="1939362" y="191648"/>
                  </a:lnTo>
                  <a:lnTo>
                    <a:pt x="1925365" y="146589"/>
                  </a:lnTo>
                  <a:lnTo>
                    <a:pt x="1903222" y="105816"/>
                  </a:lnTo>
                  <a:lnTo>
                    <a:pt x="1873900" y="70294"/>
                  </a:lnTo>
                  <a:lnTo>
                    <a:pt x="1838370" y="40987"/>
                  </a:lnTo>
                  <a:lnTo>
                    <a:pt x="1797599" y="18859"/>
                  </a:lnTo>
                  <a:lnTo>
                    <a:pt x="1752557" y="4875"/>
                  </a:lnTo>
                  <a:lnTo>
                    <a:pt x="1704213" y="0"/>
                  </a:lnTo>
                  <a:close/>
                </a:path>
              </a:pathLst>
            </a:custGeom>
            <a:solidFill>
              <a:srgbClr val="B3A1C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31" name="Google Shape;5931;p360"/>
            <p:cNvSpPr/>
            <p:nvPr/>
          </p:nvSpPr>
          <p:spPr>
            <a:xfrm>
              <a:off x="1625980" y="3003804"/>
              <a:ext cx="1944370" cy="1440179"/>
            </a:xfrm>
            <a:custGeom>
              <a:rect b="b" l="l" r="r" t="t"/>
              <a:pathLst>
                <a:path extrusionOk="0" h="1440179" w="1944370">
                  <a:moveTo>
                    <a:pt x="0" y="240029"/>
                  </a:moveTo>
                  <a:lnTo>
                    <a:pt x="4875" y="191648"/>
                  </a:lnTo>
                  <a:lnTo>
                    <a:pt x="18859" y="146589"/>
                  </a:lnTo>
                  <a:lnTo>
                    <a:pt x="40987" y="105816"/>
                  </a:lnTo>
                  <a:lnTo>
                    <a:pt x="70294" y="70294"/>
                  </a:lnTo>
                  <a:lnTo>
                    <a:pt x="105816" y="40987"/>
                  </a:lnTo>
                  <a:lnTo>
                    <a:pt x="146589" y="18859"/>
                  </a:lnTo>
                  <a:lnTo>
                    <a:pt x="191648" y="4875"/>
                  </a:lnTo>
                  <a:lnTo>
                    <a:pt x="240030" y="0"/>
                  </a:lnTo>
                  <a:lnTo>
                    <a:pt x="1704213" y="0"/>
                  </a:lnTo>
                  <a:lnTo>
                    <a:pt x="1752557" y="4875"/>
                  </a:lnTo>
                  <a:lnTo>
                    <a:pt x="1797599" y="18859"/>
                  </a:lnTo>
                  <a:lnTo>
                    <a:pt x="1838370" y="40987"/>
                  </a:lnTo>
                  <a:lnTo>
                    <a:pt x="1873900" y="70294"/>
                  </a:lnTo>
                  <a:lnTo>
                    <a:pt x="1903222" y="105816"/>
                  </a:lnTo>
                  <a:lnTo>
                    <a:pt x="1925365" y="146589"/>
                  </a:lnTo>
                  <a:lnTo>
                    <a:pt x="1939362" y="191648"/>
                  </a:lnTo>
                  <a:lnTo>
                    <a:pt x="1944243" y="240029"/>
                  </a:lnTo>
                  <a:lnTo>
                    <a:pt x="1944243" y="1200124"/>
                  </a:lnTo>
                  <a:lnTo>
                    <a:pt x="1939362" y="1248498"/>
                  </a:lnTo>
                  <a:lnTo>
                    <a:pt x="1925365" y="1293554"/>
                  </a:lnTo>
                  <a:lnTo>
                    <a:pt x="1903222" y="1334326"/>
                  </a:lnTo>
                  <a:lnTo>
                    <a:pt x="1873900" y="1369850"/>
                  </a:lnTo>
                  <a:lnTo>
                    <a:pt x="1838370" y="1399160"/>
                  </a:lnTo>
                  <a:lnTo>
                    <a:pt x="1797599" y="1421291"/>
                  </a:lnTo>
                  <a:lnTo>
                    <a:pt x="1752557" y="1435277"/>
                  </a:lnTo>
                  <a:lnTo>
                    <a:pt x="1704213" y="1440154"/>
                  </a:lnTo>
                  <a:lnTo>
                    <a:pt x="240030" y="1440154"/>
                  </a:lnTo>
                  <a:lnTo>
                    <a:pt x="191648" y="1435277"/>
                  </a:lnTo>
                  <a:lnTo>
                    <a:pt x="146589" y="1421291"/>
                  </a:lnTo>
                  <a:lnTo>
                    <a:pt x="105816" y="1399160"/>
                  </a:lnTo>
                  <a:lnTo>
                    <a:pt x="70294" y="1369850"/>
                  </a:lnTo>
                  <a:lnTo>
                    <a:pt x="40987" y="1334326"/>
                  </a:lnTo>
                  <a:lnTo>
                    <a:pt x="18859" y="1293554"/>
                  </a:lnTo>
                  <a:lnTo>
                    <a:pt x="4875" y="1248498"/>
                  </a:lnTo>
                  <a:lnTo>
                    <a:pt x="0" y="1200124"/>
                  </a:lnTo>
                  <a:lnTo>
                    <a:pt x="0" y="24002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932" name="Google Shape;5932;p360"/>
          <p:cNvSpPr txBox="1"/>
          <p:nvPr/>
        </p:nvSpPr>
        <p:spPr>
          <a:xfrm>
            <a:off x="1775205" y="4317661"/>
            <a:ext cx="12198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  Manager  (активный)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3" name="Google Shape;5933;p360"/>
          <p:cNvSpPr/>
          <p:nvPr/>
        </p:nvSpPr>
        <p:spPr>
          <a:xfrm>
            <a:off x="2706116" y="4109516"/>
            <a:ext cx="1289700" cy="171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934" name="Google Shape;5934;p360"/>
          <p:cNvGrpSpPr/>
          <p:nvPr/>
        </p:nvGrpSpPr>
        <p:grpSpPr>
          <a:xfrm>
            <a:off x="4578350" y="4004972"/>
            <a:ext cx="1944370" cy="1920191"/>
            <a:chOff x="4578350" y="3003804"/>
            <a:chExt cx="1944370" cy="1440179"/>
          </a:xfrm>
        </p:grpSpPr>
        <p:sp>
          <p:nvSpPr>
            <p:cNvPr id="5935" name="Google Shape;5935;p360"/>
            <p:cNvSpPr/>
            <p:nvPr/>
          </p:nvSpPr>
          <p:spPr>
            <a:xfrm>
              <a:off x="4578350" y="3003804"/>
              <a:ext cx="1944370" cy="1440179"/>
            </a:xfrm>
            <a:custGeom>
              <a:rect b="b" l="l" r="r" t="t"/>
              <a:pathLst>
                <a:path extrusionOk="0" h="1440179" w="1944370">
                  <a:moveTo>
                    <a:pt x="1704086" y="0"/>
                  </a:moveTo>
                  <a:lnTo>
                    <a:pt x="240029" y="0"/>
                  </a:lnTo>
                  <a:lnTo>
                    <a:pt x="191648" y="4875"/>
                  </a:lnTo>
                  <a:lnTo>
                    <a:pt x="146589" y="18859"/>
                  </a:lnTo>
                  <a:lnTo>
                    <a:pt x="105816" y="40987"/>
                  </a:lnTo>
                  <a:lnTo>
                    <a:pt x="70294" y="70294"/>
                  </a:lnTo>
                  <a:lnTo>
                    <a:pt x="40987" y="105816"/>
                  </a:lnTo>
                  <a:lnTo>
                    <a:pt x="18859" y="146589"/>
                  </a:lnTo>
                  <a:lnTo>
                    <a:pt x="4875" y="191648"/>
                  </a:lnTo>
                  <a:lnTo>
                    <a:pt x="0" y="240029"/>
                  </a:lnTo>
                  <a:lnTo>
                    <a:pt x="0" y="1200124"/>
                  </a:lnTo>
                  <a:lnTo>
                    <a:pt x="4875" y="1248498"/>
                  </a:lnTo>
                  <a:lnTo>
                    <a:pt x="18859" y="1293554"/>
                  </a:lnTo>
                  <a:lnTo>
                    <a:pt x="40987" y="1334326"/>
                  </a:lnTo>
                  <a:lnTo>
                    <a:pt x="70294" y="1369850"/>
                  </a:lnTo>
                  <a:lnTo>
                    <a:pt x="105816" y="1399160"/>
                  </a:lnTo>
                  <a:lnTo>
                    <a:pt x="146589" y="1421291"/>
                  </a:lnTo>
                  <a:lnTo>
                    <a:pt x="191648" y="1435277"/>
                  </a:lnTo>
                  <a:lnTo>
                    <a:pt x="240029" y="1440154"/>
                  </a:lnTo>
                  <a:lnTo>
                    <a:pt x="1704086" y="1440154"/>
                  </a:lnTo>
                  <a:lnTo>
                    <a:pt x="1752467" y="1435277"/>
                  </a:lnTo>
                  <a:lnTo>
                    <a:pt x="1797526" y="1421291"/>
                  </a:lnTo>
                  <a:lnTo>
                    <a:pt x="1838299" y="1399160"/>
                  </a:lnTo>
                  <a:lnTo>
                    <a:pt x="1873821" y="1369850"/>
                  </a:lnTo>
                  <a:lnTo>
                    <a:pt x="1903128" y="1334326"/>
                  </a:lnTo>
                  <a:lnTo>
                    <a:pt x="1925256" y="1293554"/>
                  </a:lnTo>
                  <a:lnTo>
                    <a:pt x="1939240" y="1248498"/>
                  </a:lnTo>
                  <a:lnTo>
                    <a:pt x="1944116" y="1200124"/>
                  </a:lnTo>
                  <a:lnTo>
                    <a:pt x="1944116" y="240029"/>
                  </a:lnTo>
                  <a:lnTo>
                    <a:pt x="1939240" y="191648"/>
                  </a:lnTo>
                  <a:lnTo>
                    <a:pt x="1925256" y="146589"/>
                  </a:lnTo>
                  <a:lnTo>
                    <a:pt x="1903128" y="105816"/>
                  </a:lnTo>
                  <a:lnTo>
                    <a:pt x="1873821" y="70294"/>
                  </a:lnTo>
                  <a:lnTo>
                    <a:pt x="1838299" y="40987"/>
                  </a:lnTo>
                  <a:lnTo>
                    <a:pt x="1797526" y="18859"/>
                  </a:lnTo>
                  <a:lnTo>
                    <a:pt x="1752467" y="4875"/>
                  </a:lnTo>
                  <a:lnTo>
                    <a:pt x="1704086" y="0"/>
                  </a:lnTo>
                  <a:close/>
                </a:path>
              </a:pathLst>
            </a:custGeom>
            <a:solidFill>
              <a:srgbClr val="B3A1C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36" name="Google Shape;5936;p360"/>
            <p:cNvSpPr/>
            <p:nvPr/>
          </p:nvSpPr>
          <p:spPr>
            <a:xfrm>
              <a:off x="4578350" y="3003804"/>
              <a:ext cx="1944370" cy="1440179"/>
            </a:xfrm>
            <a:custGeom>
              <a:rect b="b" l="l" r="r" t="t"/>
              <a:pathLst>
                <a:path extrusionOk="0" h="1440179" w="1944370">
                  <a:moveTo>
                    <a:pt x="0" y="240029"/>
                  </a:moveTo>
                  <a:lnTo>
                    <a:pt x="4875" y="191648"/>
                  </a:lnTo>
                  <a:lnTo>
                    <a:pt x="18859" y="146589"/>
                  </a:lnTo>
                  <a:lnTo>
                    <a:pt x="40987" y="105816"/>
                  </a:lnTo>
                  <a:lnTo>
                    <a:pt x="70294" y="70294"/>
                  </a:lnTo>
                  <a:lnTo>
                    <a:pt x="105816" y="40987"/>
                  </a:lnTo>
                  <a:lnTo>
                    <a:pt x="146589" y="18859"/>
                  </a:lnTo>
                  <a:lnTo>
                    <a:pt x="191648" y="4875"/>
                  </a:lnTo>
                  <a:lnTo>
                    <a:pt x="240029" y="0"/>
                  </a:lnTo>
                  <a:lnTo>
                    <a:pt x="1704086" y="0"/>
                  </a:lnTo>
                  <a:lnTo>
                    <a:pt x="1752467" y="4875"/>
                  </a:lnTo>
                  <a:lnTo>
                    <a:pt x="1797526" y="18859"/>
                  </a:lnTo>
                  <a:lnTo>
                    <a:pt x="1838299" y="40987"/>
                  </a:lnTo>
                  <a:lnTo>
                    <a:pt x="1873821" y="70294"/>
                  </a:lnTo>
                  <a:lnTo>
                    <a:pt x="1903128" y="105816"/>
                  </a:lnTo>
                  <a:lnTo>
                    <a:pt x="1925256" y="146589"/>
                  </a:lnTo>
                  <a:lnTo>
                    <a:pt x="1939240" y="191648"/>
                  </a:lnTo>
                  <a:lnTo>
                    <a:pt x="1944116" y="240029"/>
                  </a:lnTo>
                  <a:lnTo>
                    <a:pt x="1944116" y="1200124"/>
                  </a:lnTo>
                  <a:lnTo>
                    <a:pt x="1939240" y="1248498"/>
                  </a:lnTo>
                  <a:lnTo>
                    <a:pt x="1925256" y="1293554"/>
                  </a:lnTo>
                  <a:lnTo>
                    <a:pt x="1903128" y="1334326"/>
                  </a:lnTo>
                  <a:lnTo>
                    <a:pt x="1873821" y="1369850"/>
                  </a:lnTo>
                  <a:lnTo>
                    <a:pt x="1838299" y="1399160"/>
                  </a:lnTo>
                  <a:lnTo>
                    <a:pt x="1797526" y="1421291"/>
                  </a:lnTo>
                  <a:lnTo>
                    <a:pt x="1752467" y="1435277"/>
                  </a:lnTo>
                  <a:lnTo>
                    <a:pt x="1704086" y="1440154"/>
                  </a:lnTo>
                  <a:lnTo>
                    <a:pt x="240029" y="1440154"/>
                  </a:lnTo>
                  <a:lnTo>
                    <a:pt x="191648" y="1435277"/>
                  </a:lnTo>
                  <a:lnTo>
                    <a:pt x="146589" y="1421291"/>
                  </a:lnTo>
                  <a:lnTo>
                    <a:pt x="105816" y="1399160"/>
                  </a:lnTo>
                  <a:lnTo>
                    <a:pt x="70294" y="1369850"/>
                  </a:lnTo>
                  <a:lnTo>
                    <a:pt x="40987" y="1334326"/>
                  </a:lnTo>
                  <a:lnTo>
                    <a:pt x="18859" y="1293554"/>
                  </a:lnTo>
                  <a:lnTo>
                    <a:pt x="4875" y="1248498"/>
                  </a:lnTo>
                  <a:lnTo>
                    <a:pt x="0" y="1200124"/>
                  </a:lnTo>
                  <a:lnTo>
                    <a:pt x="0" y="240029"/>
                  </a:lnTo>
                  <a:close/>
                </a:path>
              </a:pathLst>
            </a:custGeom>
            <a:noFill/>
            <a:ln cap="flat" cmpd="sng" w="25400">
              <a:solidFill>
                <a:srgbClr val="385D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937" name="Google Shape;5937;p360"/>
          <p:cNvSpPr txBox="1"/>
          <p:nvPr/>
        </p:nvSpPr>
        <p:spPr>
          <a:xfrm>
            <a:off x="4728209" y="4317661"/>
            <a:ext cx="9735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  Manager  (резерв)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8" name="Google Shape;5938;p360"/>
          <p:cNvSpPr/>
          <p:nvPr/>
        </p:nvSpPr>
        <p:spPr>
          <a:xfrm>
            <a:off x="5658358" y="4109516"/>
            <a:ext cx="1289700" cy="171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942" name="Shape 5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3" name="Google Shape;5943;p361"/>
          <p:cNvSpPr txBox="1"/>
          <p:nvPr>
            <p:ph type="title"/>
          </p:nvPr>
        </p:nvSpPr>
        <p:spPr>
          <a:xfrm>
            <a:off x="2053208" y="333349"/>
            <a:ext cx="5039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Использование YARN</a:t>
            </a:r>
            <a:endParaRPr sz="2200"/>
          </a:p>
        </p:txBody>
      </p:sp>
      <p:sp>
        <p:nvSpPr>
          <p:cNvPr id="5944" name="Google Shape;5944;p361"/>
          <p:cNvSpPr txBox="1"/>
          <p:nvPr/>
        </p:nvSpPr>
        <p:spPr>
          <a:xfrm>
            <a:off x="535940" y="1527048"/>
            <a:ext cx="7075800" cy="4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111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Apache Giraph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Итеративная система обработки графов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Facebook обрабатывает триллион ребер за ~4 мин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Spark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Платформа для быстрой аналитики данных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Apache HAMA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4319" lvl="1" marL="756285" marR="5080" rtl="0" algn="l">
              <a:lnSpc>
                <a:spcPct val="95909"/>
              </a:lnSpc>
              <a:spcBef>
                <a:spcPts val="52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Фреймворк для массивных научных вычислений над  матрицами, графами и сетями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Open MPI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91125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125" y="3565350"/>
            <a:ext cx="5501363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8"/>
          <p:cNvSpPr txBox="1"/>
          <p:nvPr>
            <p:ph type="title"/>
          </p:nvPr>
        </p:nvSpPr>
        <p:spPr>
          <a:xfrm>
            <a:off x="2937494" y="2704350"/>
            <a:ext cx="53664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HDFS Shell</a:t>
            </a:r>
            <a:endParaRPr sz="2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9"/>
          <p:cNvSpPr txBox="1"/>
          <p:nvPr>
            <p:ph type="ctrTitle"/>
          </p:nvPr>
        </p:nvSpPr>
        <p:spPr>
          <a:xfrm>
            <a:off x="508064" y="410280"/>
            <a:ext cx="75261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333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$hdfs dfs -&lt;command&gt; -&lt;option&gt; &lt;URI&gt;</a:t>
            </a:r>
            <a:endParaRPr sz="2000"/>
          </a:p>
        </p:txBody>
      </p:sp>
      <p:sp>
        <p:nvSpPr>
          <p:cNvPr id="664" name="Google Shape;664;p49"/>
          <p:cNvSpPr txBox="1"/>
          <p:nvPr/>
        </p:nvSpPr>
        <p:spPr>
          <a:xfrm>
            <a:off x="1271481" y="950250"/>
            <a:ext cx="4276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$hdfs dfs –ls /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65" name="Google Shape;6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00" y="1656000"/>
            <a:ext cx="593407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9"/>
          <p:cNvSpPr txBox="1"/>
          <p:nvPr/>
        </p:nvSpPr>
        <p:spPr>
          <a:xfrm>
            <a:off x="530875" y="3968720"/>
            <a:ext cx="7503300" cy="25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Local: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67055" marR="0" rtl="0" algn="ctr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$hdfs dfs -ls file:///to/path/file3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HDFS: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67055" marR="0" rtl="0" algn="ctr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$hdfs dfs -ls hdfs://localhost/to/path/dir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fs.default.name=hdfs://localhost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70230" marR="0" rtl="0" algn="ctr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$hdfs dfs -ls /to/path/dir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0"/>
          <p:cNvSpPr txBox="1"/>
          <p:nvPr>
            <p:ph type="title"/>
          </p:nvPr>
        </p:nvSpPr>
        <p:spPr>
          <a:xfrm>
            <a:off x="2664729" y="283050"/>
            <a:ext cx="5377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Команды в shell</a:t>
            </a:r>
            <a:endParaRPr sz="2200"/>
          </a:p>
        </p:txBody>
      </p:sp>
      <p:sp>
        <p:nvSpPr>
          <p:cNvPr id="672" name="Google Shape;672;p50"/>
          <p:cNvSpPr txBox="1"/>
          <p:nvPr/>
        </p:nvSpPr>
        <p:spPr>
          <a:xfrm>
            <a:off x="330200" y="1299193"/>
            <a:ext cx="82779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6025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Похожие на команды Unix: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431415" marR="0" rtl="0" algn="l">
              <a:lnSpc>
                <a:spcPct val="100000"/>
              </a:lnSpc>
              <a:spcBef>
                <a:spcPts val="885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cat, rm, ls, du, ….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Поддержка специфичных для HDFS операций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556385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setrep - смена фактора репликации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3" name="Google Shape;673;p50"/>
          <p:cNvSpPr txBox="1"/>
          <p:nvPr/>
        </p:nvSpPr>
        <p:spPr>
          <a:xfrm>
            <a:off x="573550" y="3662821"/>
            <a:ext cx="69813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Вывод списка команд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146810" marR="0" rtl="0" algn="ctr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$ hdfs dfs –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help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Показать информацию по команде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148715" marR="0" rtl="0" algn="ctr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$ hdfs dfs -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help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&lt;command_name&gt;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1"/>
          <p:cNvSpPr txBox="1"/>
          <p:nvPr>
            <p:ph type="title"/>
          </p:nvPr>
        </p:nvSpPr>
        <p:spPr>
          <a:xfrm>
            <a:off x="480300" y="135225"/>
            <a:ext cx="8183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Основные команды в shell</a:t>
            </a:r>
            <a:endParaRPr sz="2200"/>
          </a:p>
        </p:txBody>
      </p:sp>
      <p:sp>
        <p:nvSpPr>
          <p:cNvPr id="679" name="Google Shape;679;p51"/>
          <p:cNvSpPr txBox="1"/>
          <p:nvPr/>
        </p:nvSpPr>
        <p:spPr>
          <a:xfrm>
            <a:off x="480300" y="494700"/>
            <a:ext cx="7774200" cy="58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latin typeface="Arial"/>
                <a:ea typeface="Arial"/>
                <a:cs typeface="Arial"/>
                <a:sym typeface="Arial"/>
              </a:rPr>
              <a:t>ls </a:t>
            </a:r>
            <a:r>
              <a:rPr b="0" i="0" lang="en-US" sz="18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– листинг директории и статистика файлов</a:t>
            </a:r>
            <a:endParaRPr b="0" i="0" sz="18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1800">
                <a:solidFill>
                  <a:schemeClr val="dk1"/>
                </a:solidFill>
              </a:rPr>
              <a:t>mkdir 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создать директорию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8890" rtl="0" algn="l">
              <a:spcBef>
                <a:spcPts val="77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–</a:t>
            </a:r>
            <a:r>
              <a:rPr b="1" i="1" lang="en-US" sz="1800">
                <a:solidFill>
                  <a:schemeClr val="dk1"/>
                </a:solidFill>
              </a:rPr>
              <a:t>mkdir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/data/new_path</a:t>
            </a:r>
            <a:endParaRPr i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1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</a:rPr>
              <a:t>cat 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вывод источника в stdout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2884" lvl="0" marL="756285" rtl="0" algn="l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Весь файл: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1800">
                <a:solidFill>
                  <a:schemeClr val="dk1"/>
                </a:solidFill>
              </a:rPr>
              <a:t>cat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/dir/file.txt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2884" lvl="0" marL="756285" marR="5080" rtl="0" algn="l"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Полезно вывод перенаправить через pipe в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less,  head, tail 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и т.д.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2884" lvl="0" marL="756285" rtl="0" algn="l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Получить первые 100 строк из файла: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472565" rtl="0" algn="l">
              <a:spcBef>
                <a:spcPts val="675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1800">
                <a:solidFill>
                  <a:schemeClr val="dk1"/>
                </a:solidFill>
              </a:rPr>
              <a:t>cat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/dir/file.txt | head -n 100</a:t>
            </a:r>
            <a:endParaRPr b="1" i="1" sz="1800">
              <a:solidFill>
                <a:schemeClr val="dk1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</a:rPr>
              <a:t>text 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аналог </a:t>
            </a: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cat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но разархивирует архивы: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95655" rtl="0" algn="ctr">
              <a:spcBef>
                <a:spcPts val="69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1800">
                <a:solidFill>
                  <a:schemeClr val="dk1"/>
                </a:solidFill>
              </a:rPr>
              <a:t>cat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/dir/file.gz – непонятный текст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00100" rtl="0" algn="ctr">
              <a:spcBef>
                <a:spcPts val="67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1800">
                <a:solidFill>
                  <a:schemeClr val="dk1"/>
                </a:solidFill>
              </a:rPr>
              <a:t>text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/dir/file.gz – понятный текст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l">
              <a:spcBef>
                <a:spcPts val="2065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1800">
                <a:solidFill>
                  <a:schemeClr val="dk1"/>
                </a:solidFill>
              </a:rPr>
              <a:t>cat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/dir/file.txt = $hdfs dfs -</a:t>
            </a:r>
            <a:r>
              <a:rPr b="1" i="1" lang="en-US" sz="1800">
                <a:solidFill>
                  <a:schemeClr val="dk1"/>
                </a:solidFill>
              </a:rPr>
              <a:t>text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/dir/file.txt</a:t>
            </a:r>
            <a:endParaRPr i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1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</a:rPr>
              <a:t>tail 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выводит последние строчки файла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478280" rtl="0" algn="ctr">
              <a:spcBef>
                <a:spcPts val="355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1800">
                <a:solidFill>
                  <a:schemeClr val="dk1"/>
                </a:solidFill>
              </a:rPr>
              <a:t>cat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/dir/file.txt | tail – плохо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477645" rtl="0" algn="ctr">
              <a:spcBef>
                <a:spcPts val="335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1800">
                <a:solidFill>
                  <a:schemeClr val="dk1"/>
                </a:solidFill>
              </a:rPr>
              <a:t>tail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/dir/file.txt – хорошо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spcBef>
                <a:spcPts val="206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472565" rtl="0" algn="l"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8890" rtl="0" algn="l"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402425" y="244525"/>
            <a:ext cx="8617500" cy="25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noAutofit/>
          </a:bodyPr>
          <a:lstStyle/>
          <a:p>
            <a:pPr indent="-298450" lvl="0" marL="355600" marR="5080" rtl="0" algn="just">
              <a:lnSpc>
                <a:spcPct val="108148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Проект "The Apache™ Hadoop™“ разрабатывает open-  source ПО для отказоустойчивых, масштабируемых и  распределенных вычислений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just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Особенности: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Работает с BigData на обычных серверах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just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Сильное open-source комьюнити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838200" rtl="0" algn="just">
              <a:lnSpc>
                <a:spcPct val="107916"/>
              </a:lnSpc>
              <a:spcBef>
                <a:spcPts val="6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Много различных продуктов и средств используют  Hadoop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02425" y="2813624"/>
            <a:ext cx="7898100" cy="3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308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Начинался как подпроект в Apache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Nutch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Nutch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– это открытый Web Search Engine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OpenSource альтернатива Google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0" rtl="0" algn="l">
              <a:lnSpc>
                <a:spcPct val="11975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Начинал его </a:t>
            </a:r>
            <a:r>
              <a:rPr b="1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Doug Cutting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30835" lvl="0" marL="355600" marR="0" rtl="0" algn="l">
              <a:lnSpc>
                <a:spcPct val="119772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2004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году Google публикует статьи про </a:t>
            </a:r>
            <a:r>
              <a:rPr lang="en-US" sz="2000" u="sng">
                <a:latin typeface="Arial"/>
                <a:ea typeface="Arial"/>
                <a:cs typeface="Arial"/>
                <a:sym typeface="Arial"/>
              </a:rPr>
              <a:t>GFS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2000" u="sng">
                <a:latin typeface="Arial"/>
                <a:ea typeface="Arial"/>
                <a:cs typeface="Arial"/>
                <a:sym typeface="Arial"/>
              </a:rPr>
              <a:t>MapReduce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0835" lvl="0" marL="355600" marR="5080" rtl="0" algn="l">
              <a:lnSpc>
                <a:spcPct val="80000"/>
              </a:lnSpc>
              <a:spcBef>
                <a:spcPts val="53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Doug Cutting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 команда Nutch реализовала свой фреймворк на  основе этих статей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0835" lvl="0" marL="3556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2006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Yahoo! Нанимает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Doug Cutting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для работы над Hadoop 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своей команде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08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2008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Hadoop становится Apache Top Level Project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336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http://hadoop.apache.org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2"/>
          <p:cNvSpPr txBox="1"/>
          <p:nvPr>
            <p:ph type="title"/>
          </p:nvPr>
        </p:nvSpPr>
        <p:spPr>
          <a:xfrm>
            <a:off x="1526025" y="281700"/>
            <a:ext cx="7507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5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Копирование данных в shell</a:t>
            </a:r>
            <a:endParaRPr sz="2200"/>
          </a:p>
        </p:txBody>
      </p:sp>
      <p:sp>
        <p:nvSpPr>
          <p:cNvPr id="685" name="Google Shape;685;p52"/>
          <p:cNvSpPr txBox="1"/>
          <p:nvPr/>
        </p:nvSpPr>
        <p:spPr>
          <a:xfrm>
            <a:off x="611175" y="776700"/>
            <a:ext cx="73635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latin typeface="Arial"/>
                <a:ea typeface="Arial"/>
                <a:cs typeface="Arial"/>
                <a:sym typeface="Arial"/>
              </a:rPr>
              <a:t>cp – </a:t>
            </a: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скопировать файлы из одного места в  другое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98855" marR="0" rtl="0" algn="l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1800">
                <a:latin typeface="Arial"/>
                <a:ea typeface="Arial"/>
                <a:cs typeface="Arial"/>
                <a:sym typeface="Arial"/>
              </a:rPr>
              <a:t>cp </a:t>
            </a:r>
            <a:r>
              <a:rPr i="1" lang="en-US" sz="1800">
                <a:latin typeface="Trebuchet MS"/>
                <a:ea typeface="Trebuchet MS"/>
                <a:cs typeface="Trebuchet MS"/>
                <a:sym typeface="Trebuchet MS"/>
              </a:rPr>
              <a:t>/dir/file1 /otherDir/file2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0485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! годится только для небольших файлов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1"/>
              </a:solidFill>
            </a:endParaRPr>
          </a:p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1800">
                <a:solidFill>
                  <a:schemeClr val="dk1"/>
                </a:solidFill>
              </a:rPr>
              <a:t>distcp – 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копирует большие файлы или много  файлов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049020" rtl="0" algn="l">
              <a:spcBef>
                <a:spcPts val="1205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</a:t>
            </a:r>
            <a:r>
              <a:rPr b="1" i="1" lang="en-US" sz="1800">
                <a:solidFill>
                  <a:schemeClr val="dk1"/>
                </a:solidFill>
              </a:rPr>
              <a:t>distcp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/dir/file1 /otherDir/file2</a:t>
            </a:r>
            <a:endParaRPr i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</a:rPr>
              <a:t>mv 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перемещение файла из одного места в другое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635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1800">
                <a:solidFill>
                  <a:schemeClr val="dk1"/>
                </a:solidFill>
              </a:rPr>
              <a:t>mv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/dir/file1 /dir2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</a:rPr>
              <a:t>put (copyFromLocal)	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копирование локального файла в HDFS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62864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1800">
                <a:solidFill>
                  <a:schemeClr val="dk1"/>
                </a:solidFill>
              </a:rPr>
              <a:t>put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localfile /dir/file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605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</a:rPr>
              <a:t>get (copyToLocal) 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– копирование файла из HDFS в локальную FS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3188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1800">
                <a:solidFill>
                  <a:schemeClr val="dk1"/>
                </a:solidFill>
              </a:rPr>
              <a:t>get </a:t>
            </a: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/dir/file localfile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049020" rtl="0" algn="l">
              <a:spcBef>
                <a:spcPts val="120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0485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6" name="Google Shape;686;p52"/>
          <p:cNvSpPr txBox="1"/>
          <p:nvPr/>
        </p:nvSpPr>
        <p:spPr>
          <a:xfrm>
            <a:off x="611175" y="4916570"/>
            <a:ext cx="69552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/>
              <a:t>Удаление</a:t>
            </a:r>
            <a:endParaRPr b="1" i="1" sz="2000"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rm – 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удалить файл (в корзину)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174750" marR="0" rtl="0" algn="ctr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rm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/dir/file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rm -r – 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удалить рекурсивно директорию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175385" marR="0" rtl="0" algn="ctr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rm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-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r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/dir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"/>
          <p:cNvSpPr txBox="1"/>
          <p:nvPr/>
        </p:nvSpPr>
        <p:spPr>
          <a:xfrm>
            <a:off x="535915" y="327839"/>
            <a:ext cx="77166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Cтатистика в shell</a:t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du – 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размер файла или директории в байтах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57175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du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/dir/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828675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du -h – 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размер файла или директории в  удобно-читаемом формате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8540" marR="1925320" rtl="0" algn="ctr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$hdfs dfs -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du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–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h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/dir/  65M	/dir</a:t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Остальные команды в shell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Другие команды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2884" lvl="1" marL="756285" rtl="0" algn="l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chmod, chown, count, test и т.д.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556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Чтобы узнать больше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2884" lvl="1" marL="756285" rtl="0" algn="l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</a:t>
            </a:r>
            <a:r>
              <a:rPr b="1" i="1" lang="en-US" sz="1800">
                <a:solidFill>
                  <a:schemeClr val="dk1"/>
                </a:solidFill>
              </a:rPr>
              <a:t>-help</a:t>
            </a:r>
            <a:endParaRPr sz="1800">
              <a:solidFill>
                <a:schemeClr val="dk1"/>
              </a:solidFill>
            </a:endParaRPr>
          </a:p>
          <a:p>
            <a:pPr indent="-222884" lvl="1" marL="756285" rtl="0" algn="l"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$hdfs dfs </a:t>
            </a:r>
            <a:r>
              <a:rPr b="1" i="1" lang="en-US" sz="1800">
                <a:solidFill>
                  <a:schemeClr val="dk1"/>
                </a:solidFill>
              </a:rPr>
              <a:t>-help &lt;command&gt;</a:t>
            </a:r>
            <a:endParaRPr sz="1800">
              <a:solidFill>
                <a:schemeClr val="dk1"/>
              </a:solidFill>
            </a:endParaRPr>
          </a:p>
          <a:p>
            <a:pPr indent="0" lvl="0" marL="2288540" marR="1925320" rtl="0" algn="ctr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/>
          <p:nvPr>
            <p:ph type="title"/>
          </p:nvPr>
        </p:nvSpPr>
        <p:spPr>
          <a:xfrm>
            <a:off x="2990850" y="333350"/>
            <a:ext cx="4913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Команда </a:t>
            </a:r>
            <a:r>
              <a:rPr b="1" lang="en-US" sz="2200">
                <a:latin typeface="Trebuchet MS"/>
                <a:ea typeface="Trebuchet MS"/>
                <a:cs typeface="Trebuchet MS"/>
                <a:sym typeface="Trebuchet MS"/>
              </a:rPr>
              <a:t>fsck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7" name="Google Shape;697;p54"/>
          <p:cNvSpPr txBox="1"/>
          <p:nvPr>
            <p:ph idx="1" type="body"/>
          </p:nvPr>
        </p:nvSpPr>
        <p:spPr>
          <a:xfrm>
            <a:off x="302895" y="1421383"/>
            <a:ext cx="8538300" cy="4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292100" lvl="0" marL="3829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Проверка неконсистентности файловой системы</a:t>
            </a:r>
            <a:endParaRPr sz="2000"/>
          </a:p>
          <a:p>
            <a:pPr indent="-292100" lvl="0" marL="3829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Показывает проблемы</a:t>
            </a:r>
            <a:endParaRPr sz="2000"/>
          </a:p>
          <a:p>
            <a:pPr indent="-260984" lvl="1" marL="78359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Отсутствующие блоки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984" lvl="1" marL="78359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Недореплицированные блоки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382905" rtl="0" algn="l">
              <a:lnSpc>
                <a:spcPct val="1197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Не устраняет проблем, только информация</a:t>
            </a:r>
            <a:endParaRPr sz="2000"/>
          </a:p>
          <a:p>
            <a:pPr indent="-260984" lvl="1" marL="783590" rtl="0" algn="l">
              <a:lnSpc>
                <a:spcPct val="119583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Namenode попытается автоматически исправить проблемы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382905" rtl="0" algn="l">
              <a:lnSpc>
                <a:spcPct val="119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$ hdfs fsck &lt;path&gt;</a:t>
            </a:r>
            <a:endParaRPr sz="2000"/>
          </a:p>
          <a:p>
            <a:pPr indent="0" lvl="0" marL="52959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$ hdfs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fsck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</a:t>
            </a:r>
            <a:endParaRPr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5"/>
          <p:cNvSpPr txBox="1"/>
          <p:nvPr>
            <p:ph type="title"/>
          </p:nvPr>
        </p:nvSpPr>
        <p:spPr>
          <a:xfrm>
            <a:off x="2974069" y="333350"/>
            <a:ext cx="5233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Права в HDFS</a:t>
            </a:r>
            <a:endParaRPr sz="2200"/>
          </a:p>
        </p:txBody>
      </p:sp>
      <p:sp>
        <p:nvSpPr>
          <p:cNvPr id="703" name="Google Shape;703;p55"/>
          <p:cNvSpPr txBox="1"/>
          <p:nvPr/>
        </p:nvSpPr>
        <p:spPr>
          <a:xfrm>
            <a:off x="535950" y="1132622"/>
            <a:ext cx="78645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Trebuchet MS"/>
                <a:ea typeface="Trebuchet MS"/>
                <a:cs typeface="Trebuchet MS"/>
                <a:sym typeface="Trebuchet MS"/>
              </a:rPr>
              <a:t>Ограничения на уровне файла/директории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1934" lvl="1" marL="75628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Сходство с моделью прав в POSIX</a:t>
            </a:r>
            <a:endParaRPr b="0" i="0" sz="1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1934" lvl="1" marL="75628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Read (r), Write (w) и Execute (x)</a:t>
            </a:r>
            <a:endParaRPr b="0" i="0" sz="1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1934" lvl="1" marL="75628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b="0" i="0" lang="en-US" sz="17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Разделяется на пользователя, группу и всех остальных</a:t>
            </a:r>
            <a:endParaRPr b="0" i="0" sz="17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355600" marR="130810" rtl="0" algn="l">
              <a:lnSpc>
                <a:spcPct val="108148"/>
              </a:lnSpc>
              <a:spcBef>
                <a:spcPts val="6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Права пользователя определяются исходя из прав  той ОС, где он запускает клиентское приложение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355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Авторизация через Kerberos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4" name="Google Shape;704;p55"/>
          <p:cNvSpPr/>
          <p:nvPr/>
        </p:nvSpPr>
        <p:spPr>
          <a:xfrm>
            <a:off x="-68361" y="4012094"/>
            <a:ext cx="8686800" cy="2748253"/>
          </a:xfrm>
          <a:custGeom>
            <a:rect b="b" l="l" r="r" t="t"/>
            <a:pathLst>
              <a:path extrusionOk="0" h="2062479" w="8686800">
                <a:moveTo>
                  <a:pt x="0" y="2062099"/>
                </a:moveTo>
                <a:lnTo>
                  <a:pt x="8686800" y="2062099"/>
                </a:lnTo>
                <a:lnTo>
                  <a:pt x="8686800" y="0"/>
                </a:lnTo>
                <a:lnTo>
                  <a:pt x="0" y="0"/>
                </a:lnTo>
                <a:lnTo>
                  <a:pt x="0" y="2062099"/>
                </a:lnTo>
                <a:close/>
              </a:path>
            </a:pathLst>
          </a:custGeom>
          <a:solidFill>
            <a:srgbClr val="4AAC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5" name="Google Shape;705;p55"/>
          <p:cNvSpPr/>
          <p:nvPr/>
        </p:nvSpPr>
        <p:spPr>
          <a:xfrm>
            <a:off x="107239" y="4068469"/>
            <a:ext cx="8686800" cy="2748253"/>
          </a:xfrm>
          <a:custGeom>
            <a:rect b="b" l="l" r="r" t="t"/>
            <a:pathLst>
              <a:path extrusionOk="0" h="2062479" w="8686800">
                <a:moveTo>
                  <a:pt x="0" y="2062099"/>
                </a:moveTo>
                <a:lnTo>
                  <a:pt x="8686800" y="2062099"/>
                </a:lnTo>
                <a:lnTo>
                  <a:pt x="8686800" y="0"/>
                </a:lnTo>
                <a:lnTo>
                  <a:pt x="0" y="0"/>
                </a:lnTo>
                <a:lnTo>
                  <a:pt x="0" y="2062099"/>
                </a:lnTo>
                <a:close/>
              </a:path>
            </a:pathLst>
          </a:custGeom>
          <a:noFill/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6" name="Google Shape;706;p55"/>
          <p:cNvSpPr txBox="1"/>
          <p:nvPr/>
        </p:nvSpPr>
        <p:spPr>
          <a:xfrm>
            <a:off x="535942" y="4068482"/>
            <a:ext cx="8456400" cy="26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[cloudera@localhost ~]$ hadoop fs -ls /user/cloudera/wordcount/output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Found 3 items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-rw-r--r--	3 cloudera cloudera	0 2014-03-15 11:56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/user/cloudera/wordcount/output/_SUCCESS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drwxr-xr-x	- cloudera cloudera	0 2014-03-15 11:56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/user/cloudera/wordcount/output/_logs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-rw-r--r--	3 cloudera cloudera	31 2014-03-15 11:56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/user/cloudera/wordcount/output/part-00000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6"/>
          <p:cNvSpPr txBox="1"/>
          <p:nvPr>
            <p:ph type="title"/>
          </p:nvPr>
        </p:nvSpPr>
        <p:spPr>
          <a:xfrm>
            <a:off x="2243700" y="333350"/>
            <a:ext cx="626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Команда </a:t>
            </a:r>
            <a:r>
              <a:rPr b="1" lang="en-US" sz="2200">
                <a:latin typeface="Trebuchet MS"/>
                <a:ea typeface="Trebuchet MS"/>
                <a:cs typeface="Trebuchet MS"/>
                <a:sym typeface="Trebuchet MS"/>
              </a:rPr>
              <a:t>DFSAdmin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2" name="Google Shape;712;p56"/>
          <p:cNvSpPr txBox="1"/>
          <p:nvPr/>
        </p:nvSpPr>
        <p:spPr>
          <a:xfrm>
            <a:off x="598650" y="909324"/>
            <a:ext cx="7569300" cy="27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Команды для администрирования HDFS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$hdfs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dfsadmin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-&lt;command&gt;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Например: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$hdfs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dfsadmin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–report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report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– 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отображает статистику по HDFS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9400" lvl="0" marL="355600" marR="5080" rtl="0" algn="l">
              <a:lnSpc>
                <a:spcPct val="108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safemode 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– включение безопасного режима  для проведения административных работ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Upgrade, backup и т.д.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3" name="Google Shape;713;p56"/>
          <p:cNvSpPr txBox="1"/>
          <p:nvPr>
            <p:ph type="title"/>
          </p:nvPr>
        </p:nvSpPr>
        <p:spPr>
          <a:xfrm>
            <a:off x="2905925" y="3680425"/>
            <a:ext cx="5909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Балансер HDFS</a:t>
            </a:r>
            <a:endParaRPr sz="2200"/>
          </a:p>
        </p:txBody>
      </p:sp>
      <p:sp>
        <p:nvSpPr>
          <p:cNvPr id="714" name="Google Shape;714;p56"/>
          <p:cNvSpPr txBox="1"/>
          <p:nvPr/>
        </p:nvSpPr>
        <p:spPr>
          <a:xfrm>
            <a:off x="667025" y="4244847"/>
            <a:ext cx="80607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3308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Блоки в HDFS могут быть неравномерно  распределены по всем Datanode’ам кластера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9400" lvl="0" marL="355600" marR="508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Балансер – это утилита, которая автоматически  анализирует расположение блоков в HDFS и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старается его сбалансировать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985135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$ hdfs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balancer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/>
          <p:nvPr>
            <p:ph type="title"/>
          </p:nvPr>
        </p:nvSpPr>
        <p:spPr>
          <a:xfrm>
            <a:off x="3166110" y="2704355"/>
            <a:ext cx="28599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HDFS API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8"/>
          <p:cNvSpPr txBox="1"/>
          <p:nvPr>
            <p:ph type="title"/>
          </p:nvPr>
        </p:nvSpPr>
        <p:spPr>
          <a:xfrm>
            <a:off x="2310450" y="207975"/>
            <a:ext cx="4523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File System Java API</a:t>
            </a:r>
            <a:endParaRPr sz="2200"/>
          </a:p>
        </p:txBody>
      </p:sp>
      <p:sp>
        <p:nvSpPr>
          <p:cNvPr id="725" name="Google Shape;725;p58"/>
          <p:cNvSpPr txBox="1"/>
          <p:nvPr/>
        </p:nvSpPr>
        <p:spPr>
          <a:xfrm>
            <a:off x="623725" y="752152"/>
            <a:ext cx="7170300" cy="19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org.apache.hadoop.fs.FileSystem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5584" lvl="1" marL="756285" marR="508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Абстрактный класс, которые представляет  абстрактную файловую систему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5584" lvl="1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(!) Это именно класс, а не интерфейс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Реализуется в различных вариантах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8"/>
          <p:cNvSpPr txBox="1"/>
          <p:nvPr/>
        </p:nvSpPr>
        <p:spPr>
          <a:xfrm>
            <a:off x="623725" y="3049000"/>
            <a:ext cx="7683600" cy="3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Hadoop предоставляет несколько конкретных реализаций: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0" marL="75628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org.apache.hadoop.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fs.LocalFileSystem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1" marL="11557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Подходит для нативных FS, использующих локальные диски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0" marL="756285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org.apache.hadoop.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hdfs.DistributedFileSystem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1" marL="11557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Hadoop Distributed File System (HDFS)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0" marL="756285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org.apache.hadoop.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hdfs.HftpFileSystem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1" marL="1155700" marR="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Доступ к HDFS в read-only режиме через HTTP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0" marL="756285" marR="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org.apache.hadoop.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fs.ftp.FTPFileSystem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1" marL="11557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Файловая система поверх FTP-сервера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9"/>
          <p:cNvSpPr/>
          <p:nvPr/>
        </p:nvSpPr>
        <p:spPr>
          <a:xfrm>
            <a:off x="578053" y="317127"/>
            <a:ext cx="8026400" cy="5701274"/>
          </a:xfrm>
          <a:custGeom>
            <a:rect b="b" l="l" r="r" t="t"/>
            <a:pathLst>
              <a:path extrusionOk="0" h="4278630" w="8026400">
                <a:moveTo>
                  <a:pt x="0" y="4278122"/>
                </a:moveTo>
                <a:lnTo>
                  <a:pt x="8026400" y="4278122"/>
                </a:lnTo>
                <a:lnTo>
                  <a:pt x="8026400" y="0"/>
                </a:lnTo>
                <a:lnTo>
                  <a:pt x="0" y="0"/>
                </a:lnTo>
                <a:lnTo>
                  <a:pt x="0" y="4278122"/>
                </a:lnTo>
                <a:close/>
              </a:path>
            </a:pathLst>
          </a:custGeom>
          <a:solidFill>
            <a:srgbClr val="3085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2" name="Google Shape;732;p59"/>
          <p:cNvSpPr/>
          <p:nvPr/>
        </p:nvSpPr>
        <p:spPr>
          <a:xfrm>
            <a:off x="578053" y="317127"/>
            <a:ext cx="8026400" cy="5701274"/>
          </a:xfrm>
          <a:custGeom>
            <a:rect b="b" l="l" r="r" t="t"/>
            <a:pathLst>
              <a:path extrusionOk="0" h="4278630" w="8026400">
                <a:moveTo>
                  <a:pt x="0" y="4278122"/>
                </a:moveTo>
                <a:lnTo>
                  <a:pt x="8026400" y="4278122"/>
                </a:lnTo>
                <a:lnTo>
                  <a:pt x="8026400" y="0"/>
                </a:lnTo>
                <a:lnTo>
                  <a:pt x="0" y="0"/>
                </a:lnTo>
                <a:lnTo>
                  <a:pt x="0" y="4278122"/>
                </a:lnTo>
                <a:close/>
              </a:path>
            </a:pathLst>
          </a:custGeom>
          <a:noFill/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3" name="Google Shape;733;p59"/>
          <p:cNvSpPr txBox="1"/>
          <p:nvPr/>
        </p:nvSpPr>
        <p:spPr>
          <a:xfrm>
            <a:off x="656945" y="330877"/>
            <a:ext cx="7353300" cy="5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b="1"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SimpleLocalLs 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03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b="1"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(String[] args) throws Exception{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893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Path path = new Path("/");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489583" lvl="0" marL="1478915" marR="28117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if ( args.length == 1 ){  path = new Path(args[0]);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893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89330" marR="13506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Configuration conf = new Configuration();  FileSystem fs = FileSystem.get(conf);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893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FileStatus [] files = fs.listStatus(path);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489583" lvl="0" marL="1478915" marR="3689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(FileStatus file : files ){  System.out.println(file.getPath().getName());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893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03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0"/>
          <p:cNvSpPr txBox="1"/>
          <p:nvPr>
            <p:ph type="title"/>
          </p:nvPr>
        </p:nvSpPr>
        <p:spPr>
          <a:xfrm>
            <a:off x="2477261" y="281703"/>
            <a:ext cx="4189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FileSystem API: Path</a:t>
            </a:r>
            <a:endParaRPr sz="2200"/>
          </a:p>
        </p:txBody>
      </p:sp>
      <p:sp>
        <p:nvSpPr>
          <p:cNvPr id="739" name="Google Shape;739;p60"/>
          <p:cNvSpPr txBox="1"/>
          <p:nvPr/>
        </p:nvSpPr>
        <p:spPr>
          <a:xfrm>
            <a:off x="402437" y="1298065"/>
            <a:ext cx="82746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225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Объект Path представляет файл или директорию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java.io.File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сильно завязан на локальную FS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Path – это на самом деле URI в FS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HDFS: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hdfs://localhost/user/file1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Local: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file:///user/file1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0" name="Google Shape;740;p60"/>
          <p:cNvSpPr txBox="1"/>
          <p:nvPr/>
        </p:nvSpPr>
        <p:spPr>
          <a:xfrm>
            <a:off x="611555" y="4869163"/>
            <a:ext cx="8026500" cy="1108500"/>
          </a:xfrm>
          <a:prstGeom prst="rect">
            <a:avLst/>
          </a:prstGeom>
          <a:solidFill>
            <a:srgbClr val="30859C"/>
          </a:solidFill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6650">
            <a:noAutofit/>
          </a:bodyPr>
          <a:lstStyle/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new Path("/test/file1.txt");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4864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new Path("hdfs://localhost:9000/test/");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1"/>
          <p:cNvSpPr txBox="1"/>
          <p:nvPr>
            <p:ph type="title"/>
          </p:nvPr>
        </p:nvSpPr>
        <p:spPr>
          <a:xfrm>
            <a:off x="2086736" y="333349"/>
            <a:ext cx="4971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Объект Configuration</a:t>
            </a:r>
            <a:endParaRPr sz="2200"/>
          </a:p>
        </p:txBody>
      </p:sp>
      <p:sp>
        <p:nvSpPr>
          <p:cNvPr id="746" name="Google Shape;746;p61"/>
          <p:cNvSpPr txBox="1"/>
          <p:nvPr/>
        </p:nvSpPr>
        <p:spPr>
          <a:xfrm>
            <a:off x="402437" y="1329029"/>
            <a:ext cx="79527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0">
            <a:noAutofit/>
          </a:bodyPr>
          <a:lstStyle/>
          <a:p>
            <a:pPr indent="-298450" lvl="0" marL="355600" marR="508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Объект Configuration хранит конфигурацию сервера  и клиента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Использует простую парадигму key-value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Получения значения: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1"/>
          <p:cNvSpPr txBox="1"/>
          <p:nvPr/>
        </p:nvSpPr>
        <p:spPr>
          <a:xfrm>
            <a:off x="323532" y="3717001"/>
            <a:ext cx="8545800" cy="2010900"/>
          </a:xfrm>
          <a:prstGeom prst="rect">
            <a:avLst/>
          </a:prstGeom>
          <a:solidFill>
            <a:srgbClr val="30859C"/>
          </a:solidFill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665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name = conf.get("fs.default.name");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name = conf.get("fs.default.name“, “hdfs://localhost:9000”);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float size = conf.getFloat("file.size");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2658617" y="127271"/>
            <a:ext cx="3827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Кластер Hadoop</a:t>
            </a:r>
            <a:endParaRPr sz="2200"/>
          </a:p>
        </p:txBody>
      </p:sp>
      <p:sp>
        <p:nvSpPr>
          <p:cNvPr id="86" name="Google Shape;86;p17"/>
          <p:cNvSpPr txBox="1"/>
          <p:nvPr/>
        </p:nvSpPr>
        <p:spPr>
          <a:xfrm>
            <a:off x="532850" y="802796"/>
            <a:ext cx="4881300" cy="25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noAutofit/>
          </a:bodyPr>
          <a:lstStyle/>
          <a:p>
            <a:pPr indent="-2921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“Дешевое” обычное железо: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Не суперкомпьютеры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Не десктопы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Соединенное по сети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Расположено в одном месте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1619" lvl="1" marL="75628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Сервера в стойках в датацентре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6140196" y="1220723"/>
            <a:ext cx="2536200" cy="5002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461825" y="3369950"/>
            <a:ext cx="4537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Системные принципы Hadoop</a:t>
            </a:r>
            <a:endParaRPr sz="2200"/>
          </a:p>
        </p:txBody>
      </p:sp>
      <p:sp>
        <p:nvSpPr>
          <p:cNvPr id="89" name="Google Shape;89;p17"/>
          <p:cNvSpPr txBox="1"/>
          <p:nvPr/>
        </p:nvSpPr>
        <p:spPr>
          <a:xfrm>
            <a:off x="0" y="3776500"/>
            <a:ext cx="61401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292100" lvl="0" marL="355600" marR="6769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Горизонтальное (Scale-Out) масштабирование  вместо вертикального (Scale-Up)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Отправляем код к данным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116459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Уметь обрабатывать падения нод и отказы  оборудования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508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Инкапсуляция сложности работы распределенных  и многопоточных приложений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2"/>
          <p:cNvSpPr txBox="1"/>
          <p:nvPr>
            <p:ph type="title"/>
          </p:nvPr>
        </p:nvSpPr>
        <p:spPr>
          <a:xfrm>
            <a:off x="1629536" y="333349"/>
            <a:ext cx="5885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Чтение данных из файла</a:t>
            </a:r>
            <a:endParaRPr sz="2200"/>
          </a:p>
        </p:txBody>
      </p:sp>
      <p:sp>
        <p:nvSpPr>
          <p:cNvPr id="753" name="Google Shape;753;p62"/>
          <p:cNvSpPr txBox="1"/>
          <p:nvPr/>
        </p:nvSpPr>
        <p:spPr>
          <a:xfrm>
            <a:off x="535950" y="1557495"/>
            <a:ext cx="8024400" cy="19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Создать объект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FileSystem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Открыть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InputStream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указывающий на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Path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Скопировать данные по байтам используя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IOUtils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Закрыть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InputStream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3"/>
          <p:cNvSpPr/>
          <p:nvPr/>
        </p:nvSpPr>
        <p:spPr>
          <a:xfrm>
            <a:off x="696683" y="195512"/>
            <a:ext cx="8026400" cy="6028730"/>
          </a:xfrm>
          <a:custGeom>
            <a:rect b="b" l="l" r="r" t="t"/>
            <a:pathLst>
              <a:path extrusionOk="0" h="4524375" w="8026400">
                <a:moveTo>
                  <a:pt x="0" y="4524375"/>
                </a:moveTo>
                <a:lnTo>
                  <a:pt x="8026400" y="4524375"/>
                </a:lnTo>
                <a:lnTo>
                  <a:pt x="8026400" y="0"/>
                </a:lnTo>
                <a:lnTo>
                  <a:pt x="0" y="0"/>
                </a:lnTo>
                <a:lnTo>
                  <a:pt x="0" y="4524375"/>
                </a:lnTo>
                <a:close/>
              </a:path>
            </a:pathLst>
          </a:custGeom>
          <a:solidFill>
            <a:srgbClr val="3085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9" name="Google Shape;759;p63"/>
          <p:cNvSpPr/>
          <p:nvPr/>
        </p:nvSpPr>
        <p:spPr>
          <a:xfrm>
            <a:off x="696683" y="195512"/>
            <a:ext cx="8026400" cy="6028730"/>
          </a:xfrm>
          <a:custGeom>
            <a:rect b="b" l="l" r="r" t="t"/>
            <a:pathLst>
              <a:path extrusionOk="0" h="4524375" w="8026400">
                <a:moveTo>
                  <a:pt x="0" y="4524375"/>
                </a:moveTo>
                <a:lnTo>
                  <a:pt x="8026400" y="4524375"/>
                </a:lnTo>
                <a:lnTo>
                  <a:pt x="8026400" y="0"/>
                </a:lnTo>
                <a:lnTo>
                  <a:pt x="0" y="0"/>
                </a:lnTo>
                <a:lnTo>
                  <a:pt x="0" y="4524375"/>
                </a:lnTo>
                <a:close/>
              </a:path>
            </a:pathLst>
          </a:custGeom>
          <a:noFill/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0" name="Google Shape;760;p63"/>
          <p:cNvSpPr txBox="1"/>
          <p:nvPr/>
        </p:nvSpPr>
        <p:spPr>
          <a:xfrm>
            <a:off x="775512" y="203369"/>
            <a:ext cx="7534200" cy="5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ReadFile 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60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(String[] args) throws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4394200" lvl="0" marL="1105535" marR="2501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IOException 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  Path file = new Path("/path/to/file.txt");  FileSystem fs = FileSystem.get(new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5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Configuration());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055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 input = null;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055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try 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65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input = fs.open(file);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6510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IOUtils.copyBytes(input, System.out, 4096);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055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finally 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65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IOUtils.closeStream(input);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055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60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4"/>
          <p:cNvSpPr txBox="1"/>
          <p:nvPr>
            <p:ph type="title"/>
          </p:nvPr>
        </p:nvSpPr>
        <p:spPr>
          <a:xfrm>
            <a:off x="1925192" y="333349"/>
            <a:ext cx="5298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Запись данных в файл</a:t>
            </a:r>
            <a:endParaRPr sz="2200"/>
          </a:p>
        </p:txBody>
      </p:sp>
      <p:sp>
        <p:nvSpPr>
          <p:cNvPr id="766" name="Google Shape;766;p64"/>
          <p:cNvSpPr txBox="1"/>
          <p:nvPr/>
        </p:nvSpPr>
        <p:spPr>
          <a:xfrm>
            <a:off x="535940" y="1490588"/>
            <a:ext cx="7959000" cy="4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Создать объект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FileSystem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Открыть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OutputStream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Указывает на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Path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из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FileSystem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Используем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FSDataOutputStream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409575" rtl="0" algn="l">
              <a:lnSpc>
                <a:spcPct val="108076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Автоматически создаются все директори в пути,  если не существуют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Копируем данные по байтам используя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IOUtils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5"/>
          <p:cNvSpPr/>
          <p:nvPr/>
        </p:nvSpPr>
        <p:spPr>
          <a:xfrm>
            <a:off x="696683" y="260569"/>
            <a:ext cx="8026400" cy="6028730"/>
          </a:xfrm>
          <a:custGeom>
            <a:rect b="b" l="l" r="r" t="t"/>
            <a:pathLst>
              <a:path extrusionOk="0" h="4524375" w="8026400">
                <a:moveTo>
                  <a:pt x="0" y="4524375"/>
                </a:moveTo>
                <a:lnTo>
                  <a:pt x="8026400" y="4524375"/>
                </a:lnTo>
                <a:lnTo>
                  <a:pt x="8026400" y="0"/>
                </a:lnTo>
                <a:lnTo>
                  <a:pt x="0" y="0"/>
                </a:lnTo>
                <a:lnTo>
                  <a:pt x="0" y="4524375"/>
                </a:lnTo>
                <a:close/>
              </a:path>
            </a:pathLst>
          </a:custGeom>
          <a:solidFill>
            <a:srgbClr val="3085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2" name="Google Shape;772;p65"/>
          <p:cNvSpPr/>
          <p:nvPr/>
        </p:nvSpPr>
        <p:spPr>
          <a:xfrm>
            <a:off x="696683" y="260569"/>
            <a:ext cx="8026400" cy="6028730"/>
          </a:xfrm>
          <a:custGeom>
            <a:rect b="b" l="l" r="r" t="t"/>
            <a:pathLst>
              <a:path extrusionOk="0" h="4524375" w="8026400">
                <a:moveTo>
                  <a:pt x="0" y="4524375"/>
                </a:moveTo>
                <a:lnTo>
                  <a:pt x="8026400" y="4524375"/>
                </a:lnTo>
                <a:lnTo>
                  <a:pt x="8026400" y="0"/>
                </a:lnTo>
                <a:lnTo>
                  <a:pt x="0" y="0"/>
                </a:lnTo>
                <a:lnTo>
                  <a:pt x="0" y="4524375"/>
                </a:lnTo>
                <a:close/>
              </a:path>
            </a:pathLst>
          </a:custGeom>
          <a:noFill/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3" name="Google Shape;773;p65"/>
          <p:cNvSpPr txBox="1"/>
          <p:nvPr/>
        </p:nvSpPr>
        <p:spPr>
          <a:xfrm>
            <a:off x="775512" y="268393"/>
            <a:ext cx="7806600" cy="5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WriteToFile 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60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(String[] args) throws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41681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IOException 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055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String text = "Hello world in HDFS!\n";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055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 in = new BufferedInputStream(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24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new ByteArrayInputStream(text.getBytes()));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05535" marR="9626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Path file = new Path("/path/to/file.txt");  Configuration conf = new Configuration();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055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FileSystem fs = FileSystem.get(conf);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05535" marR="4146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FSDataOutputStream out = fs.create(file);  IOUtils.copyBytes(in, out, conf); // Copy Data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60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6"/>
          <p:cNvSpPr txBox="1"/>
          <p:nvPr>
            <p:ph type="title"/>
          </p:nvPr>
        </p:nvSpPr>
        <p:spPr>
          <a:xfrm>
            <a:off x="1364361" y="333349"/>
            <a:ext cx="6416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Trebuchet MS"/>
                <a:ea typeface="Trebuchet MS"/>
                <a:cs typeface="Trebuchet MS"/>
                <a:sym typeface="Trebuchet MS"/>
              </a:rPr>
              <a:t>FileSystem: </a:t>
            </a:r>
            <a:r>
              <a:rPr lang="en-US" sz="2200"/>
              <a:t>запись данных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9" name="Google Shape;779;p66"/>
          <p:cNvSpPr txBox="1"/>
          <p:nvPr/>
        </p:nvSpPr>
        <p:spPr>
          <a:xfrm>
            <a:off x="535940" y="1504441"/>
            <a:ext cx="80283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noAutofit/>
          </a:bodyPr>
          <a:lstStyle/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fs.append(path)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дописать к существующему файлу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Поддержка для HDFS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Нельзя записать в середину файла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5080" rtl="0" algn="l">
              <a:lnSpc>
                <a:spcPct val="108148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FileSystem.create(Path)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создает все промежуточные  директории для заданного каталога (по умолчанию)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Если это не нужно, то надо использовать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2" marL="1155700" marR="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public FSDataOutputStream create(Path f, boolean overwrite)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2" marL="11557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overwrite = false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7"/>
          <p:cNvSpPr txBox="1"/>
          <p:nvPr>
            <p:ph type="title"/>
          </p:nvPr>
        </p:nvSpPr>
        <p:spPr>
          <a:xfrm>
            <a:off x="1526032" y="375604"/>
            <a:ext cx="60918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460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Trebuchet MS"/>
                <a:ea typeface="Trebuchet MS"/>
                <a:cs typeface="Trebuchet MS"/>
                <a:sym typeface="Trebuchet MS"/>
              </a:rPr>
              <a:t>FileSystem:	</a:t>
            </a:r>
            <a:r>
              <a:rPr lang="en-US" sz="2200"/>
              <a:t>подстановки (globbing)</a:t>
            </a:r>
            <a:endParaRPr sz="2200"/>
          </a:p>
        </p:txBody>
      </p:sp>
      <p:sp>
        <p:nvSpPr>
          <p:cNvPr id="785" name="Google Shape;785;p67"/>
          <p:cNvSpPr txBox="1"/>
          <p:nvPr/>
        </p:nvSpPr>
        <p:spPr>
          <a:xfrm>
            <a:off x="535940" y="1527048"/>
            <a:ext cx="7824600" cy="4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noAutofit/>
          </a:bodyPr>
          <a:lstStyle/>
          <a:p>
            <a:pPr indent="-311150" lvl="0" marL="355600" marR="508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FileSystem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имеет поддержку матчинга имени файла по  заданному паттерну используя метод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globStatus()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19772"/>
              </a:lnSpc>
              <a:spcBef>
                <a:spcPts val="3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FileStatus [] files = fs.globStatus(glob);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Примеры шаблонов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?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– любой один символ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- любые 0 и больше символов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[abc]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– любой символ из набора в скобках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[^a] – любой символ, кроме указанного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{ab,cd} – любая строка из указанных в скобках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8"/>
          <p:cNvSpPr txBox="1"/>
          <p:nvPr>
            <p:ph type="title"/>
          </p:nvPr>
        </p:nvSpPr>
        <p:spPr>
          <a:xfrm>
            <a:off x="902699" y="1467725"/>
            <a:ext cx="6707400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Map-Reduce  в Hadoop</a:t>
            </a:r>
            <a:endParaRPr sz="2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9"/>
          <p:cNvSpPr/>
          <p:nvPr/>
        </p:nvSpPr>
        <p:spPr>
          <a:xfrm>
            <a:off x="275843" y="128015"/>
            <a:ext cx="8592300" cy="656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96" name="Google Shape;796;p69"/>
          <p:cNvSpPr/>
          <p:nvPr/>
        </p:nvSpPr>
        <p:spPr>
          <a:xfrm>
            <a:off x="323532" y="164659"/>
            <a:ext cx="8496900" cy="6442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97" name="Google Shape;797;p69"/>
          <p:cNvSpPr/>
          <p:nvPr/>
        </p:nvSpPr>
        <p:spPr>
          <a:xfrm>
            <a:off x="323532" y="164659"/>
            <a:ext cx="8496935" cy="6439106"/>
          </a:xfrm>
          <a:custGeom>
            <a:rect b="b" l="l" r="r" t="t"/>
            <a:pathLst>
              <a:path extrusionOk="0" h="4832350" w="8496935">
                <a:moveTo>
                  <a:pt x="0" y="4831842"/>
                </a:moveTo>
                <a:lnTo>
                  <a:pt x="8496935" y="4831842"/>
                </a:lnTo>
                <a:lnTo>
                  <a:pt x="8496935" y="0"/>
                </a:lnTo>
                <a:lnTo>
                  <a:pt x="0" y="0"/>
                </a:lnTo>
                <a:lnTo>
                  <a:pt x="0" y="4831842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98" name="Google Shape;798;p69"/>
          <p:cNvSpPr/>
          <p:nvPr/>
        </p:nvSpPr>
        <p:spPr>
          <a:xfrm>
            <a:off x="1328102" y="1790445"/>
            <a:ext cx="6638100" cy="2804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99" name="Google Shape;799;p69"/>
          <p:cNvSpPr txBox="1"/>
          <p:nvPr/>
        </p:nvSpPr>
        <p:spPr>
          <a:xfrm>
            <a:off x="1427480" y="2210985"/>
            <a:ext cx="3981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split 0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9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2700" marR="0" rtl="0" algn="l">
              <a:lnSpc>
                <a:spcPct val="100000"/>
              </a:lnSpc>
              <a:spcBef>
                <a:spcPts val="359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split 1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9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split 2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9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2700" marR="0" rtl="0" algn="l">
              <a:lnSpc>
                <a:spcPct val="100000"/>
              </a:lnSpc>
              <a:spcBef>
                <a:spcPts val="359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split 3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split 4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9"/>
          <p:cNvSpPr txBox="1"/>
          <p:nvPr/>
        </p:nvSpPr>
        <p:spPr>
          <a:xfrm>
            <a:off x="2713735" y="1918309"/>
            <a:ext cx="4596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9"/>
          <p:cNvSpPr txBox="1"/>
          <p:nvPr/>
        </p:nvSpPr>
        <p:spPr>
          <a:xfrm>
            <a:off x="2713735" y="3034284"/>
            <a:ext cx="459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9"/>
          <p:cNvSpPr txBox="1"/>
          <p:nvPr/>
        </p:nvSpPr>
        <p:spPr>
          <a:xfrm>
            <a:off x="2713735" y="4096680"/>
            <a:ext cx="459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9"/>
          <p:cNvSpPr txBox="1"/>
          <p:nvPr/>
        </p:nvSpPr>
        <p:spPr>
          <a:xfrm>
            <a:off x="5956553" y="2528315"/>
            <a:ext cx="459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9"/>
          <p:cNvSpPr txBox="1"/>
          <p:nvPr/>
        </p:nvSpPr>
        <p:spPr>
          <a:xfrm>
            <a:off x="5956553" y="3540252"/>
            <a:ext cx="459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9"/>
          <p:cNvSpPr txBox="1"/>
          <p:nvPr/>
        </p:nvSpPr>
        <p:spPr>
          <a:xfrm>
            <a:off x="7393305" y="2436876"/>
            <a:ext cx="4509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60960" lvl="0" marL="7366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output  file 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9"/>
          <p:cNvSpPr txBox="1"/>
          <p:nvPr/>
        </p:nvSpPr>
        <p:spPr>
          <a:xfrm>
            <a:off x="7394829" y="3446780"/>
            <a:ext cx="4509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60960" lvl="0" marL="7366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output  file 1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9"/>
          <p:cNvSpPr txBox="1"/>
          <p:nvPr/>
        </p:nvSpPr>
        <p:spPr>
          <a:xfrm>
            <a:off x="1476883" y="4884588"/>
            <a:ext cx="4077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3180" lvl="0" marL="55243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Input  files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9"/>
          <p:cNvSpPr txBox="1"/>
          <p:nvPr/>
        </p:nvSpPr>
        <p:spPr>
          <a:xfrm>
            <a:off x="2740914" y="4884588"/>
            <a:ext cx="45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4826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Map  phase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9"/>
          <p:cNvSpPr txBox="1"/>
          <p:nvPr/>
        </p:nvSpPr>
        <p:spPr>
          <a:xfrm>
            <a:off x="3931158" y="4884588"/>
            <a:ext cx="1302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42240" lvl="0" marL="15430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Intermediate files  (on local disk)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9"/>
          <p:cNvSpPr txBox="1"/>
          <p:nvPr/>
        </p:nvSpPr>
        <p:spPr>
          <a:xfrm>
            <a:off x="6071996" y="4884588"/>
            <a:ext cx="5583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799" lvl="0" marL="62864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Reduce  phase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9"/>
          <p:cNvSpPr txBox="1"/>
          <p:nvPr/>
        </p:nvSpPr>
        <p:spPr>
          <a:xfrm>
            <a:off x="7430261" y="4884588"/>
            <a:ext cx="540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09855" lvl="0" marL="12192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Output  files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69"/>
          <p:cNvSpPr txBox="1"/>
          <p:nvPr>
            <p:ph type="title"/>
          </p:nvPr>
        </p:nvSpPr>
        <p:spPr>
          <a:xfrm>
            <a:off x="2995041" y="462212"/>
            <a:ext cx="32754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Схема Map-Reduce</a:t>
            </a:r>
            <a:endParaRPr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0"/>
          <p:cNvSpPr/>
          <p:nvPr/>
        </p:nvSpPr>
        <p:spPr>
          <a:xfrm>
            <a:off x="275843" y="1664207"/>
            <a:ext cx="3336000" cy="463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8" name="Google Shape;818;p70"/>
          <p:cNvSpPr/>
          <p:nvPr/>
        </p:nvSpPr>
        <p:spPr>
          <a:xfrm>
            <a:off x="323532" y="1700749"/>
            <a:ext cx="3240300" cy="451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9" name="Google Shape;819;p70"/>
          <p:cNvSpPr/>
          <p:nvPr/>
        </p:nvSpPr>
        <p:spPr>
          <a:xfrm>
            <a:off x="323532" y="1700749"/>
            <a:ext cx="3240404" cy="4509913"/>
          </a:xfrm>
          <a:custGeom>
            <a:rect b="b" l="l" r="r" t="t"/>
            <a:pathLst>
              <a:path extrusionOk="0" h="3384550" w="3240404">
                <a:moveTo>
                  <a:pt x="0" y="3384423"/>
                </a:moveTo>
                <a:lnTo>
                  <a:pt x="3240405" y="3384423"/>
                </a:lnTo>
                <a:lnTo>
                  <a:pt x="3240405" y="0"/>
                </a:lnTo>
                <a:lnTo>
                  <a:pt x="0" y="0"/>
                </a:lnTo>
                <a:lnTo>
                  <a:pt x="0" y="3384423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0" name="Google Shape;820;p70"/>
          <p:cNvSpPr/>
          <p:nvPr/>
        </p:nvSpPr>
        <p:spPr>
          <a:xfrm>
            <a:off x="882180" y="2558964"/>
            <a:ext cx="685165" cy="304610"/>
          </a:xfrm>
          <a:custGeom>
            <a:rect b="b" l="l" r="r" t="t"/>
            <a:pathLst>
              <a:path extrusionOk="0" h="228600" w="685165">
                <a:moveTo>
                  <a:pt x="0" y="228600"/>
                </a:moveTo>
                <a:lnTo>
                  <a:pt x="684974" y="228600"/>
                </a:lnTo>
                <a:lnTo>
                  <a:pt x="684974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1" name="Google Shape;821;p70"/>
          <p:cNvSpPr/>
          <p:nvPr/>
        </p:nvSpPr>
        <p:spPr>
          <a:xfrm>
            <a:off x="882180" y="2863764"/>
            <a:ext cx="685165" cy="304610"/>
          </a:xfrm>
          <a:custGeom>
            <a:rect b="b" l="l" r="r" t="t"/>
            <a:pathLst>
              <a:path extrusionOk="0" h="228600" w="685165">
                <a:moveTo>
                  <a:pt x="0" y="228600"/>
                </a:moveTo>
                <a:lnTo>
                  <a:pt x="684974" y="228600"/>
                </a:lnTo>
                <a:lnTo>
                  <a:pt x="684974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2" name="Google Shape;822;p70"/>
          <p:cNvSpPr/>
          <p:nvPr/>
        </p:nvSpPr>
        <p:spPr>
          <a:xfrm>
            <a:off x="882180" y="3168564"/>
            <a:ext cx="685165" cy="304610"/>
          </a:xfrm>
          <a:custGeom>
            <a:rect b="b" l="l" r="r" t="t"/>
            <a:pathLst>
              <a:path extrusionOk="0" h="228600" w="685165">
                <a:moveTo>
                  <a:pt x="0" y="228600"/>
                </a:moveTo>
                <a:lnTo>
                  <a:pt x="684974" y="228600"/>
                </a:lnTo>
                <a:lnTo>
                  <a:pt x="684974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3" name="Google Shape;823;p70"/>
          <p:cNvSpPr/>
          <p:nvPr/>
        </p:nvSpPr>
        <p:spPr>
          <a:xfrm>
            <a:off x="882180" y="3473364"/>
            <a:ext cx="685165" cy="304610"/>
          </a:xfrm>
          <a:custGeom>
            <a:rect b="b" l="l" r="r" t="t"/>
            <a:pathLst>
              <a:path extrusionOk="0" h="228600" w="685165">
                <a:moveTo>
                  <a:pt x="0" y="228600"/>
                </a:moveTo>
                <a:lnTo>
                  <a:pt x="684974" y="228600"/>
                </a:lnTo>
                <a:lnTo>
                  <a:pt x="684974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4" name="Google Shape;824;p70"/>
          <p:cNvSpPr/>
          <p:nvPr/>
        </p:nvSpPr>
        <p:spPr>
          <a:xfrm>
            <a:off x="882180" y="3778164"/>
            <a:ext cx="685165" cy="304610"/>
          </a:xfrm>
          <a:custGeom>
            <a:rect b="b" l="l" r="r" t="t"/>
            <a:pathLst>
              <a:path extrusionOk="0" h="228600" w="685165">
                <a:moveTo>
                  <a:pt x="0" y="228600"/>
                </a:moveTo>
                <a:lnTo>
                  <a:pt x="684974" y="228600"/>
                </a:lnTo>
                <a:lnTo>
                  <a:pt x="684974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5" name="Google Shape;825;p70"/>
          <p:cNvSpPr txBox="1"/>
          <p:nvPr/>
        </p:nvSpPr>
        <p:spPr>
          <a:xfrm>
            <a:off x="989380" y="2499020"/>
            <a:ext cx="3855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split 0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split 1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split 2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split 3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split 4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70"/>
          <p:cNvSpPr/>
          <p:nvPr/>
        </p:nvSpPr>
        <p:spPr>
          <a:xfrm>
            <a:off x="2045970" y="2084832"/>
            <a:ext cx="942339" cy="609219"/>
          </a:xfrm>
          <a:custGeom>
            <a:rect b="b" l="l" r="r" t="t"/>
            <a:pathLst>
              <a:path extrusionOk="0" h="457200" w="942339">
                <a:moveTo>
                  <a:pt x="0" y="228600"/>
                </a:moveTo>
                <a:lnTo>
                  <a:pt x="16820" y="167834"/>
                </a:lnTo>
                <a:lnTo>
                  <a:pt x="64290" y="113227"/>
                </a:lnTo>
                <a:lnTo>
                  <a:pt x="98116" y="88915"/>
                </a:lnTo>
                <a:lnTo>
                  <a:pt x="137921" y="66960"/>
                </a:lnTo>
                <a:lnTo>
                  <a:pt x="183146" y="47636"/>
                </a:lnTo>
                <a:lnTo>
                  <a:pt x="233228" y="31213"/>
                </a:lnTo>
                <a:lnTo>
                  <a:pt x="287607" y="17966"/>
                </a:lnTo>
                <a:lnTo>
                  <a:pt x="345722" y="8166"/>
                </a:lnTo>
                <a:lnTo>
                  <a:pt x="407012" y="2087"/>
                </a:lnTo>
                <a:lnTo>
                  <a:pt x="470916" y="0"/>
                </a:lnTo>
                <a:lnTo>
                  <a:pt x="534819" y="2087"/>
                </a:lnTo>
                <a:lnTo>
                  <a:pt x="596109" y="8166"/>
                </a:lnTo>
                <a:lnTo>
                  <a:pt x="654224" y="17966"/>
                </a:lnTo>
                <a:lnTo>
                  <a:pt x="708603" y="31213"/>
                </a:lnTo>
                <a:lnTo>
                  <a:pt x="758685" y="47636"/>
                </a:lnTo>
                <a:lnTo>
                  <a:pt x="803910" y="66960"/>
                </a:lnTo>
                <a:lnTo>
                  <a:pt x="843715" y="88915"/>
                </a:lnTo>
                <a:lnTo>
                  <a:pt x="877541" y="113227"/>
                </a:lnTo>
                <a:lnTo>
                  <a:pt x="925011" y="167834"/>
                </a:lnTo>
                <a:lnTo>
                  <a:pt x="941832" y="228600"/>
                </a:lnTo>
                <a:lnTo>
                  <a:pt x="937533" y="259616"/>
                </a:lnTo>
                <a:lnTo>
                  <a:pt x="904827" y="317575"/>
                </a:lnTo>
                <a:lnTo>
                  <a:pt x="843715" y="368284"/>
                </a:lnTo>
                <a:lnTo>
                  <a:pt x="803910" y="390239"/>
                </a:lnTo>
                <a:lnTo>
                  <a:pt x="758685" y="409563"/>
                </a:lnTo>
                <a:lnTo>
                  <a:pt x="708603" y="425986"/>
                </a:lnTo>
                <a:lnTo>
                  <a:pt x="654224" y="439233"/>
                </a:lnTo>
                <a:lnTo>
                  <a:pt x="596109" y="449033"/>
                </a:lnTo>
                <a:lnTo>
                  <a:pt x="534819" y="455112"/>
                </a:lnTo>
                <a:lnTo>
                  <a:pt x="470916" y="457200"/>
                </a:lnTo>
                <a:lnTo>
                  <a:pt x="407012" y="455112"/>
                </a:lnTo>
                <a:lnTo>
                  <a:pt x="345722" y="449033"/>
                </a:lnTo>
                <a:lnTo>
                  <a:pt x="287607" y="439233"/>
                </a:lnTo>
                <a:lnTo>
                  <a:pt x="233228" y="425986"/>
                </a:lnTo>
                <a:lnTo>
                  <a:pt x="183146" y="409563"/>
                </a:lnTo>
                <a:lnTo>
                  <a:pt x="137921" y="390239"/>
                </a:lnTo>
                <a:lnTo>
                  <a:pt x="98116" y="368284"/>
                </a:lnTo>
                <a:lnTo>
                  <a:pt x="64290" y="343972"/>
                </a:lnTo>
                <a:lnTo>
                  <a:pt x="16820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7" name="Google Shape;827;p70"/>
          <p:cNvSpPr txBox="1"/>
          <p:nvPr/>
        </p:nvSpPr>
        <p:spPr>
          <a:xfrm>
            <a:off x="2278126" y="2248745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70"/>
          <p:cNvSpPr/>
          <p:nvPr/>
        </p:nvSpPr>
        <p:spPr>
          <a:xfrm>
            <a:off x="2045970" y="3200400"/>
            <a:ext cx="942339" cy="609219"/>
          </a:xfrm>
          <a:custGeom>
            <a:rect b="b" l="l" r="r" t="t"/>
            <a:pathLst>
              <a:path extrusionOk="0" h="457200" w="942339">
                <a:moveTo>
                  <a:pt x="0" y="228600"/>
                </a:moveTo>
                <a:lnTo>
                  <a:pt x="16820" y="167789"/>
                </a:lnTo>
                <a:lnTo>
                  <a:pt x="64290" y="113171"/>
                </a:lnTo>
                <a:lnTo>
                  <a:pt x="98116" y="88861"/>
                </a:lnTo>
                <a:lnTo>
                  <a:pt x="137921" y="66913"/>
                </a:lnTo>
                <a:lnTo>
                  <a:pt x="183146" y="47597"/>
                </a:lnTo>
                <a:lnTo>
                  <a:pt x="233228" y="31185"/>
                </a:lnTo>
                <a:lnTo>
                  <a:pt x="287607" y="17948"/>
                </a:lnTo>
                <a:lnTo>
                  <a:pt x="345722" y="8157"/>
                </a:lnTo>
                <a:lnTo>
                  <a:pt x="407012" y="2084"/>
                </a:lnTo>
                <a:lnTo>
                  <a:pt x="470916" y="0"/>
                </a:lnTo>
                <a:lnTo>
                  <a:pt x="534819" y="2084"/>
                </a:lnTo>
                <a:lnTo>
                  <a:pt x="596109" y="8157"/>
                </a:lnTo>
                <a:lnTo>
                  <a:pt x="654224" y="17948"/>
                </a:lnTo>
                <a:lnTo>
                  <a:pt x="708603" y="31185"/>
                </a:lnTo>
                <a:lnTo>
                  <a:pt x="758685" y="47597"/>
                </a:lnTo>
                <a:lnTo>
                  <a:pt x="803910" y="66913"/>
                </a:lnTo>
                <a:lnTo>
                  <a:pt x="843715" y="88861"/>
                </a:lnTo>
                <a:lnTo>
                  <a:pt x="877541" y="113171"/>
                </a:lnTo>
                <a:lnTo>
                  <a:pt x="925011" y="167789"/>
                </a:lnTo>
                <a:lnTo>
                  <a:pt x="941832" y="228600"/>
                </a:lnTo>
                <a:lnTo>
                  <a:pt x="937533" y="259616"/>
                </a:lnTo>
                <a:lnTo>
                  <a:pt x="904827" y="317575"/>
                </a:lnTo>
                <a:lnTo>
                  <a:pt x="843715" y="368284"/>
                </a:lnTo>
                <a:lnTo>
                  <a:pt x="803910" y="390239"/>
                </a:lnTo>
                <a:lnTo>
                  <a:pt x="758685" y="409563"/>
                </a:lnTo>
                <a:lnTo>
                  <a:pt x="708603" y="425986"/>
                </a:lnTo>
                <a:lnTo>
                  <a:pt x="654224" y="439233"/>
                </a:lnTo>
                <a:lnTo>
                  <a:pt x="596109" y="449033"/>
                </a:lnTo>
                <a:lnTo>
                  <a:pt x="534819" y="455112"/>
                </a:lnTo>
                <a:lnTo>
                  <a:pt x="470916" y="457200"/>
                </a:lnTo>
                <a:lnTo>
                  <a:pt x="407012" y="455112"/>
                </a:lnTo>
                <a:lnTo>
                  <a:pt x="345722" y="449033"/>
                </a:lnTo>
                <a:lnTo>
                  <a:pt x="287607" y="439233"/>
                </a:lnTo>
                <a:lnTo>
                  <a:pt x="233228" y="425986"/>
                </a:lnTo>
                <a:lnTo>
                  <a:pt x="183146" y="409563"/>
                </a:lnTo>
                <a:lnTo>
                  <a:pt x="137921" y="390239"/>
                </a:lnTo>
                <a:lnTo>
                  <a:pt x="98116" y="368284"/>
                </a:lnTo>
                <a:lnTo>
                  <a:pt x="64290" y="343972"/>
                </a:lnTo>
                <a:lnTo>
                  <a:pt x="16820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70"/>
          <p:cNvSpPr txBox="1"/>
          <p:nvPr/>
        </p:nvSpPr>
        <p:spPr>
          <a:xfrm>
            <a:off x="2246629" y="3353815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70"/>
          <p:cNvSpPr/>
          <p:nvPr/>
        </p:nvSpPr>
        <p:spPr>
          <a:xfrm>
            <a:off x="2045970" y="4262289"/>
            <a:ext cx="942339" cy="609219"/>
          </a:xfrm>
          <a:custGeom>
            <a:rect b="b" l="l" r="r" t="t"/>
            <a:pathLst>
              <a:path extrusionOk="0" h="457200" w="942339">
                <a:moveTo>
                  <a:pt x="0" y="228600"/>
                </a:moveTo>
                <a:lnTo>
                  <a:pt x="16820" y="167834"/>
                </a:lnTo>
                <a:lnTo>
                  <a:pt x="64290" y="113227"/>
                </a:lnTo>
                <a:lnTo>
                  <a:pt x="98116" y="88915"/>
                </a:lnTo>
                <a:lnTo>
                  <a:pt x="137921" y="66960"/>
                </a:lnTo>
                <a:lnTo>
                  <a:pt x="183146" y="47636"/>
                </a:lnTo>
                <a:lnTo>
                  <a:pt x="233228" y="31213"/>
                </a:lnTo>
                <a:lnTo>
                  <a:pt x="287607" y="17966"/>
                </a:lnTo>
                <a:lnTo>
                  <a:pt x="345722" y="8166"/>
                </a:lnTo>
                <a:lnTo>
                  <a:pt x="407012" y="2087"/>
                </a:lnTo>
                <a:lnTo>
                  <a:pt x="470916" y="0"/>
                </a:lnTo>
                <a:lnTo>
                  <a:pt x="534819" y="2087"/>
                </a:lnTo>
                <a:lnTo>
                  <a:pt x="596109" y="8166"/>
                </a:lnTo>
                <a:lnTo>
                  <a:pt x="654224" y="17966"/>
                </a:lnTo>
                <a:lnTo>
                  <a:pt x="708603" y="31213"/>
                </a:lnTo>
                <a:lnTo>
                  <a:pt x="758685" y="47636"/>
                </a:lnTo>
                <a:lnTo>
                  <a:pt x="803910" y="66960"/>
                </a:lnTo>
                <a:lnTo>
                  <a:pt x="843715" y="88915"/>
                </a:lnTo>
                <a:lnTo>
                  <a:pt x="877541" y="113227"/>
                </a:lnTo>
                <a:lnTo>
                  <a:pt x="925011" y="167834"/>
                </a:lnTo>
                <a:lnTo>
                  <a:pt x="941832" y="228600"/>
                </a:lnTo>
                <a:lnTo>
                  <a:pt x="937533" y="259616"/>
                </a:lnTo>
                <a:lnTo>
                  <a:pt x="904827" y="317575"/>
                </a:lnTo>
                <a:lnTo>
                  <a:pt x="843715" y="368284"/>
                </a:lnTo>
                <a:lnTo>
                  <a:pt x="803910" y="390239"/>
                </a:lnTo>
                <a:lnTo>
                  <a:pt x="758685" y="409563"/>
                </a:lnTo>
                <a:lnTo>
                  <a:pt x="708603" y="425986"/>
                </a:lnTo>
                <a:lnTo>
                  <a:pt x="654224" y="439233"/>
                </a:lnTo>
                <a:lnTo>
                  <a:pt x="596109" y="449033"/>
                </a:lnTo>
                <a:lnTo>
                  <a:pt x="534819" y="455112"/>
                </a:lnTo>
                <a:lnTo>
                  <a:pt x="470916" y="457199"/>
                </a:lnTo>
                <a:lnTo>
                  <a:pt x="407012" y="455112"/>
                </a:lnTo>
                <a:lnTo>
                  <a:pt x="345722" y="449033"/>
                </a:lnTo>
                <a:lnTo>
                  <a:pt x="287607" y="439233"/>
                </a:lnTo>
                <a:lnTo>
                  <a:pt x="233228" y="425986"/>
                </a:lnTo>
                <a:lnTo>
                  <a:pt x="183146" y="409563"/>
                </a:lnTo>
                <a:lnTo>
                  <a:pt x="137921" y="390239"/>
                </a:lnTo>
                <a:lnTo>
                  <a:pt x="98116" y="368284"/>
                </a:lnTo>
                <a:lnTo>
                  <a:pt x="64290" y="343972"/>
                </a:lnTo>
                <a:lnTo>
                  <a:pt x="16820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1" name="Google Shape;831;p70"/>
          <p:cNvSpPr txBox="1"/>
          <p:nvPr/>
        </p:nvSpPr>
        <p:spPr>
          <a:xfrm>
            <a:off x="2246629" y="4416043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70"/>
          <p:cNvSpPr/>
          <p:nvPr/>
        </p:nvSpPr>
        <p:spPr>
          <a:xfrm>
            <a:off x="1567052" y="2085000"/>
            <a:ext cx="322580" cy="632911"/>
          </a:xfrm>
          <a:custGeom>
            <a:rect b="b" l="l" r="r" t="t"/>
            <a:pathLst>
              <a:path extrusionOk="0" h="474980" w="322580">
                <a:moveTo>
                  <a:pt x="279195" y="75677"/>
                </a:moveTo>
                <a:lnTo>
                  <a:pt x="270383" y="129412"/>
                </a:lnTo>
                <a:lnTo>
                  <a:pt x="259841" y="171069"/>
                </a:lnTo>
                <a:lnTo>
                  <a:pt x="246888" y="211327"/>
                </a:lnTo>
                <a:lnTo>
                  <a:pt x="231647" y="249936"/>
                </a:lnTo>
                <a:lnTo>
                  <a:pt x="214122" y="286385"/>
                </a:lnTo>
                <a:lnTo>
                  <a:pt x="194817" y="320421"/>
                </a:lnTo>
                <a:lnTo>
                  <a:pt x="162940" y="366268"/>
                </a:lnTo>
                <a:lnTo>
                  <a:pt x="128142" y="404622"/>
                </a:lnTo>
                <a:lnTo>
                  <a:pt x="91059" y="434594"/>
                </a:lnTo>
                <a:lnTo>
                  <a:pt x="52578" y="454787"/>
                </a:lnTo>
                <a:lnTo>
                  <a:pt x="13462" y="464438"/>
                </a:lnTo>
                <a:lnTo>
                  <a:pt x="0" y="465074"/>
                </a:lnTo>
                <a:lnTo>
                  <a:pt x="381" y="474599"/>
                </a:lnTo>
                <a:lnTo>
                  <a:pt x="41783" y="468503"/>
                </a:lnTo>
                <a:lnTo>
                  <a:pt x="82677" y="450850"/>
                </a:lnTo>
                <a:lnTo>
                  <a:pt x="121920" y="422910"/>
                </a:lnTo>
                <a:lnTo>
                  <a:pt x="158749" y="386206"/>
                </a:lnTo>
                <a:lnTo>
                  <a:pt x="192404" y="341884"/>
                </a:lnTo>
                <a:lnTo>
                  <a:pt x="212978" y="308483"/>
                </a:lnTo>
                <a:lnTo>
                  <a:pt x="231647" y="272541"/>
                </a:lnTo>
                <a:lnTo>
                  <a:pt x="248284" y="234441"/>
                </a:lnTo>
                <a:lnTo>
                  <a:pt x="262635" y="194437"/>
                </a:lnTo>
                <a:lnTo>
                  <a:pt x="274573" y="152908"/>
                </a:lnTo>
                <a:lnTo>
                  <a:pt x="283845" y="110109"/>
                </a:lnTo>
                <a:lnTo>
                  <a:pt x="288650" y="76293"/>
                </a:lnTo>
                <a:lnTo>
                  <a:pt x="279195" y="75677"/>
                </a:lnTo>
                <a:close/>
              </a:path>
              <a:path extrusionOk="0" h="474980" w="322580">
                <a:moveTo>
                  <a:pt x="315754" y="62864"/>
                </a:moveTo>
                <a:lnTo>
                  <a:pt x="280416" y="62864"/>
                </a:lnTo>
                <a:lnTo>
                  <a:pt x="289814" y="63753"/>
                </a:lnTo>
                <a:lnTo>
                  <a:pt x="288650" y="76293"/>
                </a:lnTo>
                <a:lnTo>
                  <a:pt x="322326" y="78486"/>
                </a:lnTo>
                <a:lnTo>
                  <a:pt x="315754" y="62864"/>
                </a:lnTo>
                <a:close/>
              </a:path>
              <a:path extrusionOk="0" h="474980" w="322580">
                <a:moveTo>
                  <a:pt x="280416" y="62864"/>
                </a:moveTo>
                <a:lnTo>
                  <a:pt x="279195" y="75677"/>
                </a:lnTo>
                <a:lnTo>
                  <a:pt x="288650" y="76293"/>
                </a:lnTo>
                <a:lnTo>
                  <a:pt x="289814" y="63753"/>
                </a:lnTo>
                <a:lnTo>
                  <a:pt x="280416" y="62864"/>
                </a:lnTo>
                <a:close/>
              </a:path>
              <a:path extrusionOk="0" h="474980" w="322580">
                <a:moveTo>
                  <a:pt x="289305" y="0"/>
                </a:moveTo>
                <a:lnTo>
                  <a:pt x="246253" y="73533"/>
                </a:lnTo>
                <a:lnTo>
                  <a:pt x="279195" y="75677"/>
                </a:lnTo>
                <a:lnTo>
                  <a:pt x="280416" y="62864"/>
                </a:lnTo>
                <a:lnTo>
                  <a:pt x="315754" y="62864"/>
                </a:lnTo>
                <a:lnTo>
                  <a:pt x="2893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3" name="Google Shape;833;p70"/>
          <p:cNvSpPr/>
          <p:nvPr/>
        </p:nvSpPr>
        <p:spPr>
          <a:xfrm>
            <a:off x="1528572" y="2605193"/>
            <a:ext cx="668655" cy="417991"/>
          </a:xfrm>
          <a:custGeom>
            <a:rect b="b" l="l" r="r" t="t"/>
            <a:pathLst>
              <a:path extrusionOk="0" h="313689" w="668655">
                <a:moveTo>
                  <a:pt x="629856" y="82931"/>
                </a:moveTo>
                <a:lnTo>
                  <a:pt x="619379" y="82931"/>
                </a:lnTo>
                <a:lnTo>
                  <a:pt x="608329" y="96519"/>
                </a:lnTo>
                <a:lnTo>
                  <a:pt x="595884" y="109981"/>
                </a:lnTo>
                <a:lnTo>
                  <a:pt x="566547" y="136271"/>
                </a:lnTo>
                <a:lnTo>
                  <a:pt x="531876" y="161544"/>
                </a:lnTo>
                <a:lnTo>
                  <a:pt x="492505" y="185547"/>
                </a:lnTo>
                <a:lnTo>
                  <a:pt x="448691" y="207899"/>
                </a:lnTo>
                <a:lnTo>
                  <a:pt x="401066" y="228473"/>
                </a:lnTo>
                <a:lnTo>
                  <a:pt x="350011" y="247142"/>
                </a:lnTo>
                <a:lnTo>
                  <a:pt x="296036" y="263525"/>
                </a:lnTo>
                <a:lnTo>
                  <a:pt x="239776" y="277494"/>
                </a:lnTo>
                <a:lnTo>
                  <a:pt x="181483" y="288671"/>
                </a:lnTo>
                <a:lnTo>
                  <a:pt x="121792" y="296925"/>
                </a:lnTo>
                <a:lnTo>
                  <a:pt x="61214" y="302132"/>
                </a:lnTo>
                <a:lnTo>
                  <a:pt x="0" y="303911"/>
                </a:lnTo>
                <a:lnTo>
                  <a:pt x="127" y="313436"/>
                </a:lnTo>
                <a:lnTo>
                  <a:pt x="61594" y="311657"/>
                </a:lnTo>
                <a:lnTo>
                  <a:pt x="122809" y="306450"/>
                </a:lnTo>
                <a:lnTo>
                  <a:pt x="182879" y="298196"/>
                </a:lnTo>
                <a:lnTo>
                  <a:pt x="241680" y="286893"/>
                </a:lnTo>
                <a:lnTo>
                  <a:pt x="298450" y="272796"/>
                </a:lnTo>
                <a:lnTo>
                  <a:pt x="352933" y="256286"/>
                </a:lnTo>
                <a:lnTo>
                  <a:pt x="404367" y="237362"/>
                </a:lnTo>
                <a:lnTo>
                  <a:pt x="452628" y="216662"/>
                </a:lnTo>
                <a:lnTo>
                  <a:pt x="496951" y="193929"/>
                </a:lnTo>
                <a:lnTo>
                  <a:pt x="536955" y="169544"/>
                </a:lnTo>
                <a:lnTo>
                  <a:pt x="572261" y="143763"/>
                </a:lnTo>
                <a:lnTo>
                  <a:pt x="602360" y="116840"/>
                </a:lnTo>
                <a:lnTo>
                  <a:pt x="626872" y="88646"/>
                </a:lnTo>
                <a:lnTo>
                  <a:pt x="627126" y="88392"/>
                </a:lnTo>
                <a:lnTo>
                  <a:pt x="627253" y="88011"/>
                </a:lnTo>
                <a:lnTo>
                  <a:pt x="629856" y="82931"/>
                </a:lnTo>
                <a:close/>
              </a:path>
              <a:path extrusionOk="0" h="313689" w="668655">
                <a:moveTo>
                  <a:pt x="664401" y="58293"/>
                </a:moveTo>
                <a:lnTo>
                  <a:pt x="631697" y="58293"/>
                </a:lnTo>
                <a:lnTo>
                  <a:pt x="640207" y="62737"/>
                </a:lnTo>
                <a:lnTo>
                  <a:pt x="634697" y="73486"/>
                </a:lnTo>
                <a:lnTo>
                  <a:pt x="668401" y="84328"/>
                </a:lnTo>
                <a:lnTo>
                  <a:pt x="664401" y="58293"/>
                </a:lnTo>
                <a:close/>
              </a:path>
              <a:path extrusionOk="0" h="313689" w="668655">
                <a:moveTo>
                  <a:pt x="625464" y="70516"/>
                </a:moveTo>
                <a:lnTo>
                  <a:pt x="618744" y="83693"/>
                </a:lnTo>
                <a:lnTo>
                  <a:pt x="619379" y="82931"/>
                </a:lnTo>
                <a:lnTo>
                  <a:pt x="629856" y="82931"/>
                </a:lnTo>
                <a:lnTo>
                  <a:pt x="634697" y="73486"/>
                </a:lnTo>
                <a:lnTo>
                  <a:pt x="625464" y="70516"/>
                </a:lnTo>
                <a:close/>
              </a:path>
              <a:path extrusionOk="0" h="313689" w="668655">
                <a:moveTo>
                  <a:pt x="631697" y="58293"/>
                </a:moveTo>
                <a:lnTo>
                  <a:pt x="625464" y="70516"/>
                </a:lnTo>
                <a:lnTo>
                  <a:pt x="634697" y="73486"/>
                </a:lnTo>
                <a:lnTo>
                  <a:pt x="640207" y="62737"/>
                </a:lnTo>
                <a:lnTo>
                  <a:pt x="631697" y="58293"/>
                </a:lnTo>
                <a:close/>
              </a:path>
              <a:path extrusionOk="0" h="313689" w="668655">
                <a:moveTo>
                  <a:pt x="655447" y="0"/>
                </a:moveTo>
                <a:lnTo>
                  <a:pt x="595757" y="60960"/>
                </a:lnTo>
                <a:lnTo>
                  <a:pt x="625464" y="70516"/>
                </a:lnTo>
                <a:lnTo>
                  <a:pt x="631697" y="58293"/>
                </a:lnTo>
                <a:lnTo>
                  <a:pt x="664401" y="58293"/>
                </a:lnTo>
                <a:lnTo>
                  <a:pt x="65544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4" name="Google Shape;834;p70"/>
          <p:cNvSpPr/>
          <p:nvPr/>
        </p:nvSpPr>
        <p:spPr>
          <a:xfrm>
            <a:off x="1528572" y="3620007"/>
            <a:ext cx="685164" cy="731909"/>
          </a:xfrm>
          <a:custGeom>
            <a:rect b="b" l="l" r="r" t="t"/>
            <a:pathLst>
              <a:path extrusionOk="0" h="549275" w="685164">
                <a:moveTo>
                  <a:pt x="642353" y="473531"/>
                </a:moveTo>
                <a:lnTo>
                  <a:pt x="609219" y="477138"/>
                </a:lnTo>
                <a:lnTo>
                  <a:pt x="655447" y="548767"/>
                </a:lnTo>
                <a:lnTo>
                  <a:pt x="678639" y="486156"/>
                </a:lnTo>
                <a:lnTo>
                  <a:pt x="643763" y="486156"/>
                </a:lnTo>
                <a:lnTo>
                  <a:pt x="642353" y="473531"/>
                </a:lnTo>
                <a:close/>
              </a:path>
              <a:path extrusionOk="0" h="549275" w="685164">
                <a:moveTo>
                  <a:pt x="651781" y="472504"/>
                </a:moveTo>
                <a:lnTo>
                  <a:pt x="642353" y="473531"/>
                </a:lnTo>
                <a:lnTo>
                  <a:pt x="643763" y="486156"/>
                </a:lnTo>
                <a:lnTo>
                  <a:pt x="653288" y="485139"/>
                </a:lnTo>
                <a:lnTo>
                  <a:pt x="651781" y="472504"/>
                </a:lnTo>
                <a:close/>
              </a:path>
              <a:path extrusionOk="0" h="549275" w="685164">
                <a:moveTo>
                  <a:pt x="685038" y="468883"/>
                </a:moveTo>
                <a:lnTo>
                  <a:pt x="651781" y="472504"/>
                </a:lnTo>
                <a:lnTo>
                  <a:pt x="653288" y="485139"/>
                </a:lnTo>
                <a:lnTo>
                  <a:pt x="643763" y="486156"/>
                </a:lnTo>
                <a:lnTo>
                  <a:pt x="678639" y="486156"/>
                </a:lnTo>
                <a:lnTo>
                  <a:pt x="685038" y="468883"/>
                </a:lnTo>
                <a:close/>
              </a:path>
              <a:path extrusionOk="0" h="549275" w="685164">
                <a:moveTo>
                  <a:pt x="253" y="0"/>
                </a:moveTo>
                <a:lnTo>
                  <a:pt x="0" y="9525"/>
                </a:lnTo>
                <a:lnTo>
                  <a:pt x="30606" y="10287"/>
                </a:lnTo>
                <a:lnTo>
                  <a:pt x="61087" y="12700"/>
                </a:lnTo>
                <a:lnTo>
                  <a:pt x="121539" y="21589"/>
                </a:lnTo>
                <a:lnTo>
                  <a:pt x="180975" y="36194"/>
                </a:lnTo>
                <a:lnTo>
                  <a:pt x="239014" y="56006"/>
                </a:lnTo>
                <a:lnTo>
                  <a:pt x="295275" y="80391"/>
                </a:lnTo>
                <a:lnTo>
                  <a:pt x="349122" y="109346"/>
                </a:lnTo>
                <a:lnTo>
                  <a:pt x="400050" y="142112"/>
                </a:lnTo>
                <a:lnTo>
                  <a:pt x="447675" y="178562"/>
                </a:lnTo>
                <a:lnTo>
                  <a:pt x="491490" y="217931"/>
                </a:lnTo>
                <a:lnTo>
                  <a:pt x="530860" y="260223"/>
                </a:lnTo>
                <a:lnTo>
                  <a:pt x="565530" y="304926"/>
                </a:lnTo>
                <a:lnTo>
                  <a:pt x="594995" y="351408"/>
                </a:lnTo>
                <a:lnTo>
                  <a:pt x="618744" y="399414"/>
                </a:lnTo>
                <a:lnTo>
                  <a:pt x="636142" y="448691"/>
                </a:lnTo>
                <a:lnTo>
                  <a:pt x="642353" y="473531"/>
                </a:lnTo>
                <a:lnTo>
                  <a:pt x="651781" y="472504"/>
                </a:lnTo>
                <a:lnTo>
                  <a:pt x="637032" y="420496"/>
                </a:lnTo>
                <a:lnTo>
                  <a:pt x="615950" y="370839"/>
                </a:lnTo>
                <a:lnTo>
                  <a:pt x="588898" y="322580"/>
                </a:lnTo>
                <a:lnTo>
                  <a:pt x="556260" y="276225"/>
                </a:lnTo>
                <a:lnTo>
                  <a:pt x="518541" y="232156"/>
                </a:lnTo>
                <a:lnTo>
                  <a:pt x="476250" y="190626"/>
                </a:lnTo>
                <a:lnTo>
                  <a:pt x="429895" y="152145"/>
                </a:lnTo>
                <a:lnTo>
                  <a:pt x="379984" y="117093"/>
                </a:lnTo>
                <a:lnTo>
                  <a:pt x="326897" y="85851"/>
                </a:lnTo>
                <a:lnTo>
                  <a:pt x="271017" y="58800"/>
                </a:lnTo>
                <a:lnTo>
                  <a:pt x="213105" y="36449"/>
                </a:lnTo>
                <a:lnTo>
                  <a:pt x="153415" y="18923"/>
                </a:lnTo>
                <a:lnTo>
                  <a:pt x="92583" y="6985"/>
                </a:lnTo>
                <a:lnTo>
                  <a:pt x="30861" y="762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5" name="Google Shape;835;p70"/>
          <p:cNvSpPr/>
          <p:nvPr/>
        </p:nvSpPr>
        <p:spPr>
          <a:xfrm>
            <a:off x="1564132" y="3306740"/>
            <a:ext cx="481964" cy="219148"/>
          </a:xfrm>
          <a:custGeom>
            <a:rect b="b" l="l" r="r" t="t"/>
            <a:pathLst>
              <a:path extrusionOk="0" h="164464" w="481964">
                <a:moveTo>
                  <a:pt x="405539" y="138349"/>
                </a:moveTo>
                <a:lnTo>
                  <a:pt x="398018" y="164337"/>
                </a:lnTo>
                <a:lnTo>
                  <a:pt x="481838" y="148844"/>
                </a:lnTo>
                <a:lnTo>
                  <a:pt x="474269" y="141858"/>
                </a:lnTo>
                <a:lnTo>
                  <a:pt x="417703" y="141858"/>
                </a:lnTo>
                <a:lnTo>
                  <a:pt x="405539" y="138349"/>
                </a:lnTo>
                <a:close/>
              </a:path>
              <a:path extrusionOk="0" h="164464" w="481964">
                <a:moveTo>
                  <a:pt x="411718" y="117001"/>
                </a:moveTo>
                <a:lnTo>
                  <a:pt x="405539" y="138349"/>
                </a:lnTo>
                <a:lnTo>
                  <a:pt x="417703" y="141858"/>
                </a:lnTo>
                <a:lnTo>
                  <a:pt x="423925" y="120523"/>
                </a:lnTo>
                <a:lnTo>
                  <a:pt x="411718" y="117001"/>
                </a:lnTo>
                <a:close/>
              </a:path>
              <a:path extrusionOk="0" h="164464" w="481964">
                <a:moveTo>
                  <a:pt x="419226" y="91058"/>
                </a:moveTo>
                <a:lnTo>
                  <a:pt x="411718" y="117001"/>
                </a:lnTo>
                <a:lnTo>
                  <a:pt x="423925" y="120523"/>
                </a:lnTo>
                <a:lnTo>
                  <a:pt x="417703" y="141858"/>
                </a:lnTo>
                <a:lnTo>
                  <a:pt x="474269" y="141858"/>
                </a:lnTo>
                <a:lnTo>
                  <a:pt x="419226" y="91058"/>
                </a:lnTo>
                <a:close/>
              </a:path>
              <a:path extrusionOk="0" h="164464" w="481964">
                <a:moveTo>
                  <a:pt x="6096" y="0"/>
                </a:moveTo>
                <a:lnTo>
                  <a:pt x="0" y="21336"/>
                </a:lnTo>
                <a:lnTo>
                  <a:pt x="405539" y="138349"/>
                </a:lnTo>
                <a:lnTo>
                  <a:pt x="411718" y="117001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6" name="Google Shape;836;p70"/>
          <p:cNvSpPr txBox="1"/>
          <p:nvPr/>
        </p:nvSpPr>
        <p:spPr>
          <a:xfrm>
            <a:off x="1038758" y="5172795"/>
            <a:ext cx="395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2545" lvl="0" marL="4254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Input  files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70"/>
          <p:cNvSpPr txBox="1"/>
          <p:nvPr/>
        </p:nvSpPr>
        <p:spPr>
          <a:xfrm>
            <a:off x="2302764" y="5172795"/>
            <a:ext cx="442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4826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Map  phase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70"/>
          <p:cNvSpPr txBox="1"/>
          <p:nvPr>
            <p:ph type="title"/>
          </p:nvPr>
        </p:nvSpPr>
        <p:spPr>
          <a:xfrm>
            <a:off x="2995055" y="462200"/>
            <a:ext cx="44901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Входные данные</a:t>
            </a:r>
            <a:endParaRPr sz="3200"/>
          </a:p>
        </p:txBody>
      </p:sp>
      <p:sp>
        <p:nvSpPr>
          <p:cNvPr id="839" name="Google Shape;839;p70"/>
          <p:cNvSpPr txBox="1"/>
          <p:nvPr/>
        </p:nvSpPr>
        <p:spPr>
          <a:xfrm>
            <a:off x="4003300" y="1626946"/>
            <a:ext cx="36639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54634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Входные данные должны быть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разделяемыми (splitable):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70"/>
          <p:cNvSpPr txBox="1"/>
          <p:nvPr/>
        </p:nvSpPr>
        <p:spPr>
          <a:xfrm>
            <a:off x="4460494" y="2440093"/>
            <a:ext cx="3024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54634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▪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файл .gz не дел</a:t>
            </a:r>
            <a:r>
              <a:rPr lang="en-US" sz="1500"/>
              <a:t>и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тся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54634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▪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Обычно split=block в hdfs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70"/>
          <p:cNvSpPr txBox="1"/>
          <p:nvPr>
            <p:ph idx="1" type="body"/>
          </p:nvPr>
        </p:nvSpPr>
        <p:spPr>
          <a:xfrm>
            <a:off x="3836475" y="3620000"/>
            <a:ext cx="51528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noAutofit/>
          </a:bodyPr>
          <a:lstStyle/>
          <a:p>
            <a:pPr indent="-254634" lvl="0" marL="299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/>
              <a:t>Данные в каждом split должны быть</a:t>
            </a:r>
            <a:endParaRPr sz="1500"/>
          </a:p>
          <a:p>
            <a:pPr indent="0" lvl="0" marL="299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независимыми</a:t>
            </a:r>
            <a:endParaRPr sz="1500"/>
          </a:p>
          <a:p>
            <a:pPr indent="-254634" lvl="0" marL="299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/>
              <a:t>Один worker обрабатывает один split</a:t>
            </a:r>
            <a:endParaRPr sz="1500"/>
          </a:p>
          <a:p>
            <a:pPr indent="0" lvl="0" marL="299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(число worker = число split)</a:t>
            </a:r>
            <a:endParaRPr sz="1500"/>
          </a:p>
          <a:p>
            <a:pPr indent="-254634" lvl="0" marL="299085" marR="1435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/>
              <a:t>Worker обычно запускается там, где  лежит его split</a:t>
            </a:r>
            <a:endParaRPr sz="1500"/>
          </a:p>
        </p:txBody>
      </p:sp>
      <p:sp>
        <p:nvSpPr>
          <p:cNvPr id="842" name="Google Shape;842;p70"/>
          <p:cNvSpPr/>
          <p:nvPr/>
        </p:nvSpPr>
        <p:spPr>
          <a:xfrm>
            <a:off x="1567052" y="3924300"/>
            <a:ext cx="322580" cy="643065"/>
          </a:xfrm>
          <a:custGeom>
            <a:rect b="b" l="l" r="r" t="t"/>
            <a:pathLst>
              <a:path extrusionOk="0" h="482600" w="322580">
                <a:moveTo>
                  <a:pt x="279330" y="406468"/>
                </a:moveTo>
                <a:lnTo>
                  <a:pt x="246379" y="408558"/>
                </a:lnTo>
                <a:lnTo>
                  <a:pt x="289305" y="482092"/>
                </a:lnTo>
                <a:lnTo>
                  <a:pt x="315898" y="419226"/>
                </a:lnTo>
                <a:lnTo>
                  <a:pt x="280542" y="419226"/>
                </a:lnTo>
                <a:lnTo>
                  <a:pt x="279330" y="406468"/>
                </a:lnTo>
                <a:close/>
              </a:path>
              <a:path extrusionOk="0" h="482600" w="322580">
                <a:moveTo>
                  <a:pt x="288785" y="405868"/>
                </a:moveTo>
                <a:lnTo>
                  <a:pt x="279330" y="406468"/>
                </a:lnTo>
                <a:lnTo>
                  <a:pt x="280542" y="419226"/>
                </a:lnTo>
                <a:lnTo>
                  <a:pt x="289941" y="418338"/>
                </a:lnTo>
                <a:lnTo>
                  <a:pt x="288785" y="405868"/>
                </a:lnTo>
                <a:close/>
              </a:path>
              <a:path extrusionOk="0" h="482600" w="322580">
                <a:moveTo>
                  <a:pt x="322453" y="403732"/>
                </a:moveTo>
                <a:lnTo>
                  <a:pt x="288785" y="405868"/>
                </a:lnTo>
                <a:lnTo>
                  <a:pt x="289941" y="418338"/>
                </a:lnTo>
                <a:lnTo>
                  <a:pt x="280542" y="419226"/>
                </a:lnTo>
                <a:lnTo>
                  <a:pt x="315898" y="419226"/>
                </a:lnTo>
                <a:lnTo>
                  <a:pt x="322453" y="403732"/>
                </a:lnTo>
                <a:close/>
              </a:path>
              <a:path extrusionOk="0" h="482600" w="322580">
                <a:moveTo>
                  <a:pt x="381" y="0"/>
                </a:moveTo>
                <a:lnTo>
                  <a:pt x="0" y="9525"/>
                </a:lnTo>
                <a:lnTo>
                  <a:pt x="13462" y="10160"/>
                </a:lnTo>
                <a:lnTo>
                  <a:pt x="26543" y="12192"/>
                </a:lnTo>
                <a:lnTo>
                  <a:pt x="65404" y="25654"/>
                </a:lnTo>
                <a:lnTo>
                  <a:pt x="103504" y="49656"/>
                </a:lnTo>
                <a:lnTo>
                  <a:pt x="139953" y="83057"/>
                </a:lnTo>
                <a:lnTo>
                  <a:pt x="173863" y="124713"/>
                </a:lnTo>
                <a:lnTo>
                  <a:pt x="204723" y="173481"/>
                </a:lnTo>
                <a:lnTo>
                  <a:pt x="223139" y="209423"/>
                </a:lnTo>
                <a:lnTo>
                  <a:pt x="239395" y="247395"/>
                </a:lnTo>
                <a:lnTo>
                  <a:pt x="253619" y="287527"/>
                </a:lnTo>
                <a:lnTo>
                  <a:pt x="265429" y="329311"/>
                </a:lnTo>
                <a:lnTo>
                  <a:pt x="274447" y="372110"/>
                </a:lnTo>
                <a:lnTo>
                  <a:pt x="279330" y="406468"/>
                </a:lnTo>
                <a:lnTo>
                  <a:pt x="288785" y="405868"/>
                </a:lnTo>
                <a:lnTo>
                  <a:pt x="279653" y="348361"/>
                </a:lnTo>
                <a:lnTo>
                  <a:pt x="268985" y="305562"/>
                </a:lnTo>
                <a:lnTo>
                  <a:pt x="255778" y="264032"/>
                </a:lnTo>
                <a:lnTo>
                  <a:pt x="240284" y="224281"/>
                </a:lnTo>
                <a:lnTo>
                  <a:pt x="222503" y="186689"/>
                </a:lnTo>
                <a:lnTo>
                  <a:pt x="202946" y="151383"/>
                </a:lnTo>
                <a:lnTo>
                  <a:pt x="181483" y="118999"/>
                </a:lnTo>
                <a:lnTo>
                  <a:pt x="146684" y="76326"/>
                </a:lnTo>
                <a:lnTo>
                  <a:pt x="109092" y="41910"/>
                </a:lnTo>
                <a:lnTo>
                  <a:pt x="69215" y="17018"/>
                </a:lnTo>
                <a:lnTo>
                  <a:pt x="27940" y="2793"/>
                </a:lnTo>
                <a:lnTo>
                  <a:pt x="13969" y="635"/>
                </a:lnTo>
                <a:lnTo>
                  <a:pt x="3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1"/>
          <p:cNvSpPr/>
          <p:nvPr/>
        </p:nvSpPr>
        <p:spPr>
          <a:xfrm>
            <a:off x="275843" y="1664207"/>
            <a:ext cx="4569000" cy="463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48" name="Google Shape;848;p71"/>
          <p:cNvSpPr/>
          <p:nvPr/>
        </p:nvSpPr>
        <p:spPr>
          <a:xfrm>
            <a:off x="323532" y="1700749"/>
            <a:ext cx="4473300" cy="451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49" name="Google Shape;849;p71"/>
          <p:cNvSpPr/>
          <p:nvPr/>
        </p:nvSpPr>
        <p:spPr>
          <a:xfrm>
            <a:off x="323532" y="1700749"/>
            <a:ext cx="4473575" cy="4509913"/>
          </a:xfrm>
          <a:custGeom>
            <a:rect b="b" l="l" r="r" t="t"/>
            <a:pathLst>
              <a:path extrusionOk="0" h="3384550" w="4473575">
                <a:moveTo>
                  <a:pt x="0" y="3384423"/>
                </a:moveTo>
                <a:lnTo>
                  <a:pt x="4473321" y="3384423"/>
                </a:lnTo>
                <a:lnTo>
                  <a:pt x="4473321" y="0"/>
                </a:lnTo>
                <a:lnTo>
                  <a:pt x="0" y="0"/>
                </a:lnTo>
                <a:lnTo>
                  <a:pt x="0" y="3384423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50" name="Google Shape;850;p71"/>
          <p:cNvSpPr txBox="1"/>
          <p:nvPr>
            <p:ph type="title"/>
          </p:nvPr>
        </p:nvSpPr>
        <p:spPr>
          <a:xfrm>
            <a:off x="1356105" y="462212"/>
            <a:ext cx="6818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Передача данных между Map и Reduce</a:t>
            </a:r>
            <a:endParaRPr sz="2400"/>
          </a:p>
        </p:txBody>
      </p:sp>
      <p:sp>
        <p:nvSpPr>
          <p:cNvPr id="851" name="Google Shape;851;p71"/>
          <p:cNvSpPr txBox="1"/>
          <p:nvPr/>
        </p:nvSpPr>
        <p:spPr>
          <a:xfrm>
            <a:off x="4939665" y="1639484"/>
            <a:ext cx="39738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54634" lvl="0" marL="299085" marR="330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Промежуточные данные пишутся  на локальный диск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54634" lvl="0" marL="299085" marR="1708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Для каждого редьюсера маппер  создает свой файл с данными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54634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Д</a:t>
            </a:r>
            <a:r>
              <a:rPr lang="en-US" sz="1500"/>
              <a:t>а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нные – это пара (Key, Value)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54634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Данные с одним Key попадают на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2990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один Reducer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54634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Редьюсеры начинают работать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после завершения всех мапперов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71"/>
          <p:cNvSpPr/>
          <p:nvPr/>
        </p:nvSpPr>
        <p:spPr>
          <a:xfrm>
            <a:off x="524484" y="1970616"/>
            <a:ext cx="4026600" cy="285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53" name="Google Shape;853;p71"/>
          <p:cNvSpPr txBox="1"/>
          <p:nvPr/>
        </p:nvSpPr>
        <p:spPr>
          <a:xfrm>
            <a:off x="761085" y="2141051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71"/>
          <p:cNvSpPr txBox="1"/>
          <p:nvPr/>
        </p:nvSpPr>
        <p:spPr>
          <a:xfrm>
            <a:off x="729691" y="3246119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71"/>
          <p:cNvSpPr txBox="1"/>
          <p:nvPr/>
        </p:nvSpPr>
        <p:spPr>
          <a:xfrm>
            <a:off x="745540" y="4364059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71"/>
          <p:cNvSpPr txBox="1"/>
          <p:nvPr/>
        </p:nvSpPr>
        <p:spPr>
          <a:xfrm>
            <a:off x="3805173" y="2740152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71"/>
          <p:cNvSpPr txBox="1"/>
          <p:nvPr/>
        </p:nvSpPr>
        <p:spPr>
          <a:xfrm>
            <a:off x="3805173" y="3750056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71"/>
          <p:cNvSpPr txBox="1"/>
          <p:nvPr/>
        </p:nvSpPr>
        <p:spPr>
          <a:xfrm>
            <a:off x="785774" y="5065097"/>
            <a:ext cx="442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4826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Map  phase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71"/>
          <p:cNvSpPr txBox="1"/>
          <p:nvPr/>
        </p:nvSpPr>
        <p:spPr>
          <a:xfrm>
            <a:off x="1809242" y="5065097"/>
            <a:ext cx="12903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41605" lvl="0" marL="14160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Intermediate files  (on local disk)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71"/>
          <p:cNvSpPr txBox="1"/>
          <p:nvPr/>
        </p:nvSpPr>
        <p:spPr>
          <a:xfrm>
            <a:off x="3810253" y="5065097"/>
            <a:ext cx="545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50165" lvl="0" marL="5016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Reduce  phase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2318385" y="333349"/>
            <a:ext cx="4508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Масштабирование</a:t>
            </a:r>
            <a:endParaRPr sz="2200"/>
          </a:p>
        </p:txBody>
      </p:sp>
      <p:sp>
        <p:nvSpPr>
          <p:cNvPr id="95" name="Google Shape;95;p18"/>
          <p:cNvSpPr txBox="1"/>
          <p:nvPr/>
        </p:nvSpPr>
        <p:spPr>
          <a:xfrm>
            <a:off x="535940" y="1435607"/>
            <a:ext cx="8002800" cy="4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111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Вертикальное: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7954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Добавить дополнительные ресурсы к существующему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железу (CPU, RAM)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778510" rtl="0" algn="l">
              <a:lnSpc>
                <a:spcPct val="95909"/>
              </a:lnSpc>
              <a:spcBef>
                <a:spcPts val="5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Если нельзя улучшить железо, то надо покупать более  мощное новое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19772"/>
              </a:lnSpc>
              <a:spcBef>
                <a:spcPts val="2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Закон Мура не успевает за ростом объема данных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9772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Горизонтальное: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Добавить больше машин к существующему кластеру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Приложение поддерживает добавление/удаление серверов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4319" lvl="1" marL="7562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Просто масштабироваться “вниз”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2"/>
          <p:cNvSpPr/>
          <p:nvPr/>
        </p:nvSpPr>
        <p:spPr>
          <a:xfrm>
            <a:off x="275843" y="1664207"/>
            <a:ext cx="3336000" cy="4159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66" name="Google Shape;866;p72"/>
          <p:cNvSpPr/>
          <p:nvPr/>
        </p:nvSpPr>
        <p:spPr>
          <a:xfrm>
            <a:off x="323532" y="1700749"/>
            <a:ext cx="3240300" cy="403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67" name="Google Shape;867;p72"/>
          <p:cNvSpPr/>
          <p:nvPr/>
        </p:nvSpPr>
        <p:spPr>
          <a:xfrm>
            <a:off x="323532" y="1700749"/>
            <a:ext cx="3240404" cy="4030152"/>
          </a:xfrm>
          <a:custGeom>
            <a:rect b="b" l="l" r="r" t="t"/>
            <a:pathLst>
              <a:path extrusionOk="0" h="3024504" w="3240404">
                <a:moveTo>
                  <a:pt x="0" y="3024378"/>
                </a:moveTo>
                <a:lnTo>
                  <a:pt x="3240405" y="3024378"/>
                </a:lnTo>
                <a:lnTo>
                  <a:pt x="3240405" y="0"/>
                </a:lnTo>
                <a:lnTo>
                  <a:pt x="0" y="0"/>
                </a:lnTo>
                <a:lnTo>
                  <a:pt x="0" y="3024378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68" name="Google Shape;868;p72"/>
          <p:cNvSpPr txBox="1"/>
          <p:nvPr>
            <p:ph type="title"/>
          </p:nvPr>
        </p:nvSpPr>
        <p:spPr>
          <a:xfrm>
            <a:off x="1819401" y="462212"/>
            <a:ext cx="5145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Результат Map-Reduce задачи</a:t>
            </a:r>
            <a:endParaRPr sz="2400"/>
          </a:p>
        </p:txBody>
      </p:sp>
      <p:sp>
        <p:nvSpPr>
          <p:cNvPr id="869" name="Google Shape;869;p72"/>
          <p:cNvSpPr txBox="1"/>
          <p:nvPr/>
        </p:nvSpPr>
        <p:spPr>
          <a:xfrm>
            <a:off x="3931399" y="1726175"/>
            <a:ext cx="5070600" cy="3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29234" lvl="0" marL="29908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Каждый редьюсер пишет в один  файл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29234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Число редьюсеров задает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пользователь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29234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Данные сохраняются в hdfs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29234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Данные вида Key -&gt; Value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29234" lvl="0" marL="299085" marR="3321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Формат данных определяется  пользователем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72"/>
          <p:cNvSpPr/>
          <p:nvPr/>
        </p:nvSpPr>
        <p:spPr>
          <a:xfrm>
            <a:off x="772934" y="2279056"/>
            <a:ext cx="942339" cy="609219"/>
          </a:xfrm>
          <a:custGeom>
            <a:rect b="b" l="l" r="r" t="t"/>
            <a:pathLst>
              <a:path extrusionOk="0" h="457200" w="942339">
                <a:moveTo>
                  <a:pt x="0" y="228600"/>
                </a:moveTo>
                <a:lnTo>
                  <a:pt x="16821" y="167789"/>
                </a:lnTo>
                <a:lnTo>
                  <a:pt x="64293" y="113171"/>
                </a:lnTo>
                <a:lnTo>
                  <a:pt x="98120" y="88861"/>
                </a:lnTo>
                <a:lnTo>
                  <a:pt x="137926" y="66913"/>
                </a:lnTo>
                <a:lnTo>
                  <a:pt x="183151" y="47597"/>
                </a:lnTo>
                <a:lnTo>
                  <a:pt x="233234" y="31185"/>
                </a:lnTo>
                <a:lnTo>
                  <a:pt x="287612" y="17948"/>
                </a:lnTo>
                <a:lnTo>
                  <a:pt x="345726" y="8157"/>
                </a:lnTo>
                <a:lnTo>
                  <a:pt x="407014" y="2084"/>
                </a:lnTo>
                <a:lnTo>
                  <a:pt x="470916" y="0"/>
                </a:lnTo>
                <a:lnTo>
                  <a:pt x="534817" y="2084"/>
                </a:lnTo>
                <a:lnTo>
                  <a:pt x="596104" y="8157"/>
                </a:lnTo>
                <a:lnTo>
                  <a:pt x="654217" y="17948"/>
                </a:lnTo>
                <a:lnTo>
                  <a:pt x="708594" y="31185"/>
                </a:lnTo>
                <a:lnTo>
                  <a:pt x="758675" y="47597"/>
                </a:lnTo>
                <a:lnTo>
                  <a:pt x="803898" y="66913"/>
                </a:lnTo>
                <a:lnTo>
                  <a:pt x="843703" y="88861"/>
                </a:lnTo>
                <a:lnTo>
                  <a:pt x="877529" y="113171"/>
                </a:lnTo>
                <a:lnTo>
                  <a:pt x="924998" y="167789"/>
                </a:lnTo>
                <a:lnTo>
                  <a:pt x="941819" y="228600"/>
                </a:lnTo>
                <a:lnTo>
                  <a:pt x="937520" y="259616"/>
                </a:lnTo>
                <a:lnTo>
                  <a:pt x="904814" y="317575"/>
                </a:lnTo>
                <a:lnTo>
                  <a:pt x="843703" y="368284"/>
                </a:lnTo>
                <a:lnTo>
                  <a:pt x="803898" y="390239"/>
                </a:lnTo>
                <a:lnTo>
                  <a:pt x="758675" y="409563"/>
                </a:lnTo>
                <a:lnTo>
                  <a:pt x="708594" y="425986"/>
                </a:lnTo>
                <a:lnTo>
                  <a:pt x="654217" y="439233"/>
                </a:lnTo>
                <a:lnTo>
                  <a:pt x="596104" y="449033"/>
                </a:lnTo>
                <a:lnTo>
                  <a:pt x="534817" y="455112"/>
                </a:lnTo>
                <a:lnTo>
                  <a:pt x="470916" y="457200"/>
                </a:lnTo>
                <a:lnTo>
                  <a:pt x="407014" y="455112"/>
                </a:lnTo>
                <a:lnTo>
                  <a:pt x="345726" y="449033"/>
                </a:lnTo>
                <a:lnTo>
                  <a:pt x="287612" y="439233"/>
                </a:lnTo>
                <a:lnTo>
                  <a:pt x="233234" y="425986"/>
                </a:lnTo>
                <a:lnTo>
                  <a:pt x="183151" y="409563"/>
                </a:lnTo>
                <a:lnTo>
                  <a:pt x="137926" y="390239"/>
                </a:lnTo>
                <a:lnTo>
                  <a:pt x="98120" y="368284"/>
                </a:lnTo>
                <a:lnTo>
                  <a:pt x="64293" y="343972"/>
                </a:lnTo>
                <a:lnTo>
                  <a:pt x="16821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71" name="Google Shape;871;p72"/>
          <p:cNvSpPr txBox="1"/>
          <p:nvPr/>
        </p:nvSpPr>
        <p:spPr>
          <a:xfrm>
            <a:off x="973226" y="2432472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72"/>
          <p:cNvSpPr/>
          <p:nvPr/>
        </p:nvSpPr>
        <p:spPr>
          <a:xfrm>
            <a:off x="772934" y="3290823"/>
            <a:ext cx="942339" cy="609219"/>
          </a:xfrm>
          <a:custGeom>
            <a:rect b="b" l="l" r="r" t="t"/>
            <a:pathLst>
              <a:path extrusionOk="0" h="457200" w="942339">
                <a:moveTo>
                  <a:pt x="0" y="228600"/>
                </a:moveTo>
                <a:lnTo>
                  <a:pt x="16821" y="167789"/>
                </a:lnTo>
                <a:lnTo>
                  <a:pt x="64293" y="113171"/>
                </a:lnTo>
                <a:lnTo>
                  <a:pt x="98120" y="88861"/>
                </a:lnTo>
                <a:lnTo>
                  <a:pt x="137926" y="66913"/>
                </a:lnTo>
                <a:lnTo>
                  <a:pt x="183151" y="47597"/>
                </a:lnTo>
                <a:lnTo>
                  <a:pt x="233234" y="31185"/>
                </a:lnTo>
                <a:lnTo>
                  <a:pt x="287612" y="17948"/>
                </a:lnTo>
                <a:lnTo>
                  <a:pt x="345726" y="8157"/>
                </a:lnTo>
                <a:lnTo>
                  <a:pt x="407014" y="2084"/>
                </a:lnTo>
                <a:lnTo>
                  <a:pt x="470916" y="0"/>
                </a:lnTo>
                <a:lnTo>
                  <a:pt x="534817" y="2084"/>
                </a:lnTo>
                <a:lnTo>
                  <a:pt x="596104" y="8157"/>
                </a:lnTo>
                <a:lnTo>
                  <a:pt x="654217" y="17948"/>
                </a:lnTo>
                <a:lnTo>
                  <a:pt x="708594" y="31185"/>
                </a:lnTo>
                <a:lnTo>
                  <a:pt x="758675" y="47597"/>
                </a:lnTo>
                <a:lnTo>
                  <a:pt x="803898" y="66913"/>
                </a:lnTo>
                <a:lnTo>
                  <a:pt x="843703" y="88861"/>
                </a:lnTo>
                <a:lnTo>
                  <a:pt x="877529" y="113171"/>
                </a:lnTo>
                <a:lnTo>
                  <a:pt x="924998" y="167789"/>
                </a:lnTo>
                <a:lnTo>
                  <a:pt x="941819" y="228600"/>
                </a:lnTo>
                <a:lnTo>
                  <a:pt x="937520" y="259616"/>
                </a:lnTo>
                <a:lnTo>
                  <a:pt x="904814" y="317575"/>
                </a:lnTo>
                <a:lnTo>
                  <a:pt x="843703" y="368284"/>
                </a:lnTo>
                <a:lnTo>
                  <a:pt x="803898" y="390239"/>
                </a:lnTo>
                <a:lnTo>
                  <a:pt x="758675" y="409563"/>
                </a:lnTo>
                <a:lnTo>
                  <a:pt x="708594" y="425986"/>
                </a:lnTo>
                <a:lnTo>
                  <a:pt x="654217" y="439233"/>
                </a:lnTo>
                <a:lnTo>
                  <a:pt x="596104" y="449033"/>
                </a:lnTo>
                <a:lnTo>
                  <a:pt x="534817" y="455112"/>
                </a:lnTo>
                <a:lnTo>
                  <a:pt x="470916" y="457200"/>
                </a:lnTo>
                <a:lnTo>
                  <a:pt x="407014" y="455112"/>
                </a:lnTo>
                <a:lnTo>
                  <a:pt x="345726" y="449033"/>
                </a:lnTo>
                <a:lnTo>
                  <a:pt x="287612" y="439233"/>
                </a:lnTo>
                <a:lnTo>
                  <a:pt x="233234" y="425986"/>
                </a:lnTo>
                <a:lnTo>
                  <a:pt x="183151" y="409563"/>
                </a:lnTo>
                <a:lnTo>
                  <a:pt x="137926" y="390239"/>
                </a:lnTo>
                <a:lnTo>
                  <a:pt x="98120" y="368284"/>
                </a:lnTo>
                <a:lnTo>
                  <a:pt x="64293" y="343972"/>
                </a:lnTo>
                <a:lnTo>
                  <a:pt x="16821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73" name="Google Shape;873;p72"/>
          <p:cNvSpPr txBox="1"/>
          <p:nvPr/>
        </p:nvSpPr>
        <p:spPr>
          <a:xfrm>
            <a:off x="973226" y="3442376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worker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72"/>
          <p:cNvSpPr txBox="1"/>
          <p:nvPr/>
        </p:nvSpPr>
        <p:spPr>
          <a:xfrm>
            <a:off x="2310892" y="2295905"/>
            <a:ext cx="685200" cy="5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-60959" lvl="0" marL="189230" marR="1231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output  file 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72"/>
          <p:cNvSpPr txBox="1"/>
          <p:nvPr/>
        </p:nvSpPr>
        <p:spPr>
          <a:xfrm>
            <a:off x="2310892" y="3305640"/>
            <a:ext cx="685200" cy="5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-60960" lvl="0" marL="190500" marR="1219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output  file 1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72"/>
          <p:cNvSpPr/>
          <p:nvPr/>
        </p:nvSpPr>
        <p:spPr>
          <a:xfrm>
            <a:off x="1714754" y="2533903"/>
            <a:ext cx="594360" cy="101537"/>
          </a:xfrm>
          <a:custGeom>
            <a:rect b="b" l="l" r="r" t="t"/>
            <a:pathLst>
              <a:path extrusionOk="0" h="76200" w="594360">
                <a:moveTo>
                  <a:pt x="518204" y="49257"/>
                </a:moveTo>
                <a:lnTo>
                  <a:pt x="518159" y="76200"/>
                </a:lnTo>
                <a:lnTo>
                  <a:pt x="572188" y="49276"/>
                </a:lnTo>
                <a:lnTo>
                  <a:pt x="530859" y="49276"/>
                </a:lnTo>
                <a:lnTo>
                  <a:pt x="518204" y="49257"/>
                </a:lnTo>
                <a:close/>
              </a:path>
              <a:path extrusionOk="0" h="76200" w="594360">
                <a:moveTo>
                  <a:pt x="518241" y="27032"/>
                </a:moveTo>
                <a:lnTo>
                  <a:pt x="518204" y="49257"/>
                </a:lnTo>
                <a:lnTo>
                  <a:pt x="530859" y="49276"/>
                </a:lnTo>
                <a:lnTo>
                  <a:pt x="530859" y="27051"/>
                </a:lnTo>
                <a:lnTo>
                  <a:pt x="518241" y="27032"/>
                </a:lnTo>
                <a:close/>
              </a:path>
              <a:path extrusionOk="0" h="76200" w="594360">
                <a:moveTo>
                  <a:pt x="518287" y="0"/>
                </a:moveTo>
                <a:lnTo>
                  <a:pt x="518241" y="27032"/>
                </a:lnTo>
                <a:lnTo>
                  <a:pt x="530859" y="27051"/>
                </a:lnTo>
                <a:lnTo>
                  <a:pt x="530859" y="49276"/>
                </a:lnTo>
                <a:lnTo>
                  <a:pt x="572188" y="49276"/>
                </a:lnTo>
                <a:lnTo>
                  <a:pt x="594359" y="38227"/>
                </a:lnTo>
                <a:lnTo>
                  <a:pt x="518287" y="0"/>
                </a:lnTo>
                <a:close/>
              </a:path>
              <a:path extrusionOk="0" h="76200" w="594360">
                <a:moveTo>
                  <a:pt x="0" y="26289"/>
                </a:moveTo>
                <a:lnTo>
                  <a:pt x="0" y="48514"/>
                </a:lnTo>
                <a:lnTo>
                  <a:pt x="518204" y="49257"/>
                </a:lnTo>
                <a:lnTo>
                  <a:pt x="518241" y="27032"/>
                </a:lnTo>
                <a:lnTo>
                  <a:pt x="0" y="262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77" name="Google Shape;877;p72"/>
          <p:cNvSpPr/>
          <p:nvPr/>
        </p:nvSpPr>
        <p:spPr>
          <a:xfrm>
            <a:off x="1714754" y="3543807"/>
            <a:ext cx="596264" cy="101536"/>
          </a:xfrm>
          <a:custGeom>
            <a:rect b="b" l="l" r="r" t="t"/>
            <a:pathLst>
              <a:path extrusionOk="0" h="76200" w="596264">
                <a:moveTo>
                  <a:pt x="586821" y="33400"/>
                </a:moveTo>
                <a:lnTo>
                  <a:pt x="532510" y="33400"/>
                </a:lnTo>
                <a:lnTo>
                  <a:pt x="532510" y="42925"/>
                </a:lnTo>
                <a:lnTo>
                  <a:pt x="519755" y="42941"/>
                </a:lnTo>
                <a:lnTo>
                  <a:pt x="519810" y="76200"/>
                </a:lnTo>
                <a:lnTo>
                  <a:pt x="596010" y="37973"/>
                </a:lnTo>
                <a:lnTo>
                  <a:pt x="586821" y="33400"/>
                </a:lnTo>
                <a:close/>
              </a:path>
              <a:path extrusionOk="0" h="76200" w="596264">
                <a:moveTo>
                  <a:pt x="519739" y="33416"/>
                </a:moveTo>
                <a:lnTo>
                  <a:pt x="0" y="34036"/>
                </a:lnTo>
                <a:lnTo>
                  <a:pt x="0" y="43561"/>
                </a:lnTo>
                <a:lnTo>
                  <a:pt x="519755" y="42941"/>
                </a:lnTo>
                <a:lnTo>
                  <a:pt x="519739" y="33416"/>
                </a:lnTo>
                <a:close/>
              </a:path>
              <a:path extrusionOk="0" h="76200" w="596264">
                <a:moveTo>
                  <a:pt x="532510" y="33400"/>
                </a:moveTo>
                <a:lnTo>
                  <a:pt x="519739" y="33416"/>
                </a:lnTo>
                <a:lnTo>
                  <a:pt x="519755" y="42941"/>
                </a:lnTo>
                <a:lnTo>
                  <a:pt x="532510" y="42925"/>
                </a:lnTo>
                <a:lnTo>
                  <a:pt x="532510" y="33400"/>
                </a:lnTo>
                <a:close/>
              </a:path>
              <a:path extrusionOk="0" h="76200" w="596264">
                <a:moveTo>
                  <a:pt x="519683" y="0"/>
                </a:moveTo>
                <a:lnTo>
                  <a:pt x="519739" y="33416"/>
                </a:lnTo>
                <a:lnTo>
                  <a:pt x="586821" y="33400"/>
                </a:lnTo>
                <a:lnTo>
                  <a:pt x="5196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78" name="Google Shape;878;p72"/>
          <p:cNvSpPr txBox="1"/>
          <p:nvPr/>
        </p:nvSpPr>
        <p:spPr>
          <a:xfrm>
            <a:off x="978408" y="4750477"/>
            <a:ext cx="54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Reduce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5016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phase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2"/>
          <p:cNvSpPr txBox="1"/>
          <p:nvPr/>
        </p:nvSpPr>
        <p:spPr>
          <a:xfrm>
            <a:off x="2476500" y="4757014"/>
            <a:ext cx="5283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Output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files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3"/>
          <p:cNvSpPr/>
          <p:nvPr/>
        </p:nvSpPr>
        <p:spPr>
          <a:xfrm>
            <a:off x="2004060" y="1568703"/>
            <a:ext cx="4847700" cy="463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85" name="Google Shape;885;p73"/>
          <p:cNvSpPr/>
          <p:nvPr/>
        </p:nvSpPr>
        <p:spPr>
          <a:xfrm>
            <a:off x="2051685" y="1604737"/>
            <a:ext cx="4752600" cy="451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86" name="Google Shape;886;p73"/>
          <p:cNvSpPr/>
          <p:nvPr/>
        </p:nvSpPr>
        <p:spPr>
          <a:xfrm>
            <a:off x="2051685" y="1604737"/>
            <a:ext cx="4752975" cy="4509913"/>
          </a:xfrm>
          <a:custGeom>
            <a:rect b="b" l="l" r="r" t="t"/>
            <a:pathLst>
              <a:path extrusionOk="0" h="3384550" w="4752975">
                <a:moveTo>
                  <a:pt x="0" y="3384423"/>
                </a:moveTo>
                <a:lnTo>
                  <a:pt x="4752467" y="3384423"/>
                </a:lnTo>
                <a:lnTo>
                  <a:pt x="4752467" y="0"/>
                </a:lnTo>
                <a:lnTo>
                  <a:pt x="0" y="0"/>
                </a:lnTo>
                <a:lnTo>
                  <a:pt x="0" y="3384423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87" name="Google Shape;887;p73"/>
          <p:cNvSpPr/>
          <p:nvPr/>
        </p:nvSpPr>
        <p:spPr>
          <a:xfrm>
            <a:off x="2535554" y="2451100"/>
            <a:ext cx="685164" cy="304610"/>
          </a:xfrm>
          <a:custGeom>
            <a:rect b="b" l="l" r="r" t="t"/>
            <a:pathLst>
              <a:path extrusionOk="0" h="228600" w="685164">
                <a:moveTo>
                  <a:pt x="0" y="228600"/>
                </a:moveTo>
                <a:lnTo>
                  <a:pt x="684974" y="228600"/>
                </a:lnTo>
                <a:lnTo>
                  <a:pt x="684974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88" name="Google Shape;888;p73"/>
          <p:cNvSpPr/>
          <p:nvPr/>
        </p:nvSpPr>
        <p:spPr>
          <a:xfrm>
            <a:off x="2535554" y="2755900"/>
            <a:ext cx="685164" cy="304610"/>
          </a:xfrm>
          <a:custGeom>
            <a:rect b="b" l="l" r="r" t="t"/>
            <a:pathLst>
              <a:path extrusionOk="0" h="228600" w="685164">
                <a:moveTo>
                  <a:pt x="0" y="228600"/>
                </a:moveTo>
                <a:lnTo>
                  <a:pt x="684974" y="228600"/>
                </a:lnTo>
                <a:lnTo>
                  <a:pt x="684974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89" name="Google Shape;889;p73"/>
          <p:cNvSpPr/>
          <p:nvPr/>
        </p:nvSpPr>
        <p:spPr>
          <a:xfrm>
            <a:off x="2535554" y="3060700"/>
            <a:ext cx="685164" cy="304610"/>
          </a:xfrm>
          <a:custGeom>
            <a:rect b="b" l="l" r="r" t="t"/>
            <a:pathLst>
              <a:path extrusionOk="0" h="228600" w="685164">
                <a:moveTo>
                  <a:pt x="0" y="228600"/>
                </a:moveTo>
                <a:lnTo>
                  <a:pt x="684974" y="228600"/>
                </a:lnTo>
                <a:lnTo>
                  <a:pt x="684974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90" name="Google Shape;890;p73"/>
          <p:cNvSpPr/>
          <p:nvPr/>
        </p:nvSpPr>
        <p:spPr>
          <a:xfrm>
            <a:off x="2535554" y="3365500"/>
            <a:ext cx="685164" cy="304610"/>
          </a:xfrm>
          <a:custGeom>
            <a:rect b="b" l="l" r="r" t="t"/>
            <a:pathLst>
              <a:path extrusionOk="0" h="228600" w="685164">
                <a:moveTo>
                  <a:pt x="0" y="228600"/>
                </a:moveTo>
                <a:lnTo>
                  <a:pt x="684974" y="228600"/>
                </a:lnTo>
                <a:lnTo>
                  <a:pt x="684974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91" name="Google Shape;891;p73"/>
          <p:cNvSpPr/>
          <p:nvPr/>
        </p:nvSpPr>
        <p:spPr>
          <a:xfrm>
            <a:off x="2535554" y="3670300"/>
            <a:ext cx="685164" cy="304610"/>
          </a:xfrm>
          <a:custGeom>
            <a:rect b="b" l="l" r="r" t="t"/>
            <a:pathLst>
              <a:path extrusionOk="0" h="228600" w="685164">
                <a:moveTo>
                  <a:pt x="0" y="228600"/>
                </a:moveTo>
                <a:lnTo>
                  <a:pt x="684974" y="228600"/>
                </a:lnTo>
                <a:lnTo>
                  <a:pt x="684974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92" name="Google Shape;892;p73"/>
          <p:cNvSpPr txBox="1"/>
          <p:nvPr/>
        </p:nvSpPr>
        <p:spPr>
          <a:xfrm>
            <a:off x="2642870" y="2391176"/>
            <a:ext cx="3861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split 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split 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split 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split 3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split 4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3"/>
          <p:cNvSpPr/>
          <p:nvPr/>
        </p:nvSpPr>
        <p:spPr>
          <a:xfrm>
            <a:off x="3699255" y="1976967"/>
            <a:ext cx="942339" cy="609219"/>
          </a:xfrm>
          <a:custGeom>
            <a:rect b="b" l="l" r="r" t="t"/>
            <a:pathLst>
              <a:path extrusionOk="0" h="457200" w="942339">
                <a:moveTo>
                  <a:pt x="0" y="228600"/>
                </a:moveTo>
                <a:lnTo>
                  <a:pt x="16829" y="167834"/>
                </a:lnTo>
                <a:lnTo>
                  <a:pt x="64318" y="113227"/>
                </a:lnTo>
                <a:lnTo>
                  <a:pt x="98154" y="88915"/>
                </a:lnTo>
                <a:lnTo>
                  <a:pt x="137969" y="66960"/>
                </a:lnTo>
                <a:lnTo>
                  <a:pt x="183200" y="47636"/>
                </a:lnTo>
                <a:lnTo>
                  <a:pt x="233284" y="31213"/>
                </a:lnTo>
                <a:lnTo>
                  <a:pt x="287660" y="17966"/>
                </a:lnTo>
                <a:lnTo>
                  <a:pt x="345766" y="8166"/>
                </a:lnTo>
                <a:lnTo>
                  <a:pt x="407038" y="2087"/>
                </a:lnTo>
                <a:lnTo>
                  <a:pt x="470916" y="0"/>
                </a:lnTo>
                <a:lnTo>
                  <a:pt x="534819" y="2087"/>
                </a:lnTo>
                <a:lnTo>
                  <a:pt x="596109" y="8166"/>
                </a:lnTo>
                <a:lnTo>
                  <a:pt x="654224" y="17966"/>
                </a:lnTo>
                <a:lnTo>
                  <a:pt x="708603" y="31213"/>
                </a:lnTo>
                <a:lnTo>
                  <a:pt x="758685" y="47636"/>
                </a:lnTo>
                <a:lnTo>
                  <a:pt x="803910" y="66960"/>
                </a:lnTo>
                <a:lnTo>
                  <a:pt x="843715" y="88915"/>
                </a:lnTo>
                <a:lnTo>
                  <a:pt x="877541" y="113227"/>
                </a:lnTo>
                <a:lnTo>
                  <a:pt x="925011" y="167834"/>
                </a:lnTo>
                <a:lnTo>
                  <a:pt x="941832" y="228600"/>
                </a:lnTo>
                <a:lnTo>
                  <a:pt x="937533" y="259643"/>
                </a:lnTo>
                <a:lnTo>
                  <a:pt x="904827" y="317628"/>
                </a:lnTo>
                <a:lnTo>
                  <a:pt x="843715" y="368338"/>
                </a:lnTo>
                <a:lnTo>
                  <a:pt x="803910" y="390286"/>
                </a:lnTo>
                <a:lnTo>
                  <a:pt x="758685" y="409602"/>
                </a:lnTo>
                <a:lnTo>
                  <a:pt x="708603" y="426014"/>
                </a:lnTo>
                <a:lnTo>
                  <a:pt x="654224" y="439251"/>
                </a:lnTo>
                <a:lnTo>
                  <a:pt x="596109" y="449042"/>
                </a:lnTo>
                <a:lnTo>
                  <a:pt x="534819" y="455115"/>
                </a:lnTo>
                <a:lnTo>
                  <a:pt x="470916" y="457200"/>
                </a:lnTo>
                <a:lnTo>
                  <a:pt x="407038" y="455115"/>
                </a:lnTo>
                <a:lnTo>
                  <a:pt x="345766" y="449042"/>
                </a:lnTo>
                <a:lnTo>
                  <a:pt x="287660" y="439251"/>
                </a:lnTo>
                <a:lnTo>
                  <a:pt x="233284" y="426014"/>
                </a:lnTo>
                <a:lnTo>
                  <a:pt x="183200" y="409602"/>
                </a:lnTo>
                <a:lnTo>
                  <a:pt x="137969" y="390286"/>
                </a:lnTo>
                <a:lnTo>
                  <a:pt x="98154" y="368338"/>
                </a:lnTo>
                <a:lnTo>
                  <a:pt x="64318" y="344028"/>
                </a:lnTo>
                <a:lnTo>
                  <a:pt x="16829" y="289410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94" name="Google Shape;894;p73"/>
          <p:cNvSpPr txBox="1"/>
          <p:nvPr/>
        </p:nvSpPr>
        <p:spPr>
          <a:xfrm>
            <a:off x="3931920" y="2141051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worker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73"/>
          <p:cNvSpPr/>
          <p:nvPr/>
        </p:nvSpPr>
        <p:spPr>
          <a:xfrm>
            <a:off x="3699255" y="3092535"/>
            <a:ext cx="942339" cy="609219"/>
          </a:xfrm>
          <a:custGeom>
            <a:rect b="b" l="l" r="r" t="t"/>
            <a:pathLst>
              <a:path extrusionOk="0" h="457200" w="942339">
                <a:moveTo>
                  <a:pt x="0" y="228600"/>
                </a:moveTo>
                <a:lnTo>
                  <a:pt x="16829" y="167834"/>
                </a:lnTo>
                <a:lnTo>
                  <a:pt x="64318" y="113227"/>
                </a:lnTo>
                <a:lnTo>
                  <a:pt x="98154" y="88915"/>
                </a:lnTo>
                <a:lnTo>
                  <a:pt x="137969" y="66960"/>
                </a:lnTo>
                <a:lnTo>
                  <a:pt x="183200" y="47636"/>
                </a:lnTo>
                <a:lnTo>
                  <a:pt x="233284" y="31213"/>
                </a:lnTo>
                <a:lnTo>
                  <a:pt x="287660" y="17966"/>
                </a:lnTo>
                <a:lnTo>
                  <a:pt x="345766" y="8166"/>
                </a:lnTo>
                <a:lnTo>
                  <a:pt x="407038" y="2087"/>
                </a:lnTo>
                <a:lnTo>
                  <a:pt x="470916" y="0"/>
                </a:lnTo>
                <a:lnTo>
                  <a:pt x="534819" y="2087"/>
                </a:lnTo>
                <a:lnTo>
                  <a:pt x="596109" y="8166"/>
                </a:lnTo>
                <a:lnTo>
                  <a:pt x="654224" y="17966"/>
                </a:lnTo>
                <a:lnTo>
                  <a:pt x="708603" y="31213"/>
                </a:lnTo>
                <a:lnTo>
                  <a:pt x="758685" y="47636"/>
                </a:lnTo>
                <a:lnTo>
                  <a:pt x="803910" y="66960"/>
                </a:lnTo>
                <a:lnTo>
                  <a:pt x="843715" y="88915"/>
                </a:lnTo>
                <a:lnTo>
                  <a:pt x="877541" y="113227"/>
                </a:lnTo>
                <a:lnTo>
                  <a:pt x="925011" y="167834"/>
                </a:lnTo>
                <a:lnTo>
                  <a:pt x="941832" y="228600"/>
                </a:lnTo>
                <a:lnTo>
                  <a:pt x="937533" y="259616"/>
                </a:lnTo>
                <a:lnTo>
                  <a:pt x="904827" y="317575"/>
                </a:lnTo>
                <a:lnTo>
                  <a:pt x="843715" y="368284"/>
                </a:lnTo>
                <a:lnTo>
                  <a:pt x="803910" y="390239"/>
                </a:lnTo>
                <a:lnTo>
                  <a:pt x="758685" y="409563"/>
                </a:lnTo>
                <a:lnTo>
                  <a:pt x="708603" y="425986"/>
                </a:lnTo>
                <a:lnTo>
                  <a:pt x="654224" y="439233"/>
                </a:lnTo>
                <a:lnTo>
                  <a:pt x="596109" y="449033"/>
                </a:lnTo>
                <a:lnTo>
                  <a:pt x="534819" y="455112"/>
                </a:lnTo>
                <a:lnTo>
                  <a:pt x="470916" y="457200"/>
                </a:lnTo>
                <a:lnTo>
                  <a:pt x="407038" y="455112"/>
                </a:lnTo>
                <a:lnTo>
                  <a:pt x="345766" y="449033"/>
                </a:lnTo>
                <a:lnTo>
                  <a:pt x="287660" y="439233"/>
                </a:lnTo>
                <a:lnTo>
                  <a:pt x="233284" y="425986"/>
                </a:lnTo>
                <a:lnTo>
                  <a:pt x="183200" y="409563"/>
                </a:lnTo>
                <a:lnTo>
                  <a:pt x="137969" y="390239"/>
                </a:lnTo>
                <a:lnTo>
                  <a:pt x="98154" y="368284"/>
                </a:lnTo>
                <a:lnTo>
                  <a:pt x="64318" y="343972"/>
                </a:lnTo>
                <a:lnTo>
                  <a:pt x="16829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96" name="Google Shape;896;p73"/>
          <p:cNvSpPr txBox="1"/>
          <p:nvPr/>
        </p:nvSpPr>
        <p:spPr>
          <a:xfrm>
            <a:off x="3900170" y="3246119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worker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73"/>
          <p:cNvSpPr/>
          <p:nvPr/>
        </p:nvSpPr>
        <p:spPr>
          <a:xfrm>
            <a:off x="3699255" y="4182364"/>
            <a:ext cx="942339" cy="609219"/>
          </a:xfrm>
          <a:custGeom>
            <a:rect b="b" l="l" r="r" t="t"/>
            <a:pathLst>
              <a:path extrusionOk="0" h="457200" w="942339">
                <a:moveTo>
                  <a:pt x="0" y="228600"/>
                </a:moveTo>
                <a:lnTo>
                  <a:pt x="16829" y="167834"/>
                </a:lnTo>
                <a:lnTo>
                  <a:pt x="64318" y="113227"/>
                </a:lnTo>
                <a:lnTo>
                  <a:pt x="98154" y="88915"/>
                </a:lnTo>
                <a:lnTo>
                  <a:pt x="137969" y="66960"/>
                </a:lnTo>
                <a:lnTo>
                  <a:pt x="183200" y="47636"/>
                </a:lnTo>
                <a:lnTo>
                  <a:pt x="233284" y="31213"/>
                </a:lnTo>
                <a:lnTo>
                  <a:pt x="287660" y="17966"/>
                </a:lnTo>
                <a:lnTo>
                  <a:pt x="345766" y="8166"/>
                </a:lnTo>
                <a:lnTo>
                  <a:pt x="407038" y="2087"/>
                </a:lnTo>
                <a:lnTo>
                  <a:pt x="470916" y="0"/>
                </a:lnTo>
                <a:lnTo>
                  <a:pt x="534819" y="2087"/>
                </a:lnTo>
                <a:lnTo>
                  <a:pt x="596109" y="8166"/>
                </a:lnTo>
                <a:lnTo>
                  <a:pt x="654224" y="17966"/>
                </a:lnTo>
                <a:lnTo>
                  <a:pt x="708603" y="31213"/>
                </a:lnTo>
                <a:lnTo>
                  <a:pt x="758685" y="47636"/>
                </a:lnTo>
                <a:lnTo>
                  <a:pt x="803910" y="66960"/>
                </a:lnTo>
                <a:lnTo>
                  <a:pt x="843715" y="88915"/>
                </a:lnTo>
                <a:lnTo>
                  <a:pt x="877541" y="113227"/>
                </a:lnTo>
                <a:lnTo>
                  <a:pt x="925011" y="167834"/>
                </a:lnTo>
                <a:lnTo>
                  <a:pt x="941832" y="228600"/>
                </a:lnTo>
                <a:lnTo>
                  <a:pt x="937533" y="259616"/>
                </a:lnTo>
                <a:lnTo>
                  <a:pt x="904827" y="317575"/>
                </a:lnTo>
                <a:lnTo>
                  <a:pt x="843715" y="368284"/>
                </a:lnTo>
                <a:lnTo>
                  <a:pt x="803910" y="390239"/>
                </a:lnTo>
                <a:lnTo>
                  <a:pt x="758685" y="409563"/>
                </a:lnTo>
                <a:lnTo>
                  <a:pt x="708603" y="425986"/>
                </a:lnTo>
                <a:lnTo>
                  <a:pt x="654224" y="439233"/>
                </a:lnTo>
                <a:lnTo>
                  <a:pt x="596109" y="449033"/>
                </a:lnTo>
                <a:lnTo>
                  <a:pt x="534819" y="455112"/>
                </a:lnTo>
                <a:lnTo>
                  <a:pt x="470916" y="457199"/>
                </a:lnTo>
                <a:lnTo>
                  <a:pt x="407038" y="455112"/>
                </a:lnTo>
                <a:lnTo>
                  <a:pt x="345766" y="449033"/>
                </a:lnTo>
                <a:lnTo>
                  <a:pt x="287660" y="439233"/>
                </a:lnTo>
                <a:lnTo>
                  <a:pt x="233284" y="425986"/>
                </a:lnTo>
                <a:lnTo>
                  <a:pt x="183200" y="409563"/>
                </a:lnTo>
                <a:lnTo>
                  <a:pt x="137969" y="390239"/>
                </a:lnTo>
                <a:lnTo>
                  <a:pt x="98154" y="368284"/>
                </a:lnTo>
                <a:lnTo>
                  <a:pt x="64318" y="343972"/>
                </a:lnTo>
                <a:lnTo>
                  <a:pt x="16829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98" name="Google Shape;898;p73"/>
          <p:cNvSpPr txBox="1"/>
          <p:nvPr/>
        </p:nvSpPr>
        <p:spPr>
          <a:xfrm>
            <a:off x="3900170" y="4308347"/>
            <a:ext cx="447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worker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73"/>
          <p:cNvSpPr txBox="1"/>
          <p:nvPr/>
        </p:nvSpPr>
        <p:spPr>
          <a:xfrm>
            <a:off x="5630545" y="1996016"/>
            <a:ext cx="685200" cy="5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225">
            <a:noAutofit/>
          </a:bodyPr>
          <a:lstStyle/>
          <a:p>
            <a:pPr indent="-60960" lvl="0" marL="191135" marR="1212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output  file 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73"/>
          <p:cNvSpPr txBox="1"/>
          <p:nvPr/>
        </p:nvSpPr>
        <p:spPr>
          <a:xfrm>
            <a:off x="5628894" y="3126147"/>
            <a:ext cx="685200" cy="5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-60960" lvl="0" marL="193040" marR="1193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output  file 1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3"/>
          <p:cNvSpPr/>
          <p:nvPr/>
        </p:nvSpPr>
        <p:spPr>
          <a:xfrm>
            <a:off x="3220211" y="1996269"/>
            <a:ext cx="322579" cy="613450"/>
          </a:xfrm>
          <a:custGeom>
            <a:rect b="b" l="l" r="r" t="t"/>
            <a:pathLst>
              <a:path extrusionOk="0" h="460375" w="322579">
                <a:moveTo>
                  <a:pt x="279018" y="75594"/>
                </a:moveTo>
                <a:lnTo>
                  <a:pt x="270510" y="125349"/>
                </a:lnTo>
                <a:lnTo>
                  <a:pt x="259968" y="165735"/>
                </a:lnTo>
                <a:lnTo>
                  <a:pt x="247014" y="204850"/>
                </a:lnTo>
                <a:lnTo>
                  <a:pt x="231775" y="242188"/>
                </a:lnTo>
                <a:lnTo>
                  <a:pt x="214375" y="277495"/>
                </a:lnTo>
                <a:lnTo>
                  <a:pt x="195072" y="310514"/>
                </a:lnTo>
                <a:lnTo>
                  <a:pt x="163195" y="354838"/>
                </a:lnTo>
                <a:lnTo>
                  <a:pt x="128270" y="392175"/>
                </a:lnTo>
                <a:lnTo>
                  <a:pt x="91186" y="421132"/>
                </a:lnTo>
                <a:lnTo>
                  <a:pt x="52704" y="440817"/>
                </a:lnTo>
                <a:lnTo>
                  <a:pt x="13588" y="450088"/>
                </a:lnTo>
                <a:lnTo>
                  <a:pt x="0" y="450723"/>
                </a:lnTo>
                <a:lnTo>
                  <a:pt x="507" y="460248"/>
                </a:lnTo>
                <a:lnTo>
                  <a:pt x="41910" y="454279"/>
                </a:lnTo>
                <a:lnTo>
                  <a:pt x="82803" y="437134"/>
                </a:lnTo>
                <a:lnTo>
                  <a:pt x="122047" y="410337"/>
                </a:lnTo>
                <a:lnTo>
                  <a:pt x="158750" y="374650"/>
                </a:lnTo>
                <a:lnTo>
                  <a:pt x="192532" y="331597"/>
                </a:lnTo>
                <a:lnTo>
                  <a:pt x="213105" y="299212"/>
                </a:lnTo>
                <a:lnTo>
                  <a:pt x="231775" y="264413"/>
                </a:lnTo>
                <a:lnTo>
                  <a:pt x="248412" y="227457"/>
                </a:lnTo>
                <a:lnTo>
                  <a:pt x="262763" y="188595"/>
                </a:lnTo>
                <a:lnTo>
                  <a:pt x="274700" y="148336"/>
                </a:lnTo>
                <a:lnTo>
                  <a:pt x="283972" y="106807"/>
                </a:lnTo>
                <a:lnTo>
                  <a:pt x="288458" y="76256"/>
                </a:lnTo>
                <a:lnTo>
                  <a:pt x="279018" y="75594"/>
                </a:lnTo>
                <a:close/>
              </a:path>
              <a:path extrusionOk="0" h="460375" w="322579">
                <a:moveTo>
                  <a:pt x="315508" y="62864"/>
                </a:moveTo>
                <a:lnTo>
                  <a:pt x="280162" y="62864"/>
                </a:lnTo>
                <a:lnTo>
                  <a:pt x="289687" y="63754"/>
                </a:lnTo>
                <a:lnTo>
                  <a:pt x="288458" y="76256"/>
                </a:lnTo>
                <a:lnTo>
                  <a:pt x="322072" y="78612"/>
                </a:lnTo>
                <a:lnTo>
                  <a:pt x="315508" y="62864"/>
                </a:lnTo>
                <a:close/>
              </a:path>
              <a:path extrusionOk="0" h="460375" w="322579">
                <a:moveTo>
                  <a:pt x="280162" y="62864"/>
                </a:moveTo>
                <a:lnTo>
                  <a:pt x="279018" y="75594"/>
                </a:lnTo>
                <a:lnTo>
                  <a:pt x="288458" y="76256"/>
                </a:lnTo>
                <a:lnTo>
                  <a:pt x="289687" y="63754"/>
                </a:lnTo>
                <a:lnTo>
                  <a:pt x="280162" y="62864"/>
                </a:lnTo>
                <a:close/>
              </a:path>
              <a:path extrusionOk="0" h="460375" w="322579">
                <a:moveTo>
                  <a:pt x="289305" y="0"/>
                </a:moveTo>
                <a:lnTo>
                  <a:pt x="245999" y="73279"/>
                </a:lnTo>
                <a:lnTo>
                  <a:pt x="279018" y="75594"/>
                </a:lnTo>
                <a:lnTo>
                  <a:pt x="280162" y="62864"/>
                </a:lnTo>
                <a:lnTo>
                  <a:pt x="315508" y="62864"/>
                </a:lnTo>
                <a:lnTo>
                  <a:pt x="2893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02" name="Google Shape;902;p73"/>
          <p:cNvSpPr/>
          <p:nvPr/>
        </p:nvSpPr>
        <p:spPr>
          <a:xfrm>
            <a:off x="3181857" y="2497497"/>
            <a:ext cx="668654" cy="417991"/>
          </a:xfrm>
          <a:custGeom>
            <a:rect b="b" l="l" r="r" t="t"/>
            <a:pathLst>
              <a:path extrusionOk="0" h="313689" w="668654">
                <a:moveTo>
                  <a:pt x="629910" y="82803"/>
                </a:moveTo>
                <a:lnTo>
                  <a:pt x="619252" y="82803"/>
                </a:lnTo>
                <a:lnTo>
                  <a:pt x="618744" y="83565"/>
                </a:lnTo>
                <a:lnTo>
                  <a:pt x="581787" y="123062"/>
                </a:lnTo>
                <a:lnTo>
                  <a:pt x="549782" y="148970"/>
                </a:lnTo>
                <a:lnTo>
                  <a:pt x="512699" y="173608"/>
                </a:lnTo>
                <a:lnTo>
                  <a:pt x="471043" y="196722"/>
                </a:lnTo>
                <a:lnTo>
                  <a:pt x="425195" y="218312"/>
                </a:lnTo>
                <a:lnTo>
                  <a:pt x="375919" y="238125"/>
                </a:lnTo>
                <a:lnTo>
                  <a:pt x="323342" y="255650"/>
                </a:lnTo>
                <a:lnTo>
                  <a:pt x="268096" y="270763"/>
                </a:lnTo>
                <a:lnTo>
                  <a:pt x="210819" y="283337"/>
                </a:lnTo>
                <a:lnTo>
                  <a:pt x="151765" y="293243"/>
                </a:lnTo>
                <a:lnTo>
                  <a:pt x="91693" y="299974"/>
                </a:lnTo>
                <a:lnTo>
                  <a:pt x="30606" y="303402"/>
                </a:lnTo>
                <a:lnTo>
                  <a:pt x="0" y="303783"/>
                </a:lnTo>
                <a:lnTo>
                  <a:pt x="127" y="313308"/>
                </a:lnTo>
                <a:lnTo>
                  <a:pt x="61594" y="311531"/>
                </a:lnTo>
                <a:lnTo>
                  <a:pt x="122681" y="306324"/>
                </a:lnTo>
                <a:lnTo>
                  <a:pt x="182880" y="298069"/>
                </a:lnTo>
                <a:lnTo>
                  <a:pt x="241554" y="286765"/>
                </a:lnTo>
                <a:lnTo>
                  <a:pt x="298450" y="272669"/>
                </a:lnTo>
                <a:lnTo>
                  <a:pt x="352932" y="256158"/>
                </a:lnTo>
                <a:lnTo>
                  <a:pt x="404368" y="237235"/>
                </a:lnTo>
                <a:lnTo>
                  <a:pt x="452501" y="216534"/>
                </a:lnTo>
                <a:lnTo>
                  <a:pt x="496951" y="193801"/>
                </a:lnTo>
                <a:lnTo>
                  <a:pt x="536956" y="169418"/>
                </a:lnTo>
                <a:lnTo>
                  <a:pt x="572262" y="143637"/>
                </a:lnTo>
                <a:lnTo>
                  <a:pt x="602361" y="116712"/>
                </a:lnTo>
                <a:lnTo>
                  <a:pt x="626871" y="88518"/>
                </a:lnTo>
                <a:lnTo>
                  <a:pt x="627126" y="88264"/>
                </a:lnTo>
                <a:lnTo>
                  <a:pt x="629910" y="82803"/>
                </a:lnTo>
                <a:close/>
              </a:path>
              <a:path extrusionOk="0" h="313689" w="668654">
                <a:moveTo>
                  <a:pt x="664288" y="58293"/>
                </a:moveTo>
                <a:lnTo>
                  <a:pt x="631697" y="58293"/>
                </a:lnTo>
                <a:lnTo>
                  <a:pt x="640207" y="62610"/>
                </a:lnTo>
                <a:lnTo>
                  <a:pt x="634712" y="73386"/>
                </a:lnTo>
                <a:lnTo>
                  <a:pt x="668274" y="84200"/>
                </a:lnTo>
                <a:lnTo>
                  <a:pt x="664288" y="58293"/>
                </a:lnTo>
                <a:close/>
              </a:path>
              <a:path extrusionOk="0" h="313689" w="668654">
                <a:moveTo>
                  <a:pt x="618934" y="83194"/>
                </a:moveTo>
                <a:lnTo>
                  <a:pt x="618632" y="83565"/>
                </a:lnTo>
                <a:lnTo>
                  <a:pt x="618934" y="83194"/>
                </a:lnTo>
                <a:close/>
              </a:path>
              <a:path extrusionOk="0" h="313689" w="668654">
                <a:moveTo>
                  <a:pt x="619252" y="82803"/>
                </a:moveTo>
                <a:lnTo>
                  <a:pt x="618934" y="83194"/>
                </a:lnTo>
                <a:lnTo>
                  <a:pt x="618744" y="83565"/>
                </a:lnTo>
                <a:lnTo>
                  <a:pt x="619252" y="82803"/>
                </a:lnTo>
                <a:close/>
              </a:path>
              <a:path extrusionOk="0" h="313689" w="668654">
                <a:moveTo>
                  <a:pt x="625485" y="70412"/>
                </a:moveTo>
                <a:lnTo>
                  <a:pt x="618934" y="83194"/>
                </a:lnTo>
                <a:lnTo>
                  <a:pt x="619252" y="82803"/>
                </a:lnTo>
                <a:lnTo>
                  <a:pt x="629910" y="82803"/>
                </a:lnTo>
                <a:lnTo>
                  <a:pt x="634712" y="73386"/>
                </a:lnTo>
                <a:lnTo>
                  <a:pt x="625485" y="70412"/>
                </a:lnTo>
                <a:close/>
              </a:path>
              <a:path extrusionOk="0" h="313689" w="668654">
                <a:moveTo>
                  <a:pt x="631697" y="58293"/>
                </a:moveTo>
                <a:lnTo>
                  <a:pt x="625485" y="70412"/>
                </a:lnTo>
                <a:lnTo>
                  <a:pt x="634712" y="73386"/>
                </a:lnTo>
                <a:lnTo>
                  <a:pt x="640207" y="62610"/>
                </a:lnTo>
                <a:lnTo>
                  <a:pt x="631697" y="58293"/>
                </a:lnTo>
                <a:close/>
              </a:path>
              <a:path extrusionOk="0" h="313689" w="668654">
                <a:moveTo>
                  <a:pt x="655319" y="0"/>
                </a:moveTo>
                <a:lnTo>
                  <a:pt x="595757" y="60832"/>
                </a:lnTo>
                <a:lnTo>
                  <a:pt x="625485" y="70412"/>
                </a:lnTo>
                <a:lnTo>
                  <a:pt x="631697" y="58293"/>
                </a:lnTo>
                <a:lnTo>
                  <a:pt x="664288" y="58293"/>
                </a:lnTo>
                <a:lnTo>
                  <a:pt x="6553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03" name="Google Shape;903;p73"/>
          <p:cNvSpPr/>
          <p:nvPr/>
        </p:nvSpPr>
        <p:spPr>
          <a:xfrm>
            <a:off x="3181730" y="3512143"/>
            <a:ext cx="685800" cy="758984"/>
          </a:xfrm>
          <a:custGeom>
            <a:rect b="b" l="l" r="r" t="t"/>
            <a:pathLst>
              <a:path extrusionOk="0" h="569594" w="685800">
                <a:moveTo>
                  <a:pt x="642820" y="494344"/>
                </a:moveTo>
                <a:lnTo>
                  <a:pt x="609854" y="497713"/>
                </a:lnTo>
                <a:lnTo>
                  <a:pt x="655446" y="569594"/>
                </a:lnTo>
                <a:lnTo>
                  <a:pt x="679213" y="506984"/>
                </a:lnTo>
                <a:lnTo>
                  <a:pt x="644270" y="506984"/>
                </a:lnTo>
                <a:lnTo>
                  <a:pt x="642820" y="494344"/>
                </a:lnTo>
                <a:close/>
              </a:path>
              <a:path extrusionOk="0" h="569594" w="685800">
                <a:moveTo>
                  <a:pt x="652273" y="493378"/>
                </a:moveTo>
                <a:lnTo>
                  <a:pt x="642820" y="494344"/>
                </a:lnTo>
                <a:lnTo>
                  <a:pt x="644270" y="506984"/>
                </a:lnTo>
                <a:lnTo>
                  <a:pt x="653795" y="505841"/>
                </a:lnTo>
                <a:lnTo>
                  <a:pt x="652273" y="493378"/>
                </a:lnTo>
                <a:close/>
              </a:path>
              <a:path extrusionOk="0" h="569594" w="685800">
                <a:moveTo>
                  <a:pt x="685672" y="489966"/>
                </a:moveTo>
                <a:lnTo>
                  <a:pt x="652273" y="493378"/>
                </a:lnTo>
                <a:lnTo>
                  <a:pt x="653795" y="505841"/>
                </a:lnTo>
                <a:lnTo>
                  <a:pt x="644270" y="506984"/>
                </a:lnTo>
                <a:lnTo>
                  <a:pt x="679213" y="506984"/>
                </a:lnTo>
                <a:lnTo>
                  <a:pt x="685672" y="489966"/>
                </a:lnTo>
                <a:close/>
              </a:path>
              <a:path extrusionOk="0" h="569594" w="685800">
                <a:moveTo>
                  <a:pt x="381" y="0"/>
                </a:moveTo>
                <a:lnTo>
                  <a:pt x="0" y="9525"/>
                </a:lnTo>
                <a:lnTo>
                  <a:pt x="30733" y="10413"/>
                </a:lnTo>
                <a:lnTo>
                  <a:pt x="61213" y="12826"/>
                </a:lnTo>
                <a:lnTo>
                  <a:pt x="121539" y="22098"/>
                </a:lnTo>
                <a:lnTo>
                  <a:pt x="180974" y="37337"/>
                </a:lnTo>
                <a:lnTo>
                  <a:pt x="239141" y="57785"/>
                </a:lnTo>
                <a:lnTo>
                  <a:pt x="295274" y="83185"/>
                </a:lnTo>
                <a:lnTo>
                  <a:pt x="349122" y="113156"/>
                </a:lnTo>
                <a:lnTo>
                  <a:pt x="400049" y="147193"/>
                </a:lnTo>
                <a:lnTo>
                  <a:pt x="447674" y="184912"/>
                </a:lnTo>
                <a:lnTo>
                  <a:pt x="491490" y="226060"/>
                </a:lnTo>
                <a:lnTo>
                  <a:pt x="530986" y="269875"/>
                </a:lnTo>
                <a:lnTo>
                  <a:pt x="565657" y="316230"/>
                </a:lnTo>
                <a:lnTo>
                  <a:pt x="595121" y="364490"/>
                </a:lnTo>
                <a:lnTo>
                  <a:pt x="618744" y="414528"/>
                </a:lnTo>
                <a:lnTo>
                  <a:pt x="636143" y="465709"/>
                </a:lnTo>
                <a:lnTo>
                  <a:pt x="642820" y="494344"/>
                </a:lnTo>
                <a:lnTo>
                  <a:pt x="652273" y="493378"/>
                </a:lnTo>
                <a:lnTo>
                  <a:pt x="637158" y="436625"/>
                </a:lnTo>
                <a:lnTo>
                  <a:pt x="616077" y="385063"/>
                </a:lnTo>
                <a:lnTo>
                  <a:pt x="589026" y="335025"/>
                </a:lnTo>
                <a:lnTo>
                  <a:pt x="556386" y="286893"/>
                </a:lnTo>
                <a:lnTo>
                  <a:pt x="518668" y="241045"/>
                </a:lnTo>
                <a:lnTo>
                  <a:pt x="476504" y="197993"/>
                </a:lnTo>
                <a:lnTo>
                  <a:pt x="430021" y="158115"/>
                </a:lnTo>
                <a:lnTo>
                  <a:pt x="380110" y="121666"/>
                </a:lnTo>
                <a:lnTo>
                  <a:pt x="327024" y="89281"/>
                </a:lnTo>
                <a:lnTo>
                  <a:pt x="271271" y="61213"/>
                </a:lnTo>
                <a:lnTo>
                  <a:pt x="213232" y="37845"/>
                </a:lnTo>
                <a:lnTo>
                  <a:pt x="153543" y="19812"/>
                </a:lnTo>
                <a:lnTo>
                  <a:pt x="92709" y="7366"/>
                </a:lnTo>
                <a:lnTo>
                  <a:pt x="30987" y="888"/>
                </a:lnTo>
                <a:lnTo>
                  <a:pt x="3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04" name="Google Shape;904;p73"/>
          <p:cNvSpPr/>
          <p:nvPr/>
        </p:nvSpPr>
        <p:spPr>
          <a:xfrm>
            <a:off x="3217417" y="3198876"/>
            <a:ext cx="481964" cy="219148"/>
          </a:xfrm>
          <a:custGeom>
            <a:rect b="b" l="l" r="r" t="t"/>
            <a:pathLst>
              <a:path extrusionOk="0" h="164464" w="481964">
                <a:moveTo>
                  <a:pt x="405623" y="138341"/>
                </a:moveTo>
                <a:lnTo>
                  <a:pt x="398144" y="164337"/>
                </a:lnTo>
                <a:lnTo>
                  <a:pt x="481837" y="148844"/>
                </a:lnTo>
                <a:lnTo>
                  <a:pt x="474269" y="141859"/>
                </a:lnTo>
                <a:lnTo>
                  <a:pt x="417830" y="141859"/>
                </a:lnTo>
                <a:lnTo>
                  <a:pt x="405623" y="138341"/>
                </a:lnTo>
                <a:close/>
              </a:path>
              <a:path extrusionOk="0" h="164464" w="481964">
                <a:moveTo>
                  <a:pt x="411759" y="117013"/>
                </a:moveTo>
                <a:lnTo>
                  <a:pt x="405623" y="138341"/>
                </a:lnTo>
                <a:lnTo>
                  <a:pt x="417830" y="141859"/>
                </a:lnTo>
                <a:lnTo>
                  <a:pt x="423926" y="120523"/>
                </a:lnTo>
                <a:lnTo>
                  <a:pt x="411759" y="117013"/>
                </a:lnTo>
                <a:close/>
              </a:path>
              <a:path extrusionOk="0" h="164464" w="481964">
                <a:moveTo>
                  <a:pt x="419227" y="91059"/>
                </a:moveTo>
                <a:lnTo>
                  <a:pt x="411759" y="117013"/>
                </a:lnTo>
                <a:lnTo>
                  <a:pt x="423926" y="120523"/>
                </a:lnTo>
                <a:lnTo>
                  <a:pt x="417830" y="141859"/>
                </a:lnTo>
                <a:lnTo>
                  <a:pt x="474269" y="141859"/>
                </a:lnTo>
                <a:lnTo>
                  <a:pt x="419227" y="91059"/>
                </a:lnTo>
                <a:close/>
              </a:path>
              <a:path extrusionOk="0" h="164464" w="481964">
                <a:moveTo>
                  <a:pt x="6095" y="0"/>
                </a:moveTo>
                <a:lnTo>
                  <a:pt x="0" y="21462"/>
                </a:lnTo>
                <a:lnTo>
                  <a:pt x="405623" y="138341"/>
                </a:lnTo>
                <a:lnTo>
                  <a:pt x="411759" y="117013"/>
                </a:lnTo>
                <a:lnTo>
                  <a:pt x="609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05" name="Google Shape;905;p73"/>
          <p:cNvSpPr/>
          <p:nvPr/>
        </p:nvSpPr>
        <p:spPr>
          <a:xfrm>
            <a:off x="4641088" y="2229103"/>
            <a:ext cx="970279" cy="101537"/>
          </a:xfrm>
          <a:custGeom>
            <a:rect b="b" l="l" r="r" t="t"/>
            <a:pathLst>
              <a:path extrusionOk="0" h="76200" w="970279">
                <a:moveTo>
                  <a:pt x="960834" y="33274"/>
                </a:moveTo>
                <a:lnTo>
                  <a:pt x="906779" y="33274"/>
                </a:lnTo>
                <a:lnTo>
                  <a:pt x="906779" y="42799"/>
                </a:lnTo>
                <a:lnTo>
                  <a:pt x="894024" y="42820"/>
                </a:lnTo>
                <a:lnTo>
                  <a:pt x="894079" y="76200"/>
                </a:lnTo>
                <a:lnTo>
                  <a:pt x="970279" y="37973"/>
                </a:lnTo>
                <a:lnTo>
                  <a:pt x="960834" y="33274"/>
                </a:lnTo>
                <a:close/>
              </a:path>
              <a:path extrusionOk="0" h="76200" w="970279">
                <a:moveTo>
                  <a:pt x="894008" y="33295"/>
                </a:moveTo>
                <a:lnTo>
                  <a:pt x="0" y="34798"/>
                </a:lnTo>
                <a:lnTo>
                  <a:pt x="0" y="44323"/>
                </a:lnTo>
                <a:lnTo>
                  <a:pt x="894024" y="42820"/>
                </a:lnTo>
                <a:lnTo>
                  <a:pt x="894008" y="33295"/>
                </a:lnTo>
                <a:close/>
              </a:path>
              <a:path extrusionOk="0" h="76200" w="970279">
                <a:moveTo>
                  <a:pt x="906779" y="33274"/>
                </a:moveTo>
                <a:lnTo>
                  <a:pt x="894008" y="33295"/>
                </a:lnTo>
                <a:lnTo>
                  <a:pt x="894024" y="42820"/>
                </a:lnTo>
                <a:lnTo>
                  <a:pt x="906779" y="42799"/>
                </a:lnTo>
                <a:lnTo>
                  <a:pt x="906779" y="33274"/>
                </a:lnTo>
                <a:close/>
              </a:path>
              <a:path extrusionOk="0" h="76200" w="970279">
                <a:moveTo>
                  <a:pt x="893952" y="0"/>
                </a:moveTo>
                <a:lnTo>
                  <a:pt x="894008" y="33295"/>
                </a:lnTo>
                <a:lnTo>
                  <a:pt x="960834" y="33274"/>
                </a:lnTo>
                <a:lnTo>
                  <a:pt x="8939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06" name="Google Shape;906;p73"/>
          <p:cNvSpPr/>
          <p:nvPr/>
        </p:nvSpPr>
        <p:spPr>
          <a:xfrm>
            <a:off x="4641088" y="3346535"/>
            <a:ext cx="970279" cy="101536"/>
          </a:xfrm>
          <a:custGeom>
            <a:rect b="b" l="l" r="r" t="t"/>
            <a:pathLst>
              <a:path extrusionOk="0" h="76200" w="970279">
                <a:moveTo>
                  <a:pt x="894079" y="0"/>
                </a:moveTo>
                <a:lnTo>
                  <a:pt x="894079" y="76200"/>
                </a:lnTo>
                <a:lnTo>
                  <a:pt x="948181" y="49149"/>
                </a:lnTo>
                <a:lnTo>
                  <a:pt x="906779" y="49149"/>
                </a:lnTo>
                <a:lnTo>
                  <a:pt x="906779" y="26924"/>
                </a:lnTo>
                <a:lnTo>
                  <a:pt x="947927" y="26924"/>
                </a:lnTo>
                <a:lnTo>
                  <a:pt x="894079" y="0"/>
                </a:lnTo>
                <a:close/>
              </a:path>
              <a:path extrusionOk="0" h="76200" w="970279">
                <a:moveTo>
                  <a:pt x="894079" y="26924"/>
                </a:moveTo>
                <a:lnTo>
                  <a:pt x="0" y="26924"/>
                </a:lnTo>
                <a:lnTo>
                  <a:pt x="0" y="49149"/>
                </a:lnTo>
                <a:lnTo>
                  <a:pt x="894079" y="49149"/>
                </a:lnTo>
                <a:lnTo>
                  <a:pt x="894079" y="26924"/>
                </a:lnTo>
                <a:close/>
              </a:path>
              <a:path extrusionOk="0" h="76200" w="970279">
                <a:moveTo>
                  <a:pt x="947927" y="26924"/>
                </a:moveTo>
                <a:lnTo>
                  <a:pt x="906779" y="26924"/>
                </a:lnTo>
                <a:lnTo>
                  <a:pt x="906779" y="49149"/>
                </a:lnTo>
                <a:lnTo>
                  <a:pt x="948181" y="49149"/>
                </a:lnTo>
                <a:lnTo>
                  <a:pt x="970279" y="38100"/>
                </a:lnTo>
                <a:lnTo>
                  <a:pt x="947927" y="269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07" name="Google Shape;907;p73"/>
          <p:cNvSpPr/>
          <p:nvPr/>
        </p:nvSpPr>
        <p:spPr>
          <a:xfrm>
            <a:off x="4641088" y="4436363"/>
            <a:ext cx="986154" cy="101536"/>
          </a:xfrm>
          <a:custGeom>
            <a:rect b="b" l="l" r="r" t="t"/>
            <a:pathLst>
              <a:path extrusionOk="0" h="76200" w="986154">
                <a:moveTo>
                  <a:pt x="909827" y="0"/>
                </a:moveTo>
                <a:lnTo>
                  <a:pt x="909827" y="76200"/>
                </a:lnTo>
                <a:lnTo>
                  <a:pt x="976629" y="42799"/>
                </a:lnTo>
                <a:lnTo>
                  <a:pt x="922527" y="42799"/>
                </a:lnTo>
                <a:lnTo>
                  <a:pt x="922527" y="33274"/>
                </a:lnTo>
                <a:lnTo>
                  <a:pt x="976376" y="33274"/>
                </a:lnTo>
                <a:lnTo>
                  <a:pt x="909827" y="0"/>
                </a:lnTo>
                <a:close/>
              </a:path>
              <a:path extrusionOk="0" h="76200" w="986154">
                <a:moveTo>
                  <a:pt x="909827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909827" y="42799"/>
                </a:lnTo>
                <a:lnTo>
                  <a:pt x="909827" y="33274"/>
                </a:lnTo>
                <a:close/>
              </a:path>
              <a:path extrusionOk="0" h="76200" w="986154">
                <a:moveTo>
                  <a:pt x="976376" y="33274"/>
                </a:moveTo>
                <a:lnTo>
                  <a:pt x="922527" y="33274"/>
                </a:lnTo>
                <a:lnTo>
                  <a:pt x="922527" y="42799"/>
                </a:lnTo>
                <a:lnTo>
                  <a:pt x="976629" y="42799"/>
                </a:lnTo>
                <a:lnTo>
                  <a:pt x="986027" y="38100"/>
                </a:lnTo>
                <a:lnTo>
                  <a:pt x="976376" y="332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08" name="Google Shape;908;p73"/>
          <p:cNvSpPr txBox="1"/>
          <p:nvPr/>
        </p:nvSpPr>
        <p:spPr>
          <a:xfrm>
            <a:off x="2692654" y="5065097"/>
            <a:ext cx="395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2545" lvl="0" marL="4254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Input  files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73"/>
          <p:cNvSpPr txBox="1"/>
          <p:nvPr/>
        </p:nvSpPr>
        <p:spPr>
          <a:xfrm>
            <a:off x="3956303" y="5065097"/>
            <a:ext cx="442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4826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Map  phase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73"/>
          <p:cNvSpPr txBox="1"/>
          <p:nvPr/>
        </p:nvSpPr>
        <p:spPr>
          <a:xfrm>
            <a:off x="5717413" y="5065097"/>
            <a:ext cx="5283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09220" lvl="0" marL="10922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Output  files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73"/>
          <p:cNvSpPr txBox="1"/>
          <p:nvPr/>
        </p:nvSpPr>
        <p:spPr>
          <a:xfrm>
            <a:off x="5627115" y="4198196"/>
            <a:ext cx="685200" cy="5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7450">
            <a:noAutofit/>
          </a:bodyPr>
          <a:lstStyle/>
          <a:p>
            <a:pPr indent="0" lvl="0" marL="1308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output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917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file 2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73"/>
          <p:cNvSpPr txBox="1"/>
          <p:nvPr>
            <p:ph type="title"/>
          </p:nvPr>
        </p:nvSpPr>
        <p:spPr>
          <a:xfrm>
            <a:off x="2354960" y="462212"/>
            <a:ext cx="4117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Map-Reduce без Reduce</a:t>
            </a:r>
            <a:endParaRPr sz="2400"/>
          </a:p>
        </p:txBody>
      </p:sp>
      <p:sp>
        <p:nvSpPr>
          <p:cNvPr id="913" name="Google Shape;913;p73"/>
          <p:cNvSpPr/>
          <p:nvPr/>
        </p:nvSpPr>
        <p:spPr>
          <a:xfrm>
            <a:off x="3220211" y="3816435"/>
            <a:ext cx="323214" cy="670986"/>
          </a:xfrm>
          <a:custGeom>
            <a:rect b="b" l="l" r="r" t="t"/>
            <a:pathLst>
              <a:path extrusionOk="0" h="503554" w="323214">
                <a:moveTo>
                  <a:pt x="279702" y="427287"/>
                </a:moveTo>
                <a:lnTo>
                  <a:pt x="246887" y="429260"/>
                </a:lnTo>
                <a:lnTo>
                  <a:pt x="289305" y="503047"/>
                </a:lnTo>
                <a:lnTo>
                  <a:pt x="316360" y="440055"/>
                </a:lnTo>
                <a:lnTo>
                  <a:pt x="280924" y="440055"/>
                </a:lnTo>
                <a:lnTo>
                  <a:pt x="279702" y="427287"/>
                </a:lnTo>
                <a:close/>
              </a:path>
              <a:path extrusionOk="0" h="503554" w="323214">
                <a:moveTo>
                  <a:pt x="289283" y="426712"/>
                </a:moveTo>
                <a:lnTo>
                  <a:pt x="279702" y="427287"/>
                </a:lnTo>
                <a:lnTo>
                  <a:pt x="280924" y="440055"/>
                </a:lnTo>
                <a:lnTo>
                  <a:pt x="290449" y="439166"/>
                </a:lnTo>
                <a:lnTo>
                  <a:pt x="289283" y="426712"/>
                </a:lnTo>
                <a:close/>
              </a:path>
              <a:path extrusionOk="0" h="503554" w="323214">
                <a:moveTo>
                  <a:pt x="322961" y="424688"/>
                </a:moveTo>
                <a:lnTo>
                  <a:pt x="289283" y="426712"/>
                </a:lnTo>
                <a:lnTo>
                  <a:pt x="290449" y="439166"/>
                </a:lnTo>
                <a:lnTo>
                  <a:pt x="280924" y="440055"/>
                </a:lnTo>
                <a:lnTo>
                  <a:pt x="316360" y="440055"/>
                </a:lnTo>
                <a:lnTo>
                  <a:pt x="322961" y="424688"/>
                </a:lnTo>
                <a:close/>
              </a:path>
              <a:path extrusionOk="0" h="503554" w="323214">
                <a:moveTo>
                  <a:pt x="507" y="0"/>
                </a:moveTo>
                <a:lnTo>
                  <a:pt x="0" y="9525"/>
                </a:lnTo>
                <a:lnTo>
                  <a:pt x="13588" y="10287"/>
                </a:lnTo>
                <a:lnTo>
                  <a:pt x="26669" y="12318"/>
                </a:lnTo>
                <a:lnTo>
                  <a:pt x="65532" y="26416"/>
                </a:lnTo>
                <a:lnTo>
                  <a:pt x="103632" y="51435"/>
                </a:lnTo>
                <a:lnTo>
                  <a:pt x="140080" y="86232"/>
                </a:lnTo>
                <a:lnTo>
                  <a:pt x="174116" y="129793"/>
                </a:lnTo>
                <a:lnTo>
                  <a:pt x="194945" y="162941"/>
                </a:lnTo>
                <a:lnTo>
                  <a:pt x="214249" y="199136"/>
                </a:lnTo>
                <a:lnTo>
                  <a:pt x="231648" y="237871"/>
                </a:lnTo>
                <a:lnTo>
                  <a:pt x="247014" y="278765"/>
                </a:lnTo>
                <a:lnTo>
                  <a:pt x="259968" y="321437"/>
                </a:lnTo>
                <a:lnTo>
                  <a:pt x="270383" y="365632"/>
                </a:lnTo>
                <a:lnTo>
                  <a:pt x="278129" y="410844"/>
                </a:lnTo>
                <a:lnTo>
                  <a:pt x="279702" y="427287"/>
                </a:lnTo>
                <a:lnTo>
                  <a:pt x="289283" y="426712"/>
                </a:lnTo>
                <a:lnTo>
                  <a:pt x="284099" y="386334"/>
                </a:lnTo>
                <a:lnTo>
                  <a:pt x="274700" y="340994"/>
                </a:lnTo>
                <a:lnTo>
                  <a:pt x="262889" y="296925"/>
                </a:lnTo>
                <a:lnTo>
                  <a:pt x="248412" y="254507"/>
                </a:lnTo>
                <a:lnTo>
                  <a:pt x="231901" y="214122"/>
                </a:lnTo>
                <a:lnTo>
                  <a:pt x="213105" y="176022"/>
                </a:lnTo>
                <a:lnTo>
                  <a:pt x="192659" y="140716"/>
                </a:lnTo>
                <a:lnTo>
                  <a:pt x="170561" y="108585"/>
                </a:lnTo>
                <a:lnTo>
                  <a:pt x="134747" y="66801"/>
                </a:lnTo>
                <a:lnTo>
                  <a:pt x="96265" y="33909"/>
                </a:lnTo>
                <a:lnTo>
                  <a:pt x="55879" y="11556"/>
                </a:lnTo>
                <a:lnTo>
                  <a:pt x="14096" y="762"/>
                </a:lnTo>
                <a:lnTo>
                  <a:pt x="50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4"/>
          <p:cNvSpPr/>
          <p:nvPr/>
        </p:nvSpPr>
        <p:spPr>
          <a:xfrm>
            <a:off x="275843" y="128015"/>
            <a:ext cx="8592300" cy="656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9" name="Google Shape;919;p74"/>
          <p:cNvSpPr/>
          <p:nvPr/>
        </p:nvSpPr>
        <p:spPr>
          <a:xfrm>
            <a:off x="323532" y="164659"/>
            <a:ext cx="8496900" cy="6442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0" name="Google Shape;920;p74"/>
          <p:cNvSpPr/>
          <p:nvPr/>
        </p:nvSpPr>
        <p:spPr>
          <a:xfrm>
            <a:off x="323532" y="164659"/>
            <a:ext cx="8496935" cy="6439106"/>
          </a:xfrm>
          <a:custGeom>
            <a:rect b="b" l="l" r="r" t="t"/>
            <a:pathLst>
              <a:path extrusionOk="0" h="4832350" w="8496935">
                <a:moveTo>
                  <a:pt x="0" y="4831842"/>
                </a:moveTo>
                <a:lnTo>
                  <a:pt x="8496935" y="4831842"/>
                </a:lnTo>
                <a:lnTo>
                  <a:pt x="8496935" y="0"/>
                </a:lnTo>
                <a:lnTo>
                  <a:pt x="0" y="0"/>
                </a:lnTo>
                <a:lnTo>
                  <a:pt x="0" y="4831842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921" name="Google Shape;921;p74"/>
          <p:cNvGraphicFramePr/>
          <p:nvPr/>
        </p:nvGraphicFramePr>
        <p:xfrm>
          <a:off x="1328102" y="31308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685175"/>
              </a:tblGrid>
              <a:tr h="304800">
                <a:tc>
                  <a:txBody>
                    <a:bodyPr/>
                    <a:lstStyle/>
                    <a:p>
                      <a:pPr indent="0" lvl="0" marL="152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split 0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7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152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split 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7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152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split 2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777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152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split 3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6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152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split 4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86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2" name="Google Shape;922;p74"/>
          <p:cNvSpPr/>
          <p:nvPr/>
        </p:nvSpPr>
        <p:spPr>
          <a:xfrm>
            <a:off x="2462022" y="2660903"/>
            <a:ext cx="942339" cy="609219"/>
          </a:xfrm>
          <a:custGeom>
            <a:rect b="b" l="l" r="r" t="t"/>
            <a:pathLst>
              <a:path extrusionOk="0" h="457200" w="942339">
                <a:moveTo>
                  <a:pt x="0" y="228600"/>
                </a:moveTo>
                <a:lnTo>
                  <a:pt x="16820" y="167834"/>
                </a:lnTo>
                <a:lnTo>
                  <a:pt x="64290" y="113227"/>
                </a:lnTo>
                <a:lnTo>
                  <a:pt x="98116" y="88915"/>
                </a:lnTo>
                <a:lnTo>
                  <a:pt x="137921" y="66960"/>
                </a:lnTo>
                <a:lnTo>
                  <a:pt x="183146" y="47636"/>
                </a:lnTo>
                <a:lnTo>
                  <a:pt x="233228" y="31213"/>
                </a:lnTo>
                <a:lnTo>
                  <a:pt x="287607" y="17966"/>
                </a:lnTo>
                <a:lnTo>
                  <a:pt x="345722" y="8166"/>
                </a:lnTo>
                <a:lnTo>
                  <a:pt x="407012" y="2087"/>
                </a:lnTo>
                <a:lnTo>
                  <a:pt x="470915" y="0"/>
                </a:lnTo>
                <a:lnTo>
                  <a:pt x="534819" y="2087"/>
                </a:lnTo>
                <a:lnTo>
                  <a:pt x="596109" y="8166"/>
                </a:lnTo>
                <a:lnTo>
                  <a:pt x="654224" y="17966"/>
                </a:lnTo>
                <a:lnTo>
                  <a:pt x="708603" y="31213"/>
                </a:lnTo>
                <a:lnTo>
                  <a:pt x="758685" y="47636"/>
                </a:lnTo>
                <a:lnTo>
                  <a:pt x="803910" y="66960"/>
                </a:lnTo>
                <a:lnTo>
                  <a:pt x="843715" y="88915"/>
                </a:lnTo>
                <a:lnTo>
                  <a:pt x="877541" y="113227"/>
                </a:lnTo>
                <a:lnTo>
                  <a:pt x="925011" y="167834"/>
                </a:lnTo>
                <a:lnTo>
                  <a:pt x="941831" y="228600"/>
                </a:lnTo>
                <a:lnTo>
                  <a:pt x="937533" y="259616"/>
                </a:lnTo>
                <a:lnTo>
                  <a:pt x="904827" y="317575"/>
                </a:lnTo>
                <a:lnTo>
                  <a:pt x="843715" y="368284"/>
                </a:lnTo>
                <a:lnTo>
                  <a:pt x="803910" y="390239"/>
                </a:lnTo>
                <a:lnTo>
                  <a:pt x="758685" y="409563"/>
                </a:lnTo>
                <a:lnTo>
                  <a:pt x="708603" y="425986"/>
                </a:lnTo>
                <a:lnTo>
                  <a:pt x="654224" y="439233"/>
                </a:lnTo>
                <a:lnTo>
                  <a:pt x="596109" y="449033"/>
                </a:lnTo>
                <a:lnTo>
                  <a:pt x="534819" y="455112"/>
                </a:lnTo>
                <a:lnTo>
                  <a:pt x="470915" y="457200"/>
                </a:lnTo>
                <a:lnTo>
                  <a:pt x="407012" y="455112"/>
                </a:lnTo>
                <a:lnTo>
                  <a:pt x="345722" y="449033"/>
                </a:lnTo>
                <a:lnTo>
                  <a:pt x="287607" y="439233"/>
                </a:lnTo>
                <a:lnTo>
                  <a:pt x="233228" y="425986"/>
                </a:lnTo>
                <a:lnTo>
                  <a:pt x="183146" y="409563"/>
                </a:lnTo>
                <a:lnTo>
                  <a:pt x="137921" y="390239"/>
                </a:lnTo>
                <a:lnTo>
                  <a:pt x="98116" y="368284"/>
                </a:lnTo>
                <a:lnTo>
                  <a:pt x="64290" y="343972"/>
                </a:lnTo>
                <a:lnTo>
                  <a:pt x="16820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3" name="Google Shape;923;p74"/>
          <p:cNvSpPr txBox="1"/>
          <p:nvPr/>
        </p:nvSpPr>
        <p:spPr>
          <a:xfrm>
            <a:off x="2649727" y="2814489"/>
            <a:ext cx="459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worker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4"/>
          <p:cNvSpPr/>
          <p:nvPr/>
        </p:nvSpPr>
        <p:spPr>
          <a:xfrm>
            <a:off x="2462022" y="3778503"/>
            <a:ext cx="942339" cy="609219"/>
          </a:xfrm>
          <a:custGeom>
            <a:rect b="b" l="l" r="r" t="t"/>
            <a:pathLst>
              <a:path extrusionOk="0" h="457200" w="942339">
                <a:moveTo>
                  <a:pt x="0" y="228600"/>
                </a:moveTo>
                <a:lnTo>
                  <a:pt x="16820" y="167834"/>
                </a:lnTo>
                <a:lnTo>
                  <a:pt x="64290" y="113227"/>
                </a:lnTo>
                <a:lnTo>
                  <a:pt x="98116" y="88915"/>
                </a:lnTo>
                <a:lnTo>
                  <a:pt x="137921" y="66960"/>
                </a:lnTo>
                <a:lnTo>
                  <a:pt x="183146" y="47636"/>
                </a:lnTo>
                <a:lnTo>
                  <a:pt x="233228" y="31213"/>
                </a:lnTo>
                <a:lnTo>
                  <a:pt x="287607" y="17966"/>
                </a:lnTo>
                <a:lnTo>
                  <a:pt x="345722" y="8166"/>
                </a:lnTo>
                <a:lnTo>
                  <a:pt x="407012" y="2087"/>
                </a:lnTo>
                <a:lnTo>
                  <a:pt x="470915" y="0"/>
                </a:lnTo>
                <a:lnTo>
                  <a:pt x="534819" y="2087"/>
                </a:lnTo>
                <a:lnTo>
                  <a:pt x="596109" y="8166"/>
                </a:lnTo>
                <a:lnTo>
                  <a:pt x="654224" y="17966"/>
                </a:lnTo>
                <a:lnTo>
                  <a:pt x="708603" y="31213"/>
                </a:lnTo>
                <a:lnTo>
                  <a:pt x="758685" y="47636"/>
                </a:lnTo>
                <a:lnTo>
                  <a:pt x="803910" y="66960"/>
                </a:lnTo>
                <a:lnTo>
                  <a:pt x="843715" y="88915"/>
                </a:lnTo>
                <a:lnTo>
                  <a:pt x="877541" y="113227"/>
                </a:lnTo>
                <a:lnTo>
                  <a:pt x="925011" y="167834"/>
                </a:lnTo>
                <a:lnTo>
                  <a:pt x="941831" y="228600"/>
                </a:lnTo>
                <a:lnTo>
                  <a:pt x="937533" y="259616"/>
                </a:lnTo>
                <a:lnTo>
                  <a:pt x="904827" y="317575"/>
                </a:lnTo>
                <a:lnTo>
                  <a:pt x="843715" y="368284"/>
                </a:lnTo>
                <a:lnTo>
                  <a:pt x="803910" y="390239"/>
                </a:lnTo>
                <a:lnTo>
                  <a:pt x="758685" y="409563"/>
                </a:lnTo>
                <a:lnTo>
                  <a:pt x="708603" y="425986"/>
                </a:lnTo>
                <a:lnTo>
                  <a:pt x="654224" y="439233"/>
                </a:lnTo>
                <a:lnTo>
                  <a:pt x="596109" y="449033"/>
                </a:lnTo>
                <a:lnTo>
                  <a:pt x="534819" y="455112"/>
                </a:lnTo>
                <a:lnTo>
                  <a:pt x="470915" y="457200"/>
                </a:lnTo>
                <a:lnTo>
                  <a:pt x="407012" y="455112"/>
                </a:lnTo>
                <a:lnTo>
                  <a:pt x="345722" y="449033"/>
                </a:lnTo>
                <a:lnTo>
                  <a:pt x="287607" y="439233"/>
                </a:lnTo>
                <a:lnTo>
                  <a:pt x="233228" y="425986"/>
                </a:lnTo>
                <a:lnTo>
                  <a:pt x="183146" y="409563"/>
                </a:lnTo>
                <a:lnTo>
                  <a:pt x="137921" y="390239"/>
                </a:lnTo>
                <a:lnTo>
                  <a:pt x="98116" y="368284"/>
                </a:lnTo>
                <a:lnTo>
                  <a:pt x="64290" y="343972"/>
                </a:lnTo>
                <a:lnTo>
                  <a:pt x="16820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5" name="Google Shape;925;p74"/>
          <p:cNvSpPr txBox="1"/>
          <p:nvPr/>
        </p:nvSpPr>
        <p:spPr>
          <a:xfrm>
            <a:off x="2649727" y="3932021"/>
            <a:ext cx="4596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worker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74"/>
          <p:cNvSpPr/>
          <p:nvPr/>
        </p:nvSpPr>
        <p:spPr>
          <a:xfrm>
            <a:off x="2462022" y="4896104"/>
            <a:ext cx="942339" cy="610065"/>
          </a:xfrm>
          <a:custGeom>
            <a:rect b="b" l="l" r="r" t="t"/>
            <a:pathLst>
              <a:path extrusionOk="0" h="457835" w="942339">
                <a:moveTo>
                  <a:pt x="0" y="228612"/>
                </a:moveTo>
                <a:lnTo>
                  <a:pt x="16820" y="167841"/>
                </a:lnTo>
                <a:lnTo>
                  <a:pt x="64290" y="113231"/>
                </a:lnTo>
                <a:lnTo>
                  <a:pt x="98116" y="88917"/>
                </a:lnTo>
                <a:lnTo>
                  <a:pt x="137921" y="66962"/>
                </a:lnTo>
                <a:lnTo>
                  <a:pt x="183146" y="47636"/>
                </a:lnTo>
                <a:lnTo>
                  <a:pt x="233228" y="31214"/>
                </a:lnTo>
                <a:lnTo>
                  <a:pt x="287607" y="17966"/>
                </a:lnTo>
                <a:lnTo>
                  <a:pt x="345722" y="8166"/>
                </a:lnTo>
                <a:lnTo>
                  <a:pt x="407012" y="2087"/>
                </a:lnTo>
                <a:lnTo>
                  <a:pt x="470915" y="0"/>
                </a:lnTo>
                <a:lnTo>
                  <a:pt x="534819" y="2087"/>
                </a:lnTo>
                <a:lnTo>
                  <a:pt x="596109" y="8166"/>
                </a:lnTo>
                <a:lnTo>
                  <a:pt x="654224" y="17966"/>
                </a:lnTo>
                <a:lnTo>
                  <a:pt x="708603" y="31214"/>
                </a:lnTo>
                <a:lnTo>
                  <a:pt x="758685" y="47636"/>
                </a:lnTo>
                <a:lnTo>
                  <a:pt x="803910" y="66962"/>
                </a:lnTo>
                <a:lnTo>
                  <a:pt x="843715" y="88917"/>
                </a:lnTo>
                <a:lnTo>
                  <a:pt x="877541" y="113231"/>
                </a:lnTo>
                <a:lnTo>
                  <a:pt x="925011" y="167841"/>
                </a:lnTo>
                <a:lnTo>
                  <a:pt x="941831" y="228612"/>
                </a:lnTo>
                <a:lnTo>
                  <a:pt x="937533" y="259632"/>
                </a:lnTo>
                <a:lnTo>
                  <a:pt x="904827" y="317593"/>
                </a:lnTo>
                <a:lnTo>
                  <a:pt x="843715" y="368302"/>
                </a:lnTo>
                <a:lnTo>
                  <a:pt x="803910" y="390256"/>
                </a:lnTo>
                <a:lnTo>
                  <a:pt x="758685" y="409580"/>
                </a:lnTo>
                <a:lnTo>
                  <a:pt x="708603" y="426001"/>
                </a:lnTo>
                <a:lnTo>
                  <a:pt x="654224" y="439247"/>
                </a:lnTo>
                <a:lnTo>
                  <a:pt x="596109" y="449046"/>
                </a:lnTo>
                <a:lnTo>
                  <a:pt x="534819" y="455125"/>
                </a:lnTo>
                <a:lnTo>
                  <a:pt x="470915" y="457212"/>
                </a:lnTo>
                <a:lnTo>
                  <a:pt x="407012" y="455125"/>
                </a:lnTo>
                <a:lnTo>
                  <a:pt x="345722" y="449046"/>
                </a:lnTo>
                <a:lnTo>
                  <a:pt x="287607" y="439247"/>
                </a:lnTo>
                <a:lnTo>
                  <a:pt x="233228" y="426001"/>
                </a:lnTo>
                <a:lnTo>
                  <a:pt x="183146" y="409580"/>
                </a:lnTo>
                <a:lnTo>
                  <a:pt x="137921" y="390256"/>
                </a:lnTo>
                <a:lnTo>
                  <a:pt x="98116" y="368302"/>
                </a:lnTo>
                <a:lnTo>
                  <a:pt x="64290" y="343990"/>
                </a:lnTo>
                <a:lnTo>
                  <a:pt x="16820" y="289383"/>
                </a:lnTo>
                <a:lnTo>
                  <a:pt x="0" y="228612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7" name="Google Shape;927;p74"/>
          <p:cNvSpPr txBox="1"/>
          <p:nvPr/>
        </p:nvSpPr>
        <p:spPr>
          <a:xfrm>
            <a:off x="2649727" y="5050061"/>
            <a:ext cx="459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worker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74"/>
          <p:cNvSpPr/>
          <p:nvPr/>
        </p:nvSpPr>
        <p:spPr>
          <a:xfrm>
            <a:off x="5738621" y="3272705"/>
            <a:ext cx="942340" cy="609219"/>
          </a:xfrm>
          <a:custGeom>
            <a:rect b="b" l="l" r="r" t="t"/>
            <a:pathLst>
              <a:path extrusionOk="0" h="457200" w="942340">
                <a:moveTo>
                  <a:pt x="0" y="228600"/>
                </a:moveTo>
                <a:lnTo>
                  <a:pt x="16820" y="167789"/>
                </a:lnTo>
                <a:lnTo>
                  <a:pt x="64290" y="113171"/>
                </a:lnTo>
                <a:lnTo>
                  <a:pt x="98116" y="88861"/>
                </a:lnTo>
                <a:lnTo>
                  <a:pt x="137921" y="66913"/>
                </a:lnTo>
                <a:lnTo>
                  <a:pt x="183146" y="47597"/>
                </a:lnTo>
                <a:lnTo>
                  <a:pt x="233228" y="31185"/>
                </a:lnTo>
                <a:lnTo>
                  <a:pt x="287607" y="17948"/>
                </a:lnTo>
                <a:lnTo>
                  <a:pt x="345722" y="8157"/>
                </a:lnTo>
                <a:lnTo>
                  <a:pt x="407012" y="2084"/>
                </a:lnTo>
                <a:lnTo>
                  <a:pt x="470915" y="0"/>
                </a:lnTo>
                <a:lnTo>
                  <a:pt x="534819" y="2084"/>
                </a:lnTo>
                <a:lnTo>
                  <a:pt x="596109" y="8157"/>
                </a:lnTo>
                <a:lnTo>
                  <a:pt x="654224" y="17948"/>
                </a:lnTo>
                <a:lnTo>
                  <a:pt x="708603" y="31185"/>
                </a:lnTo>
                <a:lnTo>
                  <a:pt x="758685" y="47597"/>
                </a:lnTo>
                <a:lnTo>
                  <a:pt x="803909" y="66913"/>
                </a:lnTo>
                <a:lnTo>
                  <a:pt x="843715" y="88861"/>
                </a:lnTo>
                <a:lnTo>
                  <a:pt x="877541" y="113171"/>
                </a:lnTo>
                <a:lnTo>
                  <a:pt x="925011" y="167789"/>
                </a:lnTo>
                <a:lnTo>
                  <a:pt x="941831" y="228600"/>
                </a:lnTo>
                <a:lnTo>
                  <a:pt x="937533" y="259616"/>
                </a:lnTo>
                <a:lnTo>
                  <a:pt x="904827" y="317575"/>
                </a:lnTo>
                <a:lnTo>
                  <a:pt x="843715" y="368284"/>
                </a:lnTo>
                <a:lnTo>
                  <a:pt x="803909" y="390239"/>
                </a:lnTo>
                <a:lnTo>
                  <a:pt x="758685" y="409563"/>
                </a:lnTo>
                <a:lnTo>
                  <a:pt x="708603" y="425986"/>
                </a:lnTo>
                <a:lnTo>
                  <a:pt x="654224" y="439233"/>
                </a:lnTo>
                <a:lnTo>
                  <a:pt x="596109" y="449033"/>
                </a:lnTo>
                <a:lnTo>
                  <a:pt x="534819" y="455112"/>
                </a:lnTo>
                <a:lnTo>
                  <a:pt x="470915" y="457200"/>
                </a:lnTo>
                <a:lnTo>
                  <a:pt x="407012" y="455112"/>
                </a:lnTo>
                <a:lnTo>
                  <a:pt x="345722" y="449033"/>
                </a:lnTo>
                <a:lnTo>
                  <a:pt x="287607" y="439233"/>
                </a:lnTo>
                <a:lnTo>
                  <a:pt x="233228" y="425986"/>
                </a:lnTo>
                <a:lnTo>
                  <a:pt x="183146" y="409563"/>
                </a:lnTo>
                <a:lnTo>
                  <a:pt x="137922" y="390239"/>
                </a:lnTo>
                <a:lnTo>
                  <a:pt x="98116" y="368284"/>
                </a:lnTo>
                <a:lnTo>
                  <a:pt x="64290" y="343972"/>
                </a:lnTo>
                <a:lnTo>
                  <a:pt x="16820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9" name="Google Shape;929;p74"/>
          <p:cNvSpPr txBox="1"/>
          <p:nvPr/>
        </p:nvSpPr>
        <p:spPr>
          <a:xfrm>
            <a:off x="5926963" y="3426121"/>
            <a:ext cx="459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worker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74"/>
          <p:cNvSpPr/>
          <p:nvPr/>
        </p:nvSpPr>
        <p:spPr>
          <a:xfrm>
            <a:off x="5738621" y="4284472"/>
            <a:ext cx="942340" cy="609219"/>
          </a:xfrm>
          <a:custGeom>
            <a:rect b="b" l="l" r="r" t="t"/>
            <a:pathLst>
              <a:path extrusionOk="0" h="457200" w="942340">
                <a:moveTo>
                  <a:pt x="0" y="228600"/>
                </a:moveTo>
                <a:lnTo>
                  <a:pt x="16820" y="167789"/>
                </a:lnTo>
                <a:lnTo>
                  <a:pt x="64290" y="113171"/>
                </a:lnTo>
                <a:lnTo>
                  <a:pt x="98116" y="88861"/>
                </a:lnTo>
                <a:lnTo>
                  <a:pt x="137921" y="66913"/>
                </a:lnTo>
                <a:lnTo>
                  <a:pt x="183146" y="47597"/>
                </a:lnTo>
                <a:lnTo>
                  <a:pt x="233228" y="31185"/>
                </a:lnTo>
                <a:lnTo>
                  <a:pt x="287607" y="17948"/>
                </a:lnTo>
                <a:lnTo>
                  <a:pt x="345722" y="8157"/>
                </a:lnTo>
                <a:lnTo>
                  <a:pt x="407012" y="2084"/>
                </a:lnTo>
                <a:lnTo>
                  <a:pt x="470915" y="0"/>
                </a:lnTo>
                <a:lnTo>
                  <a:pt x="534819" y="2084"/>
                </a:lnTo>
                <a:lnTo>
                  <a:pt x="596109" y="8157"/>
                </a:lnTo>
                <a:lnTo>
                  <a:pt x="654224" y="17948"/>
                </a:lnTo>
                <a:lnTo>
                  <a:pt x="708603" y="31185"/>
                </a:lnTo>
                <a:lnTo>
                  <a:pt x="758685" y="47597"/>
                </a:lnTo>
                <a:lnTo>
                  <a:pt x="803909" y="66913"/>
                </a:lnTo>
                <a:lnTo>
                  <a:pt x="843715" y="88861"/>
                </a:lnTo>
                <a:lnTo>
                  <a:pt x="877541" y="113171"/>
                </a:lnTo>
                <a:lnTo>
                  <a:pt x="925011" y="167789"/>
                </a:lnTo>
                <a:lnTo>
                  <a:pt x="941831" y="228600"/>
                </a:lnTo>
                <a:lnTo>
                  <a:pt x="937533" y="259616"/>
                </a:lnTo>
                <a:lnTo>
                  <a:pt x="904827" y="317575"/>
                </a:lnTo>
                <a:lnTo>
                  <a:pt x="843715" y="368284"/>
                </a:lnTo>
                <a:lnTo>
                  <a:pt x="803909" y="390239"/>
                </a:lnTo>
                <a:lnTo>
                  <a:pt x="758685" y="409563"/>
                </a:lnTo>
                <a:lnTo>
                  <a:pt x="708603" y="425986"/>
                </a:lnTo>
                <a:lnTo>
                  <a:pt x="654224" y="439233"/>
                </a:lnTo>
                <a:lnTo>
                  <a:pt x="596109" y="449033"/>
                </a:lnTo>
                <a:lnTo>
                  <a:pt x="534819" y="455112"/>
                </a:lnTo>
                <a:lnTo>
                  <a:pt x="470915" y="457199"/>
                </a:lnTo>
                <a:lnTo>
                  <a:pt x="407012" y="455112"/>
                </a:lnTo>
                <a:lnTo>
                  <a:pt x="345722" y="449033"/>
                </a:lnTo>
                <a:lnTo>
                  <a:pt x="287607" y="439233"/>
                </a:lnTo>
                <a:lnTo>
                  <a:pt x="233228" y="425986"/>
                </a:lnTo>
                <a:lnTo>
                  <a:pt x="183146" y="409563"/>
                </a:lnTo>
                <a:lnTo>
                  <a:pt x="137922" y="390239"/>
                </a:lnTo>
                <a:lnTo>
                  <a:pt x="98116" y="368284"/>
                </a:lnTo>
                <a:lnTo>
                  <a:pt x="64290" y="343972"/>
                </a:lnTo>
                <a:lnTo>
                  <a:pt x="16820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1" name="Google Shape;931;p74"/>
          <p:cNvSpPr txBox="1"/>
          <p:nvPr/>
        </p:nvSpPr>
        <p:spPr>
          <a:xfrm>
            <a:off x="5926963" y="4435957"/>
            <a:ext cx="4596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worker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74"/>
          <p:cNvSpPr/>
          <p:nvPr/>
        </p:nvSpPr>
        <p:spPr>
          <a:xfrm>
            <a:off x="4138421" y="1673181"/>
            <a:ext cx="942339" cy="609219"/>
          </a:xfrm>
          <a:custGeom>
            <a:rect b="b" l="l" r="r" t="t"/>
            <a:pathLst>
              <a:path extrusionOk="0" h="457200" w="942339">
                <a:moveTo>
                  <a:pt x="0" y="228600"/>
                </a:moveTo>
                <a:lnTo>
                  <a:pt x="16820" y="167834"/>
                </a:lnTo>
                <a:lnTo>
                  <a:pt x="64290" y="113227"/>
                </a:lnTo>
                <a:lnTo>
                  <a:pt x="98116" y="88915"/>
                </a:lnTo>
                <a:lnTo>
                  <a:pt x="137921" y="66960"/>
                </a:lnTo>
                <a:lnTo>
                  <a:pt x="183146" y="47636"/>
                </a:lnTo>
                <a:lnTo>
                  <a:pt x="233228" y="31213"/>
                </a:lnTo>
                <a:lnTo>
                  <a:pt x="287607" y="17966"/>
                </a:lnTo>
                <a:lnTo>
                  <a:pt x="345722" y="8166"/>
                </a:lnTo>
                <a:lnTo>
                  <a:pt x="407012" y="2087"/>
                </a:lnTo>
                <a:lnTo>
                  <a:pt x="470915" y="0"/>
                </a:lnTo>
                <a:lnTo>
                  <a:pt x="534819" y="2087"/>
                </a:lnTo>
                <a:lnTo>
                  <a:pt x="596109" y="8166"/>
                </a:lnTo>
                <a:lnTo>
                  <a:pt x="654224" y="17966"/>
                </a:lnTo>
                <a:lnTo>
                  <a:pt x="708603" y="31213"/>
                </a:lnTo>
                <a:lnTo>
                  <a:pt x="758685" y="47636"/>
                </a:lnTo>
                <a:lnTo>
                  <a:pt x="803909" y="66960"/>
                </a:lnTo>
                <a:lnTo>
                  <a:pt x="843715" y="88915"/>
                </a:lnTo>
                <a:lnTo>
                  <a:pt x="877541" y="113227"/>
                </a:lnTo>
                <a:lnTo>
                  <a:pt x="925011" y="167834"/>
                </a:lnTo>
                <a:lnTo>
                  <a:pt x="941831" y="228600"/>
                </a:lnTo>
                <a:lnTo>
                  <a:pt x="937533" y="259616"/>
                </a:lnTo>
                <a:lnTo>
                  <a:pt x="904827" y="317575"/>
                </a:lnTo>
                <a:lnTo>
                  <a:pt x="843715" y="368284"/>
                </a:lnTo>
                <a:lnTo>
                  <a:pt x="803910" y="390239"/>
                </a:lnTo>
                <a:lnTo>
                  <a:pt x="758685" y="409563"/>
                </a:lnTo>
                <a:lnTo>
                  <a:pt x="708603" y="425986"/>
                </a:lnTo>
                <a:lnTo>
                  <a:pt x="654224" y="439233"/>
                </a:lnTo>
                <a:lnTo>
                  <a:pt x="596109" y="449033"/>
                </a:lnTo>
                <a:lnTo>
                  <a:pt x="534819" y="455112"/>
                </a:lnTo>
                <a:lnTo>
                  <a:pt x="470915" y="457200"/>
                </a:lnTo>
                <a:lnTo>
                  <a:pt x="407012" y="455112"/>
                </a:lnTo>
                <a:lnTo>
                  <a:pt x="345722" y="449033"/>
                </a:lnTo>
                <a:lnTo>
                  <a:pt x="287607" y="439233"/>
                </a:lnTo>
                <a:lnTo>
                  <a:pt x="233228" y="425986"/>
                </a:lnTo>
                <a:lnTo>
                  <a:pt x="183146" y="409563"/>
                </a:lnTo>
                <a:lnTo>
                  <a:pt x="137922" y="390239"/>
                </a:lnTo>
                <a:lnTo>
                  <a:pt x="98116" y="368284"/>
                </a:lnTo>
                <a:lnTo>
                  <a:pt x="64290" y="343972"/>
                </a:lnTo>
                <a:lnTo>
                  <a:pt x="16820" y="289365"/>
                </a:lnTo>
                <a:lnTo>
                  <a:pt x="0" y="228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3" name="Google Shape;933;p74"/>
          <p:cNvSpPr txBox="1"/>
          <p:nvPr/>
        </p:nvSpPr>
        <p:spPr>
          <a:xfrm>
            <a:off x="4327652" y="1826089"/>
            <a:ext cx="467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Master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4"/>
          <p:cNvSpPr/>
          <p:nvPr/>
        </p:nvSpPr>
        <p:spPr>
          <a:xfrm>
            <a:off x="4052951" y="352381"/>
            <a:ext cx="1113154" cy="812292"/>
          </a:xfrm>
          <a:custGeom>
            <a:rect b="b" l="l" r="r" t="t"/>
            <a:pathLst>
              <a:path extrusionOk="0" h="609600" w="1113154">
                <a:moveTo>
                  <a:pt x="0" y="304800"/>
                </a:moveTo>
                <a:lnTo>
                  <a:pt x="12836" y="239393"/>
                </a:lnTo>
                <a:lnTo>
                  <a:pt x="49535" y="178885"/>
                </a:lnTo>
                <a:lnTo>
                  <a:pt x="75983" y="150932"/>
                </a:lnTo>
                <a:lnTo>
                  <a:pt x="107379" y="124760"/>
                </a:lnTo>
                <a:lnTo>
                  <a:pt x="143381" y="100556"/>
                </a:lnTo>
                <a:lnTo>
                  <a:pt x="183651" y="78503"/>
                </a:lnTo>
                <a:lnTo>
                  <a:pt x="227850" y="58789"/>
                </a:lnTo>
                <a:lnTo>
                  <a:pt x="275637" y="41599"/>
                </a:lnTo>
                <a:lnTo>
                  <a:pt x="326672" y="27118"/>
                </a:lnTo>
                <a:lnTo>
                  <a:pt x="380617" y="15532"/>
                </a:lnTo>
                <a:lnTo>
                  <a:pt x="437132" y="7027"/>
                </a:lnTo>
                <a:lnTo>
                  <a:pt x="495878" y="1787"/>
                </a:lnTo>
                <a:lnTo>
                  <a:pt x="556513" y="0"/>
                </a:lnTo>
                <a:lnTo>
                  <a:pt x="617149" y="1787"/>
                </a:lnTo>
                <a:lnTo>
                  <a:pt x="675895" y="7027"/>
                </a:lnTo>
                <a:lnTo>
                  <a:pt x="732410" y="15532"/>
                </a:lnTo>
                <a:lnTo>
                  <a:pt x="786355" y="27118"/>
                </a:lnTo>
                <a:lnTo>
                  <a:pt x="837390" y="41599"/>
                </a:lnTo>
                <a:lnTo>
                  <a:pt x="885177" y="58789"/>
                </a:lnTo>
                <a:lnTo>
                  <a:pt x="929376" y="78503"/>
                </a:lnTo>
                <a:lnTo>
                  <a:pt x="969646" y="100556"/>
                </a:lnTo>
                <a:lnTo>
                  <a:pt x="1005648" y="124760"/>
                </a:lnTo>
                <a:lnTo>
                  <a:pt x="1037044" y="150932"/>
                </a:lnTo>
                <a:lnTo>
                  <a:pt x="1063492" y="178885"/>
                </a:lnTo>
                <a:lnTo>
                  <a:pt x="1100191" y="239393"/>
                </a:lnTo>
                <a:lnTo>
                  <a:pt x="1113027" y="304800"/>
                </a:lnTo>
                <a:lnTo>
                  <a:pt x="1109762" y="338000"/>
                </a:lnTo>
                <a:lnTo>
                  <a:pt x="1084655" y="401116"/>
                </a:lnTo>
                <a:lnTo>
                  <a:pt x="1037044" y="458611"/>
                </a:lnTo>
                <a:lnTo>
                  <a:pt x="1005648" y="484784"/>
                </a:lnTo>
                <a:lnTo>
                  <a:pt x="969646" y="508993"/>
                </a:lnTo>
                <a:lnTo>
                  <a:pt x="929376" y="531051"/>
                </a:lnTo>
                <a:lnTo>
                  <a:pt x="885177" y="550773"/>
                </a:lnTo>
                <a:lnTo>
                  <a:pt x="837390" y="567972"/>
                </a:lnTo>
                <a:lnTo>
                  <a:pt x="786355" y="582461"/>
                </a:lnTo>
                <a:lnTo>
                  <a:pt x="732410" y="594055"/>
                </a:lnTo>
                <a:lnTo>
                  <a:pt x="675895" y="602567"/>
                </a:lnTo>
                <a:lnTo>
                  <a:pt x="617149" y="607810"/>
                </a:lnTo>
                <a:lnTo>
                  <a:pt x="556513" y="609600"/>
                </a:lnTo>
                <a:lnTo>
                  <a:pt x="495878" y="607810"/>
                </a:lnTo>
                <a:lnTo>
                  <a:pt x="437132" y="602567"/>
                </a:lnTo>
                <a:lnTo>
                  <a:pt x="380617" y="594055"/>
                </a:lnTo>
                <a:lnTo>
                  <a:pt x="326672" y="582461"/>
                </a:lnTo>
                <a:lnTo>
                  <a:pt x="275637" y="567972"/>
                </a:lnTo>
                <a:lnTo>
                  <a:pt x="227850" y="550773"/>
                </a:lnTo>
                <a:lnTo>
                  <a:pt x="183651" y="531051"/>
                </a:lnTo>
                <a:lnTo>
                  <a:pt x="143381" y="508993"/>
                </a:lnTo>
                <a:lnTo>
                  <a:pt x="107379" y="484784"/>
                </a:lnTo>
                <a:lnTo>
                  <a:pt x="75983" y="458611"/>
                </a:lnTo>
                <a:lnTo>
                  <a:pt x="49535" y="430659"/>
                </a:lnTo>
                <a:lnTo>
                  <a:pt x="12836" y="370168"/>
                </a:lnTo>
                <a:lnTo>
                  <a:pt x="0" y="304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5" name="Google Shape;935;p74"/>
          <p:cNvSpPr txBox="1"/>
          <p:nvPr/>
        </p:nvSpPr>
        <p:spPr>
          <a:xfrm>
            <a:off x="4334002" y="483785"/>
            <a:ext cx="5523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120013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User  Program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4"/>
          <p:cNvSpPr txBox="1"/>
          <p:nvPr/>
        </p:nvSpPr>
        <p:spPr>
          <a:xfrm>
            <a:off x="7276465" y="3289553"/>
            <a:ext cx="685200" cy="5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-60960" lvl="0" marL="190500" marR="1225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output  file 0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4"/>
          <p:cNvSpPr txBox="1"/>
          <p:nvPr/>
        </p:nvSpPr>
        <p:spPr>
          <a:xfrm>
            <a:off x="7276465" y="4299288"/>
            <a:ext cx="685200" cy="5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0" lvl="0" marL="1308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output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9177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file 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74"/>
          <p:cNvSpPr/>
          <p:nvPr/>
        </p:nvSpPr>
        <p:spPr>
          <a:xfrm>
            <a:off x="4408678" y="2711703"/>
            <a:ext cx="171450" cy="507683"/>
          </a:xfrm>
          <a:custGeom>
            <a:rect b="b" l="l" r="r" t="t"/>
            <a:pathLst>
              <a:path extrusionOk="0" h="381000" w="171450">
                <a:moveTo>
                  <a:pt x="0" y="381000"/>
                </a:moveTo>
                <a:lnTo>
                  <a:pt x="171246" y="381000"/>
                </a:lnTo>
                <a:lnTo>
                  <a:pt x="171246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9" name="Google Shape;939;p74"/>
          <p:cNvSpPr/>
          <p:nvPr/>
        </p:nvSpPr>
        <p:spPr>
          <a:xfrm>
            <a:off x="4561078" y="2711703"/>
            <a:ext cx="171450" cy="507683"/>
          </a:xfrm>
          <a:custGeom>
            <a:rect b="b" l="l" r="r" t="t"/>
            <a:pathLst>
              <a:path extrusionOk="0" h="381000" w="171450">
                <a:moveTo>
                  <a:pt x="0" y="381000"/>
                </a:moveTo>
                <a:lnTo>
                  <a:pt x="171246" y="381000"/>
                </a:lnTo>
                <a:lnTo>
                  <a:pt x="171246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0" name="Google Shape;940;p74"/>
          <p:cNvSpPr/>
          <p:nvPr/>
        </p:nvSpPr>
        <p:spPr>
          <a:xfrm>
            <a:off x="4408678" y="3829303"/>
            <a:ext cx="171450" cy="507682"/>
          </a:xfrm>
          <a:custGeom>
            <a:rect b="b" l="l" r="r" t="t"/>
            <a:pathLst>
              <a:path extrusionOk="0" h="381000" w="171450">
                <a:moveTo>
                  <a:pt x="0" y="381000"/>
                </a:moveTo>
                <a:lnTo>
                  <a:pt x="171246" y="381000"/>
                </a:lnTo>
                <a:lnTo>
                  <a:pt x="171246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1" name="Google Shape;941;p74"/>
          <p:cNvSpPr/>
          <p:nvPr/>
        </p:nvSpPr>
        <p:spPr>
          <a:xfrm>
            <a:off x="4561078" y="3829303"/>
            <a:ext cx="171450" cy="507682"/>
          </a:xfrm>
          <a:custGeom>
            <a:rect b="b" l="l" r="r" t="t"/>
            <a:pathLst>
              <a:path extrusionOk="0" h="381000" w="171450">
                <a:moveTo>
                  <a:pt x="0" y="381000"/>
                </a:moveTo>
                <a:lnTo>
                  <a:pt x="171246" y="381000"/>
                </a:lnTo>
                <a:lnTo>
                  <a:pt x="171246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2" name="Google Shape;942;p74"/>
          <p:cNvSpPr/>
          <p:nvPr/>
        </p:nvSpPr>
        <p:spPr>
          <a:xfrm>
            <a:off x="4408678" y="4946920"/>
            <a:ext cx="171450" cy="507682"/>
          </a:xfrm>
          <a:custGeom>
            <a:rect b="b" l="l" r="r" t="t"/>
            <a:pathLst>
              <a:path extrusionOk="0" h="381000" w="171450">
                <a:moveTo>
                  <a:pt x="0" y="380999"/>
                </a:moveTo>
                <a:lnTo>
                  <a:pt x="171246" y="380999"/>
                </a:lnTo>
                <a:lnTo>
                  <a:pt x="171246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3" name="Google Shape;943;p74"/>
          <p:cNvSpPr/>
          <p:nvPr/>
        </p:nvSpPr>
        <p:spPr>
          <a:xfrm>
            <a:off x="4561078" y="4946920"/>
            <a:ext cx="171450" cy="507682"/>
          </a:xfrm>
          <a:custGeom>
            <a:rect b="b" l="l" r="r" t="t"/>
            <a:pathLst>
              <a:path extrusionOk="0" h="381000" w="171450">
                <a:moveTo>
                  <a:pt x="0" y="380999"/>
                </a:moveTo>
                <a:lnTo>
                  <a:pt x="171246" y="380999"/>
                </a:lnTo>
                <a:lnTo>
                  <a:pt x="171246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4" name="Google Shape;944;p74"/>
          <p:cNvSpPr txBox="1"/>
          <p:nvPr/>
        </p:nvSpPr>
        <p:spPr>
          <a:xfrm>
            <a:off x="1476883" y="5751102"/>
            <a:ext cx="4077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55243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files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4"/>
          <p:cNvSpPr txBox="1"/>
          <p:nvPr/>
        </p:nvSpPr>
        <p:spPr>
          <a:xfrm>
            <a:off x="2740914" y="5751102"/>
            <a:ext cx="4560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60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Map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phase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74"/>
          <p:cNvSpPr txBox="1"/>
          <p:nvPr/>
        </p:nvSpPr>
        <p:spPr>
          <a:xfrm>
            <a:off x="3931158" y="5751102"/>
            <a:ext cx="1302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Intermediate files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635" marR="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(on local disk)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4"/>
          <p:cNvSpPr txBox="1"/>
          <p:nvPr/>
        </p:nvSpPr>
        <p:spPr>
          <a:xfrm>
            <a:off x="6071996" y="5751102"/>
            <a:ext cx="5583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Reduce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62864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phase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4"/>
          <p:cNvSpPr txBox="1"/>
          <p:nvPr/>
        </p:nvSpPr>
        <p:spPr>
          <a:xfrm>
            <a:off x="7430261" y="5751102"/>
            <a:ext cx="540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Output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files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5"/>
          <p:cNvSpPr txBox="1"/>
          <p:nvPr>
            <p:ph type="title"/>
          </p:nvPr>
        </p:nvSpPr>
        <p:spPr>
          <a:xfrm>
            <a:off x="2042541" y="180169"/>
            <a:ext cx="50571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MapReduce в Hadoop</a:t>
            </a:r>
            <a:endParaRPr sz="2200"/>
          </a:p>
        </p:txBody>
      </p:sp>
      <p:sp>
        <p:nvSpPr>
          <p:cNvPr id="954" name="Google Shape;954;p75"/>
          <p:cNvSpPr txBox="1"/>
          <p:nvPr/>
        </p:nvSpPr>
        <p:spPr>
          <a:xfrm>
            <a:off x="474370" y="1389800"/>
            <a:ext cx="6639600" cy="4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Управление запуском задач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Управление “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data distribution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”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5080" rtl="0" algn="l">
              <a:lnSpc>
                <a:spcPct val="108125"/>
              </a:lnSpc>
              <a:spcBef>
                <a:spcPts val="8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Управление синхронизацией этапов  MapReduce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Обработка ошибок и отказов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Все работает поверх HDFS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6"/>
          <p:cNvSpPr/>
          <p:nvPr/>
        </p:nvSpPr>
        <p:spPr>
          <a:xfrm>
            <a:off x="4677155" y="1280159"/>
            <a:ext cx="2075700" cy="134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0" name="Google Shape;960;p76"/>
          <p:cNvSpPr/>
          <p:nvPr/>
        </p:nvSpPr>
        <p:spPr>
          <a:xfrm>
            <a:off x="4724400" y="1316736"/>
            <a:ext cx="1981200" cy="1218438"/>
          </a:xfrm>
          <a:custGeom>
            <a:rect b="b" l="l" r="r" t="t"/>
            <a:pathLst>
              <a:path extrusionOk="0" h="914400" w="1981200">
                <a:moveTo>
                  <a:pt x="0" y="914400"/>
                </a:moveTo>
                <a:lnTo>
                  <a:pt x="1981200" y="914400"/>
                </a:lnTo>
                <a:lnTo>
                  <a:pt x="19812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1" name="Google Shape;961;p76"/>
          <p:cNvSpPr/>
          <p:nvPr/>
        </p:nvSpPr>
        <p:spPr>
          <a:xfrm>
            <a:off x="4724400" y="1723136"/>
            <a:ext cx="1981200" cy="812292"/>
          </a:xfrm>
          <a:custGeom>
            <a:rect b="b" l="l" r="r" t="t"/>
            <a:pathLst>
              <a:path extrusionOk="0" h="609600" w="1981200">
                <a:moveTo>
                  <a:pt x="0" y="609600"/>
                </a:moveTo>
                <a:lnTo>
                  <a:pt x="1981200" y="609600"/>
                </a:lnTo>
                <a:lnTo>
                  <a:pt x="1981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2" name="Google Shape;962;p76"/>
          <p:cNvSpPr/>
          <p:nvPr/>
        </p:nvSpPr>
        <p:spPr>
          <a:xfrm>
            <a:off x="2543555" y="1280159"/>
            <a:ext cx="2075700" cy="134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3" name="Google Shape;963;p76"/>
          <p:cNvSpPr/>
          <p:nvPr/>
        </p:nvSpPr>
        <p:spPr>
          <a:xfrm>
            <a:off x="2590800" y="1316736"/>
            <a:ext cx="1981200" cy="1218438"/>
          </a:xfrm>
          <a:custGeom>
            <a:rect b="b" l="l" r="r" t="t"/>
            <a:pathLst>
              <a:path extrusionOk="0" h="914400" w="1981200">
                <a:moveTo>
                  <a:pt x="0" y="914400"/>
                </a:moveTo>
                <a:lnTo>
                  <a:pt x="1981200" y="914400"/>
                </a:lnTo>
                <a:lnTo>
                  <a:pt x="19812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4" name="Google Shape;964;p76"/>
          <p:cNvSpPr/>
          <p:nvPr/>
        </p:nvSpPr>
        <p:spPr>
          <a:xfrm>
            <a:off x="3610355" y="3108960"/>
            <a:ext cx="2075700" cy="225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5" name="Google Shape;965;p76"/>
          <p:cNvSpPr/>
          <p:nvPr/>
        </p:nvSpPr>
        <p:spPr>
          <a:xfrm>
            <a:off x="5667755" y="3108960"/>
            <a:ext cx="2075700" cy="225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6" name="Google Shape;966;p76"/>
          <p:cNvSpPr/>
          <p:nvPr/>
        </p:nvSpPr>
        <p:spPr>
          <a:xfrm>
            <a:off x="1552955" y="3108960"/>
            <a:ext cx="2075700" cy="225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7" name="Google Shape;967;p76"/>
          <p:cNvSpPr/>
          <p:nvPr/>
        </p:nvSpPr>
        <p:spPr>
          <a:xfrm>
            <a:off x="2538983" y="2292096"/>
            <a:ext cx="1094100" cy="1659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8" name="Google Shape;968;p76"/>
          <p:cNvSpPr/>
          <p:nvPr/>
        </p:nvSpPr>
        <p:spPr>
          <a:xfrm>
            <a:off x="2590800" y="2332735"/>
            <a:ext cx="990600" cy="1523047"/>
          </a:xfrm>
          <a:custGeom>
            <a:rect b="b" l="l" r="r" t="t"/>
            <a:pathLst>
              <a:path extrusionOk="0" h="1143000" w="990600">
                <a:moveTo>
                  <a:pt x="990600" y="0"/>
                </a:moveTo>
                <a:lnTo>
                  <a:pt x="0" y="114300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9" name="Google Shape;969;p76"/>
          <p:cNvSpPr/>
          <p:nvPr/>
        </p:nvSpPr>
        <p:spPr>
          <a:xfrm>
            <a:off x="3529584" y="2290064"/>
            <a:ext cx="1170300" cy="1662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0" name="Google Shape;970;p76"/>
          <p:cNvSpPr/>
          <p:nvPr/>
        </p:nvSpPr>
        <p:spPr>
          <a:xfrm>
            <a:off x="3581400" y="2332735"/>
            <a:ext cx="1066800" cy="1523047"/>
          </a:xfrm>
          <a:custGeom>
            <a:rect b="b" l="l" r="r" t="t"/>
            <a:pathLst>
              <a:path extrusionOk="0" h="1143000" w="1066800">
                <a:moveTo>
                  <a:pt x="0" y="0"/>
                </a:moveTo>
                <a:lnTo>
                  <a:pt x="1066800" y="114300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1" name="Google Shape;971;p76"/>
          <p:cNvSpPr/>
          <p:nvPr/>
        </p:nvSpPr>
        <p:spPr>
          <a:xfrm>
            <a:off x="3534155" y="2286000"/>
            <a:ext cx="3218700" cy="1670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2" name="Google Shape;972;p76"/>
          <p:cNvSpPr/>
          <p:nvPr/>
        </p:nvSpPr>
        <p:spPr>
          <a:xfrm>
            <a:off x="3581400" y="2332735"/>
            <a:ext cx="3124200" cy="1523047"/>
          </a:xfrm>
          <a:custGeom>
            <a:rect b="b" l="l" r="r" t="t"/>
            <a:pathLst>
              <a:path extrusionOk="0" h="1143000" w="3124200">
                <a:moveTo>
                  <a:pt x="0" y="0"/>
                </a:moveTo>
                <a:lnTo>
                  <a:pt x="3124200" y="114300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3" name="Google Shape;973;p76"/>
          <p:cNvSpPr/>
          <p:nvPr/>
        </p:nvSpPr>
        <p:spPr>
          <a:xfrm>
            <a:off x="2545079" y="2286000"/>
            <a:ext cx="3215700" cy="1162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4" name="Google Shape;974;p76"/>
          <p:cNvSpPr/>
          <p:nvPr/>
        </p:nvSpPr>
        <p:spPr>
          <a:xfrm>
            <a:off x="2590800" y="2332735"/>
            <a:ext cx="3124200" cy="1015365"/>
          </a:xfrm>
          <a:custGeom>
            <a:rect b="b" l="l" r="r" t="t"/>
            <a:pathLst>
              <a:path extrusionOk="0" h="762000" w="3124200">
                <a:moveTo>
                  <a:pt x="3124200" y="0"/>
                </a:moveTo>
                <a:lnTo>
                  <a:pt x="0" y="76200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5" name="Google Shape;975;p76"/>
          <p:cNvSpPr/>
          <p:nvPr/>
        </p:nvSpPr>
        <p:spPr>
          <a:xfrm>
            <a:off x="4597908" y="2288031"/>
            <a:ext cx="1167300" cy="1158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6" name="Google Shape;976;p76"/>
          <p:cNvSpPr/>
          <p:nvPr/>
        </p:nvSpPr>
        <p:spPr>
          <a:xfrm>
            <a:off x="4648200" y="2332735"/>
            <a:ext cx="1066800" cy="1015365"/>
          </a:xfrm>
          <a:custGeom>
            <a:rect b="b" l="l" r="r" t="t"/>
            <a:pathLst>
              <a:path extrusionOk="0" h="762000" w="1066800">
                <a:moveTo>
                  <a:pt x="1066800" y="0"/>
                </a:moveTo>
                <a:lnTo>
                  <a:pt x="0" y="76200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7" name="Google Shape;977;p76"/>
          <p:cNvSpPr/>
          <p:nvPr/>
        </p:nvSpPr>
        <p:spPr>
          <a:xfrm>
            <a:off x="5664708" y="2290064"/>
            <a:ext cx="1091100" cy="1156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8" name="Google Shape;978;p76"/>
          <p:cNvSpPr/>
          <p:nvPr/>
        </p:nvSpPr>
        <p:spPr>
          <a:xfrm>
            <a:off x="5715000" y="2332735"/>
            <a:ext cx="990600" cy="1015365"/>
          </a:xfrm>
          <a:custGeom>
            <a:rect b="b" l="l" r="r" t="t"/>
            <a:pathLst>
              <a:path extrusionOk="0" h="762000" w="990600">
                <a:moveTo>
                  <a:pt x="0" y="0"/>
                </a:moveTo>
                <a:lnTo>
                  <a:pt x="990600" y="76200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9" name="Google Shape;979;p76"/>
          <p:cNvSpPr/>
          <p:nvPr/>
        </p:nvSpPr>
        <p:spPr>
          <a:xfrm>
            <a:off x="1705355" y="3820160"/>
            <a:ext cx="1770900" cy="938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0" name="Google Shape;980;p76"/>
          <p:cNvSpPr/>
          <p:nvPr/>
        </p:nvSpPr>
        <p:spPr>
          <a:xfrm>
            <a:off x="1752600" y="3856735"/>
            <a:ext cx="1676400" cy="8127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1" name="Google Shape;981;p76"/>
          <p:cNvSpPr txBox="1"/>
          <p:nvPr/>
        </p:nvSpPr>
        <p:spPr>
          <a:xfrm>
            <a:off x="1752600" y="3856735"/>
            <a:ext cx="1676400" cy="40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150">
            <a:noAutofit/>
          </a:bodyPr>
          <a:lstStyle/>
          <a:p>
            <a:pPr indent="0" lvl="0" marL="184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 daemon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76"/>
          <p:cNvSpPr txBox="1"/>
          <p:nvPr/>
        </p:nvSpPr>
        <p:spPr>
          <a:xfrm>
            <a:off x="1752600" y="4263135"/>
            <a:ext cx="1676400" cy="40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775">
            <a:noAutofit/>
          </a:bodyPr>
          <a:lstStyle/>
          <a:p>
            <a:pPr indent="0" lvl="0" marL="2749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Linux file system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76"/>
          <p:cNvSpPr/>
          <p:nvPr/>
        </p:nvSpPr>
        <p:spPr>
          <a:xfrm>
            <a:off x="1975104" y="4734560"/>
            <a:ext cx="399300" cy="5325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4" name="Google Shape;984;p76"/>
          <p:cNvSpPr/>
          <p:nvPr/>
        </p:nvSpPr>
        <p:spPr>
          <a:xfrm>
            <a:off x="2022855" y="4771136"/>
            <a:ext cx="304800" cy="406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5" name="Google Shape;985;p76"/>
          <p:cNvSpPr/>
          <p:nvPr/>
        </p:nvSpPr>
        <p:spPr>
          <a:xfrm>
            <a:off x="2022855" y="4838869"/>
            <a:ext cx="304800" cy="67691"/>
          </a:xfrm>
          <a:custGeom>
            <a:rect b="b" l="l" r="r" t="t"/>
            <a:pathLst>
              <a:path extrusionOk="0" h="50800" w="304800">
                <a:moveTo>
                  <a:pt x="304800" y="0"/>
                </a:moveTo>
                <a:lnTo>
                  <a:pt x="292828" y="19778"/>
                </a:lnTo>
                <a:lnTo>
                  <a:pt x="260175" y="35925"/>
                </a:lnTo>
                <a:lnTo>
                  <a:pt x="211734" y="46809"/>
                </a:lnTo>
                <a:lnTo>
                  <a:pt x="152400" y="50800"/>
                </a:lnTo>
                <a:lnTo>
                  <a:pt x="93118" y="46809"/>
                </a:lnTo>
                <a:lnTo>
                  <a:pt x="44672" y="35925"/>
                </a:lnTo>
                <a:lnTo>
                  <a:pt x="11989" y="19778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6" name="Google Shape;986;p76"/>
          <p:cNvSpPr/>
          <p:nvPr/>
        </p:nvSpPr>
        <p:spPr>
          <a:xfrm>
            <a:off x="2022855" y="4771136"/>
            <a:ext cx="304800" cy="406992"/>
          </a:xfrm>
          <a:custGeom>
            <a:rect b="b" l="l" r="r" t="t"/>
            <a:pathLst>
              <a:path extrusionOk="0" h="305435" w="304800">
                <a:moveTo>
                  <a:pt x="0" y="50800"/>
                </a:moveTo>
                <a:lnTo>
                  <a:pt x="11989" y="31021"/>
                </a:lnTo>
                <a:lnTo>
                  <a:pt x="44672" y="14874"/>
                </a:lnTo>
                <a:lnTo>
                  <a:pt x="93118" y="3990"/>
                </a:lnTo>
                <a:lnTo>
                  <a:pt x="152400" y="0"/>
                </a:lnTo>
                <a:lnTo>
                  <a:pt x="211734" y="3990"/>
                </a:lnTo>
                <a:lnTo>
                  <a:pt x="260175" y="14874"/>
                </a:lnTo>
                <a:lnTo>
                  <a:pt x="292828" y="31021"/>
                </a:lnTo>
                <a:lnTo>
                  <a:pt x="304800" y="50800"/>
                </a:lnTo>
                <a:lnTo>
                  <a:pt x="304800" y="254000"/>
                </a:lnTo>
                <a:lnTo>
                  <a:pt x="292828" y="273782"/>
                </a:lnTo>
                <a:lnTo>
                  <a:pt x="260175" y="289937"/>
                </a:lnTo>
                <a:lnTo>
                  <a:pt x="211734" y="300830"/>
                </a:lnTo>
                <a:lnTo>
                  <a:pt x="152400" y="304825"/>
                </a:lnTo>
                <a:lnTo>
                  <a:pt x="93118" y="300830"/>
                </a:lnTo>
                <a:lnTo>
                  <a:pt x="44672" y="289937"/>
                </a:lnTo>
                <a:lnTo>
                  <a:pt x="11989" y="273782"/>
                </a:lnTo>
                <a:lnTo>
                  <a:pt x="0" y="254000"/>
                </a:lnTo>
                <a:lnTo>
                  <a:pt x="0" y="50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7" name="Google Shape;987;p76"/>
          <p:cNvSpPr/>
          <p:nvPr/>
        </p:nvSpPr>
        <p:spPr>
          <a:xfrm>
            <a:off x="2508504" y="4734560"/>
            <a:ext cx="399300" cy="5325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8" name="Google Shape;988;p76"/>
          <p:cNvSpPr/>
          <p:nvPr/>
        </p:nvSpPr>
        <p:spPr>
          <a:xfrm>
            <a:off x="2556255" y="4771136"/>
            <a:ext cx="304800" cy="406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9" name="Google Shape;989;p76"/>
          <p:cNvSpPr/>
          <p:nvPr/>
        </p:nvSpPr>
        <p:spPr>
          <a:xfrm>
            <a:off x="2556255" y="4838869"/>
            <a:ext cx="304800" cy="67691"/>
          </a:xfrm>
          <a:custGeom>
            <a:rect b="b" l="l" r="r" t="t"/>
            <a:pathLst>
              <a:path extrusionOk="0" h="50800" w="304800">
                <a:moveTo>
                  <a:pt x="304800" y="0"/>
                </a:moveTo>
                <a:lnTo>
                  <a:pt x="292828" y="19778"/>
                </a:lnTo>
                <a:lnTo>
                  <a:pt x="260175" y="35925"/>
                </a:lnTo>
                <a:lnTo>
                  <a:pt x="211734" y="46809"/>
                </a:lnTo>
                <a:lnTo>
                  <a:pt x="152400" y="50800"/>
                </a:lnTo>
                <a:lnTo>
                  <a:pt x="93118" y="46809"/>
                </a:lnTo>
                <a:lnTo>
                  <a:pt x="44672" y="35925"/>
                </a:lnTo>
                <a:lnTo>
                  <a:pt x="11989" y="19778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0" name="Google Shape;990;p76"/>
          <p:cNvSpPr/>
          <p:nvPr/>
        </p:nvSpPr>
        <p:spPr>
          <a:xfrm>
            <a:off x="2556255" y="4771136"/>
            <a:ext cx="304800" cy="406992"/>
          </a:xfrm>
          <a:custGeom>
            <a:rect b="b" l="l" r="r" t="t"/>
            <a:pathLst>
              <a:path extrusionOk="0" h="305435" w="304800">
                <a:moveTo>
                  <a:pt x="0" y="50800"/>
                </a:moveTo>
                <a:lnTo>
                  <a:pt x="11989" y="31021"/>
                </a:lnTo>
                <a:lnTo>
                  <a:pt x="44672" y="14874"/>
                </a:lnTo>
                <a:lnTo>
                  <a:pt x="93118" y="3990"/>
                </a:lnTo>
                <a:lnTo>
                  <a:pt x="152400" y="0"/>
                </a:lnTo>
                <a:lnTo>
                  <a:pt x="211734" y="3990"/>
                </a:lnTo>
                <a:lnTo>
                  <a:pt x="260175" y="14874"/>
                </a:lnTo>
                <a:lnTo>
                  <a:pt x="292828" y="31021"/>
                </a:lnTo>
                <a:lnTo>
                  <a:pt x="304800" y="50800"/>
                </a:lnTo>
                <a:lnTo>
                  <a:pt x="304800" y="254000"/>
                </a:lnTo>
                <a:lnTo>
                  <a:pt x="292828" y="273782"/>
                </a:lnTo>
                <a:lnTo>
                  <a:pt x="260175" y="289937"/>
                </a:lnTo>
                <a:lnTo>
                  <a:pt x="211734" y="300830"/>
                </a:lnTo>
                <a:lnTo>
                  <a:pt x="152400" y="304825"/>
                </a:lnTo>
                <a:lnTo>
                  <a:pt x="93118" y="300830"/>
                </a:lnTo>
                <a:lnTo>
                  <a:pt x="44672" y="289937"/>
                </a:lnTo>
                <a:lnTo>
                  <a:pt x="11989" y="273782"/>
                </a:lnTo>
                <a:lnTo>
                  <a:pt x="0" y="254000"/>
                </a:lnTo>
                <a:lnTo>
                  <a:pt x="0" y="50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1" name="Google Shape;991;p76"/>
          <p:cNvSpPr/>
          <p:nvPr/>
        </p:nvSpPr>
        <p:spPr>
          <a:xfrm>
            <a:off x="1868932" y="4671738"/>
            <a:ext cx="3175" cy="304610"/>
          </a:xfrm>
          <a:custGeom>
            <a:rect b="b" l="l" r="r" t="t"/>
            <a:pathLst>
              <a:path extrusionOk="0" h="228600" w="3175">
                <a:moveTo>
                  <a:pt x="3175" y="0"/>
                </a:moveTo>
                <a:lnTo>
                  <a:pt x="0" y="228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2" name="Google Shape;992;p76"/>
          <p:cNvSpPr/>
          <p:nvPr/>
        </p:nvSpPr>
        <p:spPr>
          <a:xfrm>
            <a:off x="1870455" y="4974336"/>
            <a:ext cx="152400" cy="2537"/>
          </a:xfrm>
          <a:custGeom>
            <a:rect b="b" l="l" r="r" t="t"/>
            <a:pathLst>
              <a:path extrusionOk="0" h="1904" w="152400">
                <a:moveTo>
                  <a:pt x="0" y="0"/>
                </a:moveTo>
                <a:lnTo>
                  <a:pt x="152400" y="165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3" name="Google Shape;993;p76"/>
          <p:cNvSpPr/>
          <p:nvPr/>
        </p:nvSpPr>
        <p:spPr>
          <a:xfrm>
            <a:off x="2402332" y="4669536"/>
            <a:ext cx="3175" cy="304610"/>
          </a:xfrm>
          <a:custGeom>
            <a:rect b="b" l="l" r="r" t="t"/>
            <a:pathLst>
              <a:path extrusionOk="0" h="228600" w="3175">
                <a:moveTo>
                  <a:pt x="3175" y="0"/>
                </a:moveTo>
                <a:lnTo>
                  <a:pt x="0" y="228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4" name="Google Shape;994;p76"/>
          <p:cNvSpPr/>
          <p:nvPr/>
        </p:nvSpPr>
        <p:spPr>
          <a:xfrm>
            <a:off x="2403855" y="4972304"/>
            <a:ext cx="152400" cy="4231"/>
          </a:xfrm>
          <a:custGeom>
            <a:rect b="b" l="l" r="r" t="t"/>
            <a:pathLst>
              <a:path extrusionOk="0" h="3175" w="152400">
                <a:moveTo>
                  <a:pt x="0" y="0"/>
                </a:moveTo>
                <a:lnTo>
                  <a:pt x="152400" y="3175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5" name="Google Shape;995;p76"/>
          <p:cNvSpPr txBox="1"/>
          <p:nvPr/>
        </p:nvSpPr>
        <p:spPr>
          <a:xfrm>
            <a:off x="3105657" y="4763956"/>
            <a:ext cx="241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…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6"/>
          <p:cNvSpPr txBox="1"/>
          <p:nvPr/>
        </p:nvSpPr>
        <p:spPr>
          <a:xfrm>
            <a:off x="1752600" y="3348735"/>
            <a:ext cx="1676400" cy="4065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150">
            <a:noAutofit/>
          </a:bodyPr>
          <a:lstStyle/>
          <a:p>
            <a:pPr indent="0" lvl="0" marL="4324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tasktracker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76"/>
          <p:cNvSpPr/>
          <p:nvPr/>
        </p:nvSpPr>
        <p:spPr>
          <a:xfrm>
            <a:off x="1600200" y="5279169"/>
            <a:ext cx="1981200" cy="406146"/>
          </a:xfrm>
          <a:custGeom>
            <a:rect b="b" l="l" r="r" t="t"/>
            <a:pathLst>
              <a:path extrusionOk="0" h="304800" w="1981200">
                <a:moveTo>
                  <a:pt x="0" y="304800"/>
                </a:moveTo>
                <a:lnTo>
                  <a:pt x="1981200" y="304800"/>
                </a:lnTo>
                <a:lnTo>
                  <a:pt x="1981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8" name="Google Shape;998;p76"/>
          <p:cNvSpPr/>
          <p:nvPr/>
        </p:nvSpPr>
        <p:spPr>
          <a:xfrm>
            <a:off x="1600200" y="5279169"/>
            <a:ext cx="1981200" cy="406146"/>
          </a:xfrm>
          <a:custGeom>
            <a:rect b="b" l="l" r="r" t="t"/>
            <a:pathLst>
              <a:path extrusionOk="0" h="304800" w="1981200">
                <a:moveTo>
                  <a:pt x="0" y="304800"/>
                </a:moveTo>
                <a:lnTo>
                  <a:pt x="1981200" y="304800"/>
                </a:lnTo>
                <a:lnTo>
                  <a:pt x="1981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9" name="Google Shape;999;p76"/>
          <p:cNvSpPr txBox="1"/>
          <p:nvPr/>
        </p:nvSpPr>
        <p:spPr>
          <a:xfrm>
            <a:off x="1600200" y="5339012"/>
            <a:ext cx="1981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596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slave node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76"/>
          <p:cNvSpPr/>
          <p:nvPr/>
        </p:nvSpPr>
        <p:spPr>
          <a:xfrm>
            <a:off x="3762755" y="3820160"/>
            <a:ext cx="1770900" cy="938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1" name="Google Shape;1001;p76"/>
          <p:cNvSpPr/>
          <p:nvPr/>
        </p:nvSpPr>
        <p:spPr>
          <a:xfrm>
            <a:off x="3810000" y="3856735"/>
            <a:ext cx="1676400" cy="8127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2" name="Google Shape;1002;p76"/>
          <p:cNvSpPr txBox="1"/>
          <p:nvPr/>
        </p:nvSpPr>
        <p:spPr>
          <a:xfrm>
            <a:off x="3810000" y="3856735"/>
            <a:ext cx="1676400" cy="40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150">
            <a:noAutofit/>
          </a:bodyPr>
          <a:lstStyle/>
          <a:p>
            <a:pPr indent="0" lvl="0" marL="185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 daemon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76"/>
          <p:cNvSpPr txBox="1"/>
          <p:nvPr/>
        </p:nvSpPr>
        <p:spPr>
          <a:xfrm>
            <a:off x="3810000" y="4263135"/>
            <a:ext cx="1676400" cy="40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775">
            <a:noAutofit/>
          </a:bodyPr>
          <a:lstStyle/>
          <a:p>
            <a:pPr indent="0" lvl="0" marL="2749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Linux file system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76"/>
          <p:cNvSpPr/>
          <p:nvPr/>
        </p:nvSpPr>
        <p:spPr>
          <a:xfrm>
            <a:off x="4032503" y="4734560"/>
            <a:ext cx="399300" cy="5325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5" name="Google Shape;1005;p76"/>
          <p:cNvSpPr/>
          <p:nvPr/>
        </p:nvSpPr>
        <p:spPr>
          <a:xfrm>
            <a:off x="4080255" y="4771136"/>
            <a:ext cx="304800" cy="406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6" name="Google Shape;1006;p76"/>
          <p:cNvSpPr/>
          <p:nvPr/>
        </p:nvSpPr>
        <p:spPr>
          <a:xfrm>
            <a:off x="4080255" y="4838869"/>
            <a:ext cx="304800" cy="67691"/>
          </a:xfrm>
          <a:custGeom>
            <a:rect b="b" l="l" r="r" t="t"/>
            <a:pathLst>
              <a:path extrusionOk="0" h="50800" w="304800">
                <a:moveTo>
                  <a:pt x="304800" y="0"/>
                </a:moveTo>
                <a:lnTo>
                  <a:pt x="292828" y="19778"/>
                </a:lnTo>
                <a:lnTo>
                  <a:pt x="260175" y="35925"/>
                </a:lnTo>
                <a:lnTo>
                  <a:pt x="211734" y="46809"/>
                </a:lnTo>
                <a:lnTo>
                  <a:pt x="152400" y="50800"/>
                </a:lnTo>
                <a:lnTo>
                  <a:pt x="93118" y="46809"/>
                </a:lnTo>
                <a:lnTo>
                  <a:pt x="44672" y="35925"/>
                </a:lnTo>
                <a:lnTo>
                  <a:pt x="11989" y="19778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7" name="Google Shape;1007;p76"/>
          <p:cNvSpPr/>
          <p:nvPr/>
        </p:nvSpPr>
        <p:spPr>
          <a:xfrm>
            <a:off x="4080255" y="4771136"/>
            <a:ext cx="304800" cy="406992"/>
          </a:xfrm>
          <a:custGeom>
            <a:rect b="b" l="l" r="r" t="t"/>
            <a:pathLst>
              <a:path extrusionOk="0" h="305435" w="304800">
                <a:moveTo>
                  <a:pt x="0" y="50800"/>
                </a:moveTo>
                <a:lnTo>
                  <a:pt x="11989" y="31021"/>
                </a:lnTo>
                <a:lnTo>
                  <a:pt x="44672" y="14874"/>
                </a:lnTo>
                <a:lnTo>
                  <a:pt x="93118" y="3990"/>
                </a:lnTo>
                <a:lnTo>
                  <a:pt x="152400" y="0"/>
                </a:lnTo>
                <a:lnTo>
                  <a:pt x="211734" y="3990"/>
                </a:lnTo>
                <a:lnTo>
                  <a:pt x="260175" y="14874"/>
                </a:lnTo>
                <a:lnTo>
                  <a:pt x="292828" y="31021"/>
                </a:lnTo>
                <a:lnTo>
                  <a:pt x="304800" y="50800"/>
                </a:lnTo>
                <a:lnTo>
                  <a:pt x="304800" y="254000"/>
                </a:lnTo>
                <a:lnTo>
                  <a:pt x="292828" y="273782"/>
                </a:lnTo>
                <a:lnTo>
                  <a:pt x="260175" y="289937"/>
                </a:lnTo>
                <a:lnTo>
                  <a:pt x="211734" y="300830"/>
                </a:lnTo>
                <a:lnTo>
                  <a:pt x="152400" y="304825"/>
                </a:lnTo>
                <a:lnTo>
                  <a:pt x="93118" y="300830"/>
                </a:lnTo>
                <a:lnTo>
                  <a:pt x="44672" y="289937"/>
                </a:lnTo>
                <a:lnTo>
                  <a:pt x="11989" y="273782"/>
                </a:lnTo>
                <a:lnTo>
                  <a:pt x="0" y="254000"/>
                </a:lnTo>
                <a:lnTo>
                  <a:pt x="0" y="50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8" name="Google Shape;1008;p76"/>
          <p:cNvSpPr/>
          <p:nvPr/>
        </p:nvSpPr>
        <p:spPr>
          <a:xfrm>
            <a:off x="4565903" y="4734560"/>
            <a:ext cx="399300" cy="5325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9" name="Google Shape;1009;p76"/>
          <p:cNvSpPr/>
          <p:nvPr/>
        </p:nvSpPr>
        <p:spPr>
          <a:xfrm>
            <a:off x="4613655" y="4771136"/>
            <a:ext cx="304800" cy="406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0" name="Google Shape;1010;p76"/>
          <p:cNvSpPr/>
          <p:nvPr/>
        </p:nvSpPr>
        <p:spPr>
          <a:xfrm>
            <a:off x="4613655" y="4838869"/>
            <a:ext cx="304800" cy="67691"/>
          </a:xfrm>
          <a:custGeom>
            <a:rect b="b" l="l" r="r" t="t"/>
            <a:pathLst>
              <a:path extrusionOk="0" h="50800" w="304800">
                <a:moveTo>
                  <a:pt x="304800" y="0"/>
                </a:moveTo>
                <a:lnTo>
                  <a:pt x="292828" y="19778"/>
                </a:lnTo>
                <a:lnTo>
                  <a:pt x="260175" y="35925"/>
                </a:lnTo>
                <a:lnTo>
                  <a:pt x="211734" y="46809"/>
                </a:lnTo>
                <a:lnTo>
                  <a:pt x="152400" y="50800"/>
                </a:lnTo>
                <a:lnTo>
                  <a:pt x="93118" y="46809"/>
                </a:lnTo>
                <a:lnTo>
                  <a:pt x="44672" y="35925"/>
                </a:lnTo>
                <a:lnTo>
                  <a:pt x="11989" y="19778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1" name="Google Shape;1011;p76"/>
          <p:cNvSpPr/>
          <p:nvPr/>
        </p:nvSpPr>
        <p:spPr>
          <a:xfrm>
            <a:off x="4613655" y="4771136"/>
            <a:ext cx="304800" cy="406992"/>
          </a:xfrm>
          <a:custGeom>
            <a:rect b="b" l="l" r="r" t="t"/>
            <a:pathLst>
              <a:path extrusionOk="0" h="305435" w="304800">
                <a:moveTo>
                  <a:pt x="0" y="50800"/>
                </a:moveTo>
                <a:lnTo>
                  <a:pt x="11989" y="31021"/>
                </a:lnTo>
                <a:lnTo>
                  <a:pt x="44672" y="14874"/>
                </a:lnTo>
                <a:lnTo>
                  <a:pt x="93118" y="3990"/>
                </a:lnTo>
                <a:lnTo>
                  <a:pt x="152400" y="0"/>
                </a:lnTo>
                <a:lnTo>
                  <a:pt x="211734" y="3990"/>
                </a:lnTo>
                <a:lnTo>
                  <a:pt x="260175" y="14874"/>
                </a:lnTo>
                <a:lnTo>
                  <a:pt x="292828" y="31021"/>
                </a:lnTo>
                <a:lnTo>
                  <a:pt x="304800" y="50800"/>
                </a:lnTo>
                <a:lnTo>
                  <a:pt x="304800" y="254000"/>
                </a:lnTo>
                <a:lnTo>
                  <a:pt x="292828" y="273782"/>
                </a:lnTo>
                <a:lnTo>
                  <a:pt x="260175" y="289937"/>
                </a:lnTo>
                <a:lnTo>
                  <a:pt x="211734" y="300830"/>
                </a:lnTo>
                <a:lnTo>
                  <a:pt x="152400" y="304825"/>
                </a:lnTo>
                <a:lnTo>
                  <a:pt x="93118" y="300830"/>
                </a:lnTo>
                <a:lnTo>
                  <a:pt x="44672" y="289937"/>
                </a:lnTo>
                <a:lnTo>
                  <a:pt x="11989" y="273782"/>
                </a:lnTo>
                <a:lnTo>
                  <a:pt x="0" y="254000"/>
                </a:lnTo>
                <a:lnTo>
                  <a:pt x="0" y="50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2" name="Google Shape;1012;p76"/>
          <p:cNvSpPr/>
          <p:nvPr/>
        </p:nvSpPr>
        <p:spPr>
          <a:xfrm>
            <a:off x="3926332" y="4671738"/>
            <a:ext cx="3175" cy="304610"/>
          </a:xfrm>
          <a:custGeom>
            <a:rect b="b" l="l" r="r" t="t"/>
            <a:pathLst>
              <a:path extrusionOk="0" h="228600" w="3175">
                <a:moveTo>
                  <a:pt x="3175" y="0"/>
                </a:moveTo>
                <a:lnTo>
                  <a:pt x="0" y="228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3" name="Google Shape;1013;p76"/>
          <p:cNvSpPr/>
          <p:nvPr/>
        </p:nvSpPr>
        <p:spPr>
          <a:xfrm>
            <a:off x="3927855" y="4974336"/>
            <a:ext cx="152400" cy="2537"/>
          </a:xfrm>
          <a:custGeom>
            <a:rect b="b" l="l" r="r" t="t"/>
            <a:pathLst>
              <a:path extrusionOk="0" h="1904" w="152400">
                <a:moveTo>
                  <a:pt x="0" y="0"/>
                </a:moveTo>
                <a:lnTo>
                  <a:pt x="152400" y="165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4" name="Google Shape;1014;p76"/>
          <p:cNvSpPr/>
          <p:nvPr/>
        </p:nvSpPr>
        <p:spPr>
          <a:xfrm>
            <a:off x="4459732" y="4669536"/>
            <a:ext cx="3175" cy="304610"/>
          </a:xfrm>
          <a:custGeom>
            <a:rect b="b" l="l" r="r" t="t"/>
            <a:pathLst>
              <a:path extrusionOk="0" h="228600" w="3175">
                <a:moveTo>
                  <a:pt x="3175" y="0"/>
                </a:moveTo>
                <a:lnTo>
                  <a:pt x="0" y="228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5" name="Google Shape;1015;p76"/>
          <p:cNvSpPr/>
          <p:nvPr/>
        </p:nvSpPr>
        <p:spPr>
          <a:xfrm>
            <a:off x="4461255" y="4972304"/>
            <a:ext cx="152400" cy="4231"/>
          </a:xfrm>
          <a:custGeom>
            <a:rect b="b" l="l" r="r" t="t"/>
            <a:pathLst>
              <a:path extrusionOk="0" h="3175" w="152400">
                <a:moveTo>
                  <a:pt x="0" y="0"/>
                </a:moveTo>
                <a:lnTo>
                  <a:pt x="152400" y="3175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6" name="Google Shape;1016;p76"/>
          <p:cNvSpPr txBox="1"/>
          <p:nvPr/>
        </p:nvSpPr>
        <p:spPr>
          <a:xfrm>
            <a:off x="5163311" y="4763956"/>
            <a:ext cx="241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…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76"/>
          <p:cNvSpPr txBox="1"/>
          <p:nvPr/>
        </p:nvSpPr>
        <p:spPr>
          <a:xfrm>
            <a:off x="3810000" y="3348735"/>
            <a:ext cx="1676400" cy="4065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150">
            <a:noAutofit/>
          </a:bodyPr>
          <a:lstStyle/>
          <a:p>
            <a:pPr indent="0" lvl="0" marL="4324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tasktracker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76"/>
          <p:cNvSpPr/>
          <p:nvPr/>
        </p:nvSpPr>
        <p:spPr>
          <a:xfrm>
            <a:off x="3657600" y="5279169"/>
            <a:ext cx="1981200" cy="406146"/>
          </a:xfrm>
          <a:custGeom>
            <a:rect b="b" l="l" r="r" t="t"/>
            <a:pathLst>
              <a:path extrusionOk="0" h="304800" w="1981200">
                <a:moveTo>
                  <a:pt x="0" y="304800"/>
                </a:moveTo>
                <a:lnTo>
                  <a:pt x="1981200" y="304800"/>
                </a:lnTo>
                <a:lnTo>
                  <a:pt x="1981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9" name="Google Shape;1019;p76"/>
          <p:cNvSpPr/>
          <p:nvPr/>
        </p:nvSpPr>
        <p:spPr>
          <a:xfrm>
            <a:off x="3657600" y="5279169"/>
            <a:ext cx="1981200" cy="406146"/>
          </a:xfrm>
          <a:custGeom>
            <a:rect b="b" l="l" r="r" t="t"/>
            <a:pathLst>
              <a:path extrusionOk="0" h="304800" w="1981200">
                <a:moveTo>
                  <a:pt x="0" y="304800"/>
                </a:moveTo>
                <a:lnTo>
                  <a:pt x="1981200" y="304800"/>
                </a:lnTo>
                <a:lnTo>
                  <a:pt x="1981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0" name="Google Shape;1020;p76"/>
          <p:cNvSpPr txBox="1"/>
          <p:nvPr/>
        </p:nvSpPr>
        <p:spPr>
          <a:xfrm>
            <a:off x="3657600" y="5339012"/>
            <a:ext cx="1981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slave node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76"/>
          <p:cNvSpPr/>
          <p:nvPr/>
        </p:nvSpPr>
        <p:spPr>
          <a:xfrm>
            <a:off x="5820155" y="3820160"/>
            <a:ext cx="1770900" cy="938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2" name="Google Shape;1022;p76"/>
          <p:cNvSpPr/>
          <p:nvPr/>
        </p:nvSpPr>
        <p:spPr>
          <a:xfrm>
            <a:off x="5867400" y="3856735"/>
            <a:ext cx="1676400" cy="8127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3" name="Google Shape;1023;p76"/>
          <p:cNvSpPr txBox="1"/>
          <p:nvPr/>
        </p:nvSpPr>
        <p:spPr>
          <a:xfrm>
            <a:off x="5867400" y="3856735"/>
            <a:ext cx="1676400" cy="40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150">
            <a:noAutofit/>
          </a:bodyPr>
          <a:lstStyle/>
          <a:p>
            <a:pPr indent="0" lvl="0" marL="186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datanode daemon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76"/>
          <p:cNvSpPr txBox="1"/>
          <p:nvPr/>
        </p:nvSpPr>
        <p:spPr>
          <a:xfrm>
            <a:off x="5867400" y="4263135"/>
            <a:ext cx="1676400" cy="40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775">
            <a:noAutofit/>
          </a:bodyPr>
          <a:lstStyle/>
          <a:p>
            <a:pPr indent="0" lvl="0" marL="2755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Linux file system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76"/>
          <p:cNvSpPr/>
          <p:nvPr/>
        </p:nvSpPr>
        <p:spPr>
          <a:xfrm>
            <a:off x="6089903" y="4734560"/>
            <a:ext cx="399300" cy="5325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6" name="Google Shape;1026;p76"/>
          <p:cNvSpPr/>
          <p:nvPr/>
        </p:nvSpPr>
        <p:spPr>
          <a:xfrm>
            <a:off x="6137655" y="4771136"/>
            <a:ext cx="304800" cy="406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7" name="Google Shape;1027;p76"/>
          <p:cNvSpPr/>
          <p:nvPr/>
        </p:nvSpPr>
        <p:spPr>
          <a:xfrm>
            <a:off x="6137655" y="4838869"/>
            <a:ext cx="304800" cy="67691"/>
          </a:xfrm>
          <a:custGeom>
            <a:rect b="b" l="l" r="r" t="t"/>
            <a:pathLst>
              <a:path extrusionOk="0" h="50800" w="304800">
                <a:moveTo>
                  <a:pt x="304800" y="0"/>
                </a:moveTo>
                <a:lnTo>
                  <a:pt x="292828" y="19778"/>
                </a:lnTo>
                <a:lnTo>
                  <a:pt x="260175" y="35925"/>
                </a:lnTo>
                <a:lnTo>
                  <a:pt x="211734" y="46809"/>
                </a:lnTo>
                <a:lnTo>
                  <a:pt x="152400" y="50800"/>
                </a:lnTo>
                <a:lnTo>
                  <a:pt x="93118" y="46809"/>
                </a:lnTo>
                <a:lnTo>
                  <a:pt x="44672" y="35925"/>
                </a:lnTo>
                <a:lnTo>
                  <a:pt x="11989" y="19778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8" name="Google Shape;1028;p76"/>
          <p:cNvSpPr/>
          <p:nvPr/>
        </p:nvSpPr>
        <p:spPr>
          <a:xfrm>
            <a:off x="6137655" y="4771136"/>
            <a:ext cx="304800" cy="406992"/>
          </a:xfrm>
          <a:custGeom>
            <a:rect b="b" l="l" r="r" t="t"/>
            <a:pathLst>
              <a:path extrusionOk="0" h="305435" w="304800">
                <a:moveTo>
                  <a:pt x="0" y="50800"/>
                </a:moveTo>
                <a:lnTo>
                  <a:pt x="11989" y="31021"/>
                </a:lnTo>
                <a:lnTo>
                  <a:pt x="44672" y="14874"/>
                </a:lnTo>
                <a:lnTo>
                  <a:pt x="93118" y="3990"/>
                </a:lnTo>
                <a:lnTo>
                  <a:pt x="152400" y="0"/>
                </a:lnTo>
                <a:lnTo>
                  <a:pt x="211734" y="3990"/>
                </a:lnTo>
                <a:lnTo>
                  <a:pt x="260175" y="14874"/>
                </a:lnTo>
                <a:lnTo>
                  <a:pt x="292828" y="31021"/>
                </a:lnTo>
                <a:lnTo>
                  <a:pt x="304800" y="50800"/>
                </a:lnTo>
                <a:lnTo>
                  <a:pt x="304800" y="254000"/>
                </a:lnTo>
                <a:lnTo>
                  <a:pt x="292828" y="273782"/>
                </a:lnTo>
                <a:lnTo>
                  <a:pt x="260175" y="289937"/>
                </a:lnTo>
                <a:lnTo>
                  <a:pt x="211734" y="300830"/>
                </a:lnTo>
                <a:lnTo>
                  <a:pt x="152400" y="304825"/>
                </a:lnTo>
                <a:lnTo>
                  <a:pt x="93118" y="300830"/>
                </a:lnTo>
                <a:lnTo>
                  <a:pt x="44672" y="289937"/>
                </a:lnTo>
                <a:lnTo>
                  <a:pt x="11989" y="273782"/>
                </a:lnTo>
                <a:lnTo>
                  <a:pt x="0" y="254000"/>
                </a:lnTo>
                <a:lnTo>
                  <a:pt x="0" y="50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9" name="Google Shape;1029;p76"/>
          <p:cNvSpPr/>
          <p:nvPr/>
        </p:nvSpPr>
        <p:spPr>
          <a:xfrm>
            <a:off x="6623304" y="4734560"/>
            <a:ext cx="399300" cy="5325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0" name="Google Shape;1030;p76"/>
          <p:cNvSpPr/>
          <p:nvPr/>
        </p:nvSpPr>
        <p:spPr>
          <a:xfrm>
            <a:off x="6671056" y="4771136"/>
            <a:ext cx="304800" cy="406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1" name="Google Shape;1031;p76"/>
          <p:cNvSpPr/>
          <p:nvPr/>
        </p:nvSpPr>
        <p:spPr>
          <a:xfrm>
            <a:off x="6671056" y="4838869"/>
            <a:ext cx="304800" cy="67691"/>
          </a:xfrm>
          <a:custGeom>
            <a:rect b="b" l="l" r="r" t="t"/>
            <a:pathLst>
              <a:path extrusionOk="0" h="50800" w="304800">
                <a:moveTo>
                  <a:pt x="304800" y="0"/>
                </a:moveTo>
                <a:lnTo>
                  <a:pt x="292828" y="19778"/>
                </a:lnTo>
                <a:lnTo>
                  <a:pt x="260175" y="35925"/>
                </a:lnTo>
                <a:lnTo>
                  <a:pt x="211734" y="46809"/>
                </a:lnTo>
                <a:lnTo>
                  <a:pt x="152400" y="50800"/>
                </a:lnTo>
                <a:lnTo>
                  <a:pt x="93118" y="46809"/>
                </a:lnTo>
                <a:lnTo>
                  <a:pt x="44672" y="35925"/>
                </a:lnTo>
                <a:lnTo>
                  <a:pt x="11989" y="19778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2" name="Google Shape;1032;p76"/>
          <p:cNvSpPr/>
          <p:nvPr/>
        </p:nvSpPr>
        <p:spPr>
          <a:xfrm>
            <a:off x="6671056" y="4771136"/>
            <a:ext cx="304800" cy="406992"/>
          </a:xfrm>
          <a:custGeom>
            <a:rect b="b" l="l" r="r" t="t"/>
            <a:pathLst>
              <a:path extrusionOk="0" h="305435" w="304800">
                <a:moveTo>
                  <a:pt x="0" y="50800"/>
                </a:moveTo>
                <a:lnTo>
                  <a:pt x="11989" y="31021"/>
                </a:lnTo>
                <a:lnTo>
                  <a:pt x="44672" y="14874"/>
                </a:lnTo>
                <a:lnTo>
                  <a:pt x="93118" y="3990"/>
                </a:lnTo>
                <a:lnTo>
                  <a:pt x="152400" y="0"/>
                </a:lnTo>
                <a:lnTo>
                  <a:pt x="211734" y="3990"/>
                </a:lnTo>
                <a:lnTo>
                  <a:pt x="260175" y="14874"/>
                </a:lnTo>
                <a:lnTo>
                  <a:pt x="292828" y="31021"/>
                </a:lnTo>
                <a:lnTo>
                  <a:pt x="304800" y="50800"/>
                </a:lnTo>
                <a:lnTo>
                  <a:pt x="304800" y="254000"/>
                </a:lnTo>
                <a:lnTo>
                  <a:pt x="292828" y="273782"/>
                </a:lnTo>
                <a:lnTo>
                  <a:pt x="260175" y="289937"/>
                </a:lnTo>
                <a:lnTo>
                  <a:pt x="211734" y="300830"/>
                </a:lnTo>
                <a:lnTo>
                  <a:pt x="152400" y="304825"/>
                </a:lnTo>
                <a:lnTo>
                  <a:pt x="93118" y="300830"/>
                </a:lnTo>
                <a:lnTo>
                  <a:pt x="44672" y="289937"/>
                </a:lnTo>
                <a:lnTo>
                  <a:pt x="11989" y="273782"/>
                </a:lnTo>
                <a:lnTo>
                  <a:pt x="0" y="254000"/>
                </a:lnTo>
                <a:lnTo>
                  <a:pt x="0" y="50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3" name="Google Shape;1033;p76"/>
          <p:cNvSpPr/>
          <p:nvPr/>
        </p:nvSpPr>
        <p:spPr>
          <a:xfrm>
            <a:off x="5983732" y="4671738"/>
            <a:ext cx="3175" cy="304610"/>
          </a:xfrm>
          <a:custGeom>
            <a:rect b="b" l="l" r="r" t="t"/>
            <a:pathLst>
              <a:path extrusionOk="0" h="228600" w="3175">
                <a:moveTo>
                  <a:pt x="3175" y="0"/>
                </a:moveTo>
                <a:lnTo>
                  <a:pt x="0" y="228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4" name="Google Shape;1034;p76"/>
          <p:cNvSpPr/>
          <p:nvPr/>
        </p:nvSpPr>
        <p:spPr>
          <a:xfrm>
            <a:off x="5985255" y="4974336"/>
            <a:ext cx="152400" cy="2537"/>
          </a:xfrm>
          <a:custGeom>
            <a:rect b="b" l="l" r="r" t="t"/>
            <a:pathLst>
              <a:path extrusionOk="0" h="1904" w="152400">
                <a:moveTo>
                  <a:pt x="0" y="0"/>
                </a:moveTo>
                <a:lnTo>
                  <a:pt x="152400" y="165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5" name="Google Shape;1035;p76"/>
          <p:cNvSpPr/>
          <p:nvPr/>
        </p:nvSpPr>
        <p:spPr>
          <a:xfrm>
            <a:off x="6517131" y="4669536"/>
            <a:ext cx="3175" cy="304610"/>
          </a:xfrm>
          <a:custGeom>
            <a:rect b="b" l="l" r="r" t="t"/>
            <a:pathLst>
              <a:path extrusionOk="0" h="228600" w="3175">
                <a:moveTo>
                  <a:pt x="3175" y="0"/>
                </a:moveTo>
                <a:lnTo>
                  <a:pt x="0" y="228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6" name="Google Shape;1036;p76"/>
          <p:cNvSpPr/>
          <p:nvPr/>
        </p:nvSpPr>
        <p:spPr>
          <a:xfrm>
            <a:off x="6518656" y="4972304"/>
            <a:ext cx="152400" cy="4231"/>
          </a:xfrm>
          <a:custGeom>
            <a:rect b="b" l="l" r="r" t="t"/>
            <a:pathLst>
              <a:path extrusionOk="0" h="3175" w="152400">
                <a:moveTo>
                  <a:pt x="0" y="0"/>
                </a:moveTo>
                <a:lnTo>
                  <a:pt x="152400" y="3175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7" name="Google Shape;1037;p76"/>
          <p:cNvSpPr txBox="1"/>
          <p:nvPr/>
        </p:nvSpPr>
        <p:spPr>
          <a:xfrm>
            <a:off x="7220966" y="4763956"/>
            <a:ext cx="241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…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76"/>
          <p:cNvSpPr txBox="1"/>
          <p:nvPr/>
        </p:nvSpPr>
        <p:spPr>
          <a:xfrm>
            <a:off x="5867400" y="3348735"/>
            <a:ext cx="1676400" cy="4065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150">
            <a:noAutofit/>
          </a:bodyPr>
          <a:lstStyle/>
          <a:p>
            <a:pPr indent="0" lvl="0" marL="4330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tasktracker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76"/>
          <p:cNvSpPr/>
          <p:nvPr/>
        </p:nvSpPr>
        <p:spPr>
          <a:xfrm>
            <a:off x="5715000" y="5279169"/>
            <a:ext cx="1981200" cy="406146"/>
          </a:xfrm>
          <a:custGeom>
            <a:rect b="b" l="l" r="r" t="t"/>
            <a:pathLst>
              <a:path extrusionOk="0" h="304800" w="1981200">
                <a:moveTo>
                  <a:pt x="0" y="304800"/>
                </a:moveTo>
                <a:lnTo>
                  <a:pt x="1981200" y="304800"/>
                </a:lnTo>
                <a:lnTo>
                  <a:pt x="1981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0" name="Google Shape;1040;p76"/>
          <p:cNvSpPr/>
          <p:nvPr/>
        </p:nvSpPr>
        <p:spPr>
          <a:xfrm>
            <a:off x="5715000" y="5279169"/>
            <a:ext cx="1981200" cy="406146"/>
          </a:xfrm>
          <a:custGeom>
            <a:rect b="b" l="l" r="r" t="t"/>
            <a:pathLst>
              <a:path extrusionOk="0" h="304800" w="1981200">
                <a:moveTo>
                  <a:pt x="0" y="304800"/>
                </a:moveTo>
                <a:lnTo>
                  <a:pt x="1981200" y="304800"/>
                </a:lnTo>
                <a:lnTo>
                  <a:pt x="1981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1" name="Google Shape;1041;p76"/>
          <p:cNvSpPr txBox="1"/>
          <p:nvPr/>
        </p:nvSpPr>
        <p:spPr>
          <a:xfrm>
            <a:off x="5715000" y="5339012"/>
            <a:ext cx="1981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5975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slave node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76"/>
          <p:cNvSpPr/>
          <p:nvPr/>
        </p:nvSpPr>
        <p:spPr>
          <a:xfrm>
            <a:off x="2590800" y="1316736"/>
            <a:ext cx="1981200" cy="406146"/>
          </a:xfrm>
          <a:custGeom>
            <a:rect b="b" l="l" r="r" t="t"/>
            <a:pathLst>
              <a:path extrusionOk="0" h="304800" w="1981200">
                <a:moveTo>
                  <a:pt x="0" y="304800"/>
                </a:moveTo>
                <a:lnTo>
                  <a:pt x="1981200" y="304800"/>
                </a:lnTo>
                <a:lnTo>
                  <a:pt x="1981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3" name="Google Shape;1043;p76"/>
          <p:cNvSpPr/>
          <p:nvPr/>
        </p:nvSpPr>
        <p:spPr>
          <a:xfrm>
            <a:off x="2590800" y="1316736"/>
            <a:ext cx="1981200" cy="406146"/>
          </a:xfrm>
          <a:custGeom>
            <a:rect b="b" l="l" r="r" t="t"/>
            <a:pathLst>
              <a:path extrusionOk="0" h="304800" w="1981200">
                <a:moveTo>
                  <a:pt x="0" y="304800"/>
                </a:moveTo>
                <a:lnTo>
                  <a:pt x="1981200" y="304800"/>
                </a:lnTo>
                <a:lnTo>
                  <a:pt x="1981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4" name="Google Shape;1044;p76"/>
          <p:cNvSpPr txBox="1"/>
          <p:nvPr/>
        </p:nvSpPr>
        <p:spPr>
          <a:xfrm>
            <a:off x="2590800" y="1310385"/>
            <a:ext cx="1981200" cy="41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60950">
            <a:noAutofit/>
          </a:bodyPr>
          <a:lstStyle/>
          <a:p>
            <a:pPr indent="0" lvl="0" marL="608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namenode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76"/>
          <p:cNvSpPr/>
          <p:nvPr/>
        </p:nvSpPr>
        <p:spPr>
          <a:xfrm>
            <a:off x="2590800" y="1723136"/>
            <a:ext cx="1981200" cy="812292"/>
          </a:xfrm>
          <a:custGeom>
            <a:rect b="b" l="l" r="r" t="t"/>
            <a:pathLst>
              <a:path extrusionOk="0" h="609600" w="1981200">
                <a:moveTo>
                  <a:pt x="0" y="609600"/>
                </a:moveTo>
                <a:lnTo>
                  <a:pt x="1981200" y="609600"/>
                </a:lnTo>
                <a:lnTo>
                  <a:pt x="1981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6" name="Google Shape;1046;p76"/>
          <p:cNvSpPr txBox="1"/>
          <p:nvPr/>
        </p:nvSpPr>
        <p:spPr>
          <a:xfrm>
            <a:off x="2743200" y="1926336"/>
            <a:ext cx="1676400" cy="406500"/>
          </a:xfrm>
          <a:prstGeom prst="rect">
            <a:avLst/>
          </a:prstGeom>
          <a:solidFill>
            <a:srgbClr val="9BBA58"/>
          </a:solidFill>
          <a:ln cap="flat" cmpd="sng" w="25400">
            <a:solidFill>
              <a:srgbClr val="7088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150">
            <a:noAutofit/>
          </a:bodyPr>
          <a:lstStyle/>
          <a:p>
            <a:pPr indent="0" lvl="0" marL="142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namenode daemon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76"/>
          <p:cNvSpPr/>
          <p:nvPr/>
        </p:nvSpPr>
        <p:spPr>
          <a:xfrm>
            <a:off x="4724400" y="1316736"/>
            <a:ext cx="1981200" cy="406146"/>
          </a:xfrm>
          <a:custGeom>
            <a:rect b="b" l="l" r="r" t="t"/>
            <a:pathLst>
              <a:path extrusionOk="0" h="304800" w="1981200">
                <a:moveTo>
                  <a:pt x="0" y="304800"/>
                </a:moveTo>
                <a:lnTo>
                  <a:pt x="1981200" y="304800"/>
                </a:lnTo>
                <a:lnTo>
                  <a:pt x="1981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8" name="Google Shape;1048;p76"/>
          <p:cNvSpPr/>
          <p:nvPr/>
        </p:nvSpPr>
        <p:spPr>
          <a:xfrm>
            <a:off x="4724400" y="1316736"/>
            <a:ext cx="1981200" cy="406146"/>
          </a:xfrm>
          <a:custGeom>
            <a:rect b="b" l="l" r="r" t="t"/>
            <a:pathLst>
              <a:path extrusionOk="0" h="304800" w="1981200">
                <a:moveTo>
                  <a:pt x="0" y="304800"/>
                </a:moveTo>
                <a:lnTo>
                  <a:pt x="1981200" y="304800"/>
                </a:lnTo>
                <a:lnTo>
                  <a:pt x="1981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9" name="Google Shape;1049;p76"/>
          <p:cNvSpPr txBox="1"/>
          <p:nvPr/>
        </p:nvSpPr>
        <p:spPr>
          <a:xfrm>
            <a:off x="4724400" y="1310385"/>
            <a:ext cx="1981200" cy="41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60950">
            <a:noAutofit/>
          </a:bodyPr>
          <a:lstStyle/>
          <a:p>
            <a:pPr indent="0" lvl="0" marL="2266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job submission node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76"/>
          <p:cNvSpPr txBox="1"/>
          <p:nvPr/>
        </p:nvSpPr>
        <p:spPr>
          <a:xfrm>
            <a:off x="4876800" y="1926336"/>
            <a:ext cx="1676400" cy="406500"/>
          </a:xfrm>
          <a:prstGeom prst="rect">
            <a:avLst/>
          </a:prstGeom>
          <a:solidFill>
            <a:srgbClr val="F79546"/>
          </a:solidFill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150">
            <a:noAutofit/>
          </a:bodyPr>
          <a:lstStyle/>
          <a:p>
            <a:pPr indent="0" lvl="0" marL="469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jobtracker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7"/>
          <p:cNvSpPr txBox="1"/>
          <p:nvPr>
            <p:ph type="title"/>
          </p:nvPr>
        </p:nvSpPr>
        <p:spPr>
          <a:xfrm>
            <a:off x="3356609" y="180169"/>
            <a:ext cx="24327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JobTracker</a:t>
            </a:r>
            <a:endParaRPr sz="2400"/>
          </a:p>
        </p:txBody>
      </p:sp>
      <p:sp>
        <p:nvSpPr>
          <p:cNvPr id="1056" name="Google Shape;1056;p77"/>
          <p:cNvSpPr txBox="1"/>
          <p:nvPr/>
        </p:nvSpPr>
        <p:spPr>
          <a:xfrm>
            <a:off x="535950" y="667925"/>
            <a:ext cx="8466000" cy="2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925">
            <a:noAutofit/>
          </a:bodyPr>
          <a:lstStyle/>
          <a:p>
            <a:pPr indent="-266700" lvl="0" marL="355600" marR="508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Управляет запуском тасков и определяет, на  каком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TaskTracker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будет запущен worker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508000" rtl="0" algn="l">
              <a:lnSpc>
                <a:spcPct val="108125"/>
              </a:lnSpc>
              <a:spcBef>
                <a:spcPts val="7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Управляет процессом работы MapReduce  задач (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jobs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Мониторит прогресс выполнения задач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722797" rtl="0" algn="l">
              <a:lnSpc>
                <a:spcPct val="108125"/>
              </a:lnSpc>
              <a:spcBef>
                <a:spcPts val="8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Перезапускает зафейленные или  медленные таски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77"/>
          <p:cNvSpPr txBox="1"/>
          <p:nvPr>
            <p:ph type="title"/>
          </p:nvPr>
        </p:nvSpPr>
        <p:spPr>
          <a:xfrm>
            <a:off x="3343775" y="3141750"/>
            <a:ext cx="2635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TaskTracker</a:t>
            </a:r>
            <a:endParaRPr sz="2400"/>
          </a:p>
        </p:txBody>
      </p:sp>
      <p:sp>
        <p:nvSpPr>
          <p:cNvPr id="1058" name="Google Shape;1058;p77"/>
          <p:cNvSpPr txBox="1"/>
          <p:nvPr/>
        </p:nvSpPr>
        <p:spPr>
          <a:xfrm>
            <a:off x="628175" y="3688197"/>
            <a:ext cx="80664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950">
            <a:noAutofit/>
          </a:bodyPr>
          <a:lstStyle/>
          <a:p>
            <a:pPr indent="-279400" lvl="0" marL="355600" marR="1035685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Отвечает за работу всех worker на одном  сервере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63500" rtl="0" algn="l">
              <a:lnSpc>
                <a:spcPct val="96000"/>
              </a:lnSpc>
              <a:spcBef>
                <a:spcPts val="7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Получает от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JobTracker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информацию о том,  какой worker на каких данных нужно запустить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313055" rtl="0" algn="l">
              <a:lnSpc>
                <a:spcPct val="96000"/>
              </a:lnSpc>
              <a:spcBef>
                <a:spcPts val="72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Посылает в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JobTracker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статистику о прогрессе  выполнения задачи (counters)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5080" rtl="0" algn="l">
              <a:lnSpc>
                <a:spcPct val="96000"/>
              </a:lnSpc>
              <a:spcBef>
                <a:spcPts val="7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Сообщает в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JobTracker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 удачном завершении  или падении worker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8"/>
          <p:cNvSpPr txBox="1"/>
          <p:nvPr>
            <p:ph type="title"/>
          </p:nvPr>
        </p:nvSpPr>
        <p:spPr>
          <a:xfrm>
            <a:off x="2718054" y="333349"/>
            <a:ext cx="3706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Система слотов</a:t>
            </a:r>
            <a:endParaRPr sz="2400"/>
          </a:p>
        </p:txBody>
      </p:sp>
      <p:sp>
        <p:nvSpPr>
          <p:cNvPr id="1064" name="Google Shape;1064;p78"/>
          <p:cNvSpPr txBox="1"/>
          <p:nvPr/>
        </p:nvSpPr>
        <p:spPr>
          <a:xfrm>
            <a:off x="535952" y="1610350"/>
            <a:ext cx="8528700" cy="4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667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Для каждого TaskTracker определяется  число слотов (slots)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Таск запускается на одном слоте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 мапперов + R редьюсеров = N слотов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605155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Для каждого слота определяется кол-во  потребляемой ОЗУ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9"/>
          <p:cNvSpPr/>
          <p:nvPr/>
        </p:nvSpPr>
        <p:spPr>
          <a:xfrm>
            <a:off x="2514600" y="1383792"/>
            <a:ext cx="239400" cy="581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0" name="Google Shape;1070;p79"/>
          <p:cNvSpPr/>
          <p:nvPr/>
        </p:nvSpPr>
        <p:spPr>
          <a:xfrm>
            <a:off x="2597404" y="1414780"/>
            <a:ext cx="76200" cy="364684"/>
          </a:xfrm>
          <a:custGeom>
            <a:rect b="b" l="l" r="r" t="t"/>
            <a:pathLst>
              <a:path extrusionOk="0" h="273684" w="76200">
                <a:moveTo>
                  <a:pt x="0" y="196468"/>
                </a:moveTo>
                <a:lnTo>
                  <a:pt x="37210" y="273176"/>
                </a:lnTo>
                <a:lnTo>
                  <a:pt x="69865" y="209676"/>
                </a:lnTo>
                <a:lnTo>
                  <a:pt x="44195" y="209676"/>
                </a:lnTo>
                <a:lnTo>
                  <a:pt x="31495" y="209550"/>
                </a:lnTo>
                <a:lnTo>
                  <a:pt x="31650" y="196838"/>
                </a:lnTo>
                <a:lnTo>
                  <a:pt x="0" y="196468"/>
                </a:lnTo>
                <a:close/>
              </a:path>
              <a:path extrusionOk="0" h="273684" w="76200">
                <a:moveTo>
                  <a:pt x="31650" y="196838"/>
                </a:moveTo>
                <a:lnTo>
                  <a:pt x="31495" y="209550"/>
                </a:lnTo>
                <a:lnTo>
                  <a:pt x="44195" y="209676"/>
                </a:lnTo>
                <a:lnTo>
                  <a:pt x="44349" y="196986"/>
                </a:lnTo>
                <a:lnTo>
                  <a:pt x="31650" y="196838"/>
                </a:lnTo>
                <a:close/>
              </a:path>
              <a:path extrusionOk="0" h="273684" w="76200">
                <a:moveTo>
                  <a:pt x="44349" y="196986"/>
                </a:moveTo>
                <a:lnTo>
                  <a:pt x="44195" y="209676"/>
                </a:lnTo>
                <a:lnTo>
                  <a:pt x="69865" y="209676"/>
                </a:lnTo>
                <a:lnTo>
                  <a:pt x="76200" y="197357"/>
                </a:lnTo>
                <a:lnTo>
                  <a:pt x="44349" y="196986"/>
                </a:lnTo>
                <a:close/>
              </a:path>
              <a:path extrusionOk="0" h="273684" w="76200">
                <a:moveTo>
                  <a:pt x="34035" y="0"/>
                </a:moveTo>
                <a:lnTo>
                  <a:pt x="31650" y="196838"/>
                </a:lnTo>
                <a:lnTo>
                  <a:pt x="44349" y="196986"/>
                </a:lnTo>
                <a:lnTo>
                  <a:pt x="46735" y="126"/>
                </a:lnTo>
                <a:lnTo>
                  <a:pt x="340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1" name="Google Shape;1071;p79"/>
          <p:cNvSpPr/>
          <p:nvPr/>
        </p:nvSpPr>
        <p:spPr>
          <a:xfrm>
            <a:off x="3810000" y="1381759"/>
            <a:ext cx="239400" cy="58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2" name="Google Shape;1072;p79"/>
          <p:cNvSpPr/>
          <p:nvPr/>
        </p:nvSpPr>
        <p:spPr>
          <a:xfrm>
            <a:off x="3892296" y="1412748"/>
            <a:ext cx="76200" cy="366378"/>
          </a:xfrm>
          <a:custGeom>
            <a:rect b="b" l="l" r="r" t="t"/>
            <a:pathLst>
              <a:path extrusionOk="0" h="274955" w="76200">
                <a:moveTo>
                  <a:pt x="0" y="198247"/>
                </a:moveTo>
                <a:lnTo>
                  <a:pt x="37718" y="274700"/>
                </a:lnTo>
                <a:lnTo>
                  <a:pt x="69840" y="211200"/>
                </a:lnTo>
                <a:lnTo>
                  <a:pt x="44450" y="211200"/>
                </a:lnTo>
                <a:lnTo>
                  <a:pt x="31750" y="211074"/>
                </a:lnTo>
                <a:lnTo>
                  <a:pt x="31818" y="198406"/>
                </a:lnTo>
                <a:lnTo>
                  <a:pt x="0" y="198247"/>
                </a:lnTo>
                <a:close/>
              </a:path>
              <a:path extrusionOk="0" h="274955" w="76200">
                <a:moveTo>
                  <a:pt x="31818" y="198406"/>
                </a:moveTo>
                <a:lnTo>
                  <a:pt x="31750" y="211074"/>
                </a:lnTo>
                <a:lnTo>
                  <a:pt x="44450" y="211200"/>
                </a:lnTo>
                <a:lnTo>
                  <a:pt x="44518" y="198469"/>
                </a:lnTo>
                <a:lnTo>
                  <a:pt x="31818" y="198406"/>
                </a:lnTo>
                <a:close/>
              </a:path>
              <a:path extrusionOk="0" h="274955" w="76200">
                <a:moveTo>
                  <a:pt x="44518" y="198469"/>
                </a:moveTo>
                <a:lnTo>
                  <a:pt x="44450" y="211200"/>
                </a:lnTo>
                <a:lnTo>
                  <a:pt x="69840" y="211200"/>
                </a:lnTo>
                <a:lnTo>
                  <a:pt x="76200" y="198627"/>
                </a:lnTo>
                <a:lnTo>
                  <a:pt x="44518" y="198469"/>
                </a:lnTo>
                <a:close/>
              </a:path>
              <a:path extrusionOk="0" h="274955" w="76200">
                <a:moveTo>
                  <a:pt x="45592" y="0"/>
                </a:moveTo>
                <a:lnTo>
                  <a:pt x="32892" y="0"/>
                </a:lnTo>
                <a:lnTo>
                  <a:pt x="31818" y="198406"/>
                </a:lnTo>
                <a:lnTo>
                  <a:pt x="44518" y="198469"/>
                </a:lnTo>
                <a:lnTo>
                  <a:pt x="455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3" name="Google Shape;1073;p79"/>
          <p:cNvSpPr/>
          <p:nvPr/>
        </p:nvSpPr>
        <p:spPr>
          <a:xfrm>
            <a:off x="5105400" y="1381759"/>
            <a:ext cx="239400" cy="58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4" name="Google Shape;1074;p79"/>
          <p:cNvSpPr/>
          <p:nvPr/>
        </p:nvSpPr>
        <p:spPr>
          <a:xfrm>
            <a:off x="5187696" y="1412748"/>
            <a:ext cx="76200" cy="366378"/>
          </a:xfrm>
          <a:custGeom>
            <a:rect b="b" l="l" r="r" t="t"/>
            <a:pathLst>
              <a:path extrusionOk="0" h="274955" w="76200">
                <a:moveTo>
                  <a:pt x="0" y="198247"/>
                </a:moveTo>
                <a:lnTo>
                  <a:pt x="37718" y="274700"/>
                </a:lnTo>
                <a:lnTo>
                  <a:pt x="69840" y="211200"/>
                </a:lnTo>
                <a:lnTo>
                  <a:pt x="44450" y="211200"/>
                </a:lnTo>
                <a:lnTo>
                  <a:pt x="31750" y="211074"/>
                </a:lnTo>
                <a:lnTo>
                  <a:pt x="31818" y="198406"/>
                </a:lnTo>
                <a:lnTo>
                  <a:pt x="0" y="198247"/>
                </a:lnTo>
                <a:close/>
              </a:path>
              <a:path extrusionOk="0" h="274955" w="76200">
                <a:moveTo>
                  <a:pt x="31818" y="198406"/>
                </a:moveTo>
                <a:lnTo>
                  <a:pt x="31750" y="211074"/>
                </a:lnTo>
                <a:lnTo>
                  <a:pt x="44450" y="211200"/>
                </a:lnTo>
                <a:lnTo>
                  <a:pt x="44518" y="198469"/>
                </a:lnTo>
                <a:lnTo>
                  <a:pt x="31818" y="198406"/>
                </a:lnTo>
                <a:close/>
              </a:path>
              <a:path extrusionOk="0" h="274955" w="76200">
                <a:moveTo>
                  <a:pt x="44518" y="198469"/>
                </a:moveTo>
                <a:lnTo>
                  <a:pt x="44450" y="211200"/>
                </a:lnTo>
                <a:lnTo>
                  <a:pt x="69840" y="211200"/>
                </a:lnTo>
                <a:lnTo>
                  <a:pt x="76200" y="198627"/>
                </a:lnTo>
                <a:lnTo>
                  <a:pt x="44518" y="198469"/>
                </a:lnTo>
                <a:close/>
              </a:path>
              <a:path extrusionOk="0" h="274955" w="76200">
                <a:moveTo>
                  <a:pt x="45592" y="0"/>
                </a:moveTo>
                <a:lnTo>
                  <a:pt x="32892" y="0"/>
                </a:lnTo>
                <a:lnTo>
                  <a:pt x="31818" y="198406"/>
                </a:lnTo>
                <a:lnTo>
                  <a:pt x="44518" y="198469"/>
                </a:lnTo>
                <a:lnTo>
                  <a:pt x="455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5" name="Google Shape;1075;p79"/>
          <p:cNvSpPr/>
          <p:nvPr/>
        </p:nvSpPr>
        <p:spPr>
          <a:xfrm>
            <a:off x="6477000" y="1381759"/>
            <a:ext cx="239400" cy="58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6" name="Google Shape;1076;p79"/>
          <p:cNvSpPr/>
          <p:nvPr/>
        </p:nvSpPr>
        <p:spPr>
          <a:xfrm>
            <a:off x="6559295" y="1412748"/>
            <a:ext cx="76200" cy="366378"/>
          </a:xfrm>
          <a:custGeom>
            <a:rect b="b" l="l" r="r" t="t"/>
            <a:pathLst>
              <a:path extrusionOk="0" h="274955" w="76200">
                <a:moveTo>
                  <a:pt x="0" y="198247"/>
                </a:moveTo>
                <a:lnTo>
                  <a:pt x="37719" y="274700"/>
                </a:lnTo>
                <a:lnTo>
                  <a:pt x="69840" y="211200"/>
                </a:lnTo>
                <a:lnTo>
                  <a:pt x="44450" y="211200"/>
                </a:lnTo>
                <a:lnTo>
                  <a:pt x="31750" y="211074"/>
                </a:lnTo>
                <a:lnTo>
                  <a:pt x="31818" y="198406"/>
                </a:lnTo>
                <a:lnTo>
                  <a:pt x="0" y="198247"/>
                </a:lnTo>
                <a:close/>
              </a:path>
              <a:path extrusionOk="0" h="274955" w="76200">
                <a:moveTo>
                  <a:pt x="31818" y="198406"/>
                </a:moveTo>
                <a:lnTo>
                  <a:pt x="31750" y="211074"/>
                </a:lnTo>
                <a:lnTo>
                  <a:pt x="44450" y="211200"/>
                </a:lnTo>
                <a:lnTo>
                  <a:pt x="44518" y="198469"/>
                </a:lnTo>
                <a:lnTo>
                  <a:pt x="31818" y="198406"/>
                </a:lnTo>
                <a:close/>
              </a:path>
              <a:path extrusionOk="0" h="274955" w="76200">
                <a:moveTo>
                  <a:pt x="44518" y="198469"/>
                </a:moveTo>
                <a:lnTo>
                  <a:pt x="44450" y="211200"/>
                </a:lnTo>
                <a:lnTo>
                  <a:pt x="69840" y="211200"/>
                </a:lnTo>
                <a:lnTo>
                  <a:pt x="76200" y="198627"/>
                </a:lnTo>
                <a:lnTo>
                  <a:pt x="44518" y="198469"/>
                </a:lnTo>
                <a:close/>
              </a:path>
              <a:path extrusionOk="0" h="274955" w="76200">
                <a:moveTo>
                  <a:pt x="45593" y="0"/>
                </a:moveTo>
                <a:lnTo>
                  <a:pt x="32893" y="0"/>
                </a:lnTo>
                <a:lnTo>
                  <a:pt x="31818" y="198406"/>
                </a:lnTo>
                <a:lnTo>
                  <a:pt x="44518" y="198469"/>
                </a:lnTo>
                <a:lnTo>
                  <a:pt x="4559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7" name="Google Shape;1077;p79"/>
          <p:cNvSpPr/>
          <p:nvPr/>
        </p:nvSpPr>
        <p:spPr>
          <a:xfrm>
            <a:off x="61821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8" name="Google Shape;1078;p79"/>
          <p:cNvSpPr txBox="1"/>
          <p:nvPr/>
        </p:nvSpPr>
        <p:spPr>
          <a:xfrm>
            <a:off x="6182105" y="932688"/>
            <a:ext cx="838200" cy="576300"/>
          </a:xfrm>
          <a:prstGeom prst="rect">
            <a:avLst/>
          </a:pr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3500">
            <a:noAutofit/>
          </a:bodyPr>
          <a:lstStyle/>
          <a:p>
            <a:pPr indent="0" lvl="0" marL="2133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79"/>
          <p:cNvSpPr/>
          <p:nvPr/>
        </p:nvSpPr>
        <p:spPr>
          <a:xfrm>
            <a:off x="5897879" y="475487"/>
            <a:ext cx="822900" cy="642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0" name="Google Shape;1080;p79"/>
          <p:cNvSpPr/>
          <p:nvPr/>
        </p:nvSpPr>
        <p:spPr>
          <a:xfrm>
            <a:off x="5940933" y="506645"/>
            <a:ext cx="660400" cy="428144"/>
          </a:xfrm>
          <a:custGeom>
            <a:rect b="b" l="l" r="r" t="t"/>
            <a:pathLst>
              <a:path extrusionOk="0" h="321309" w="660400">
                <a:moveTo>
                  <a:pt x="588725" y="292466"/>
                </a:moveTo>
                <a:lnTo>
                  <a:pt x="575056" y="321182"/>
                </a:lnTo>
                <a:lnTo>
                  <a:pt x="660272" y="319531"/>
                </a:lnTo>
                <a:lnTo>
                  <a:pt x="643417" y="297941"/>
                </a:lnTo>
                <a:lnTo>
                  <a:pt x="600201" y="297941"/>
                </a:lnTo>
                <a:lnTo>
                  <a:pt x="588725" y="292466"/>
                </a:lnTo>
                <a:close/>
              </a:path>
              <a:path extrusionOk="0" h="321309" w="660400">
                <a:moveTo>
                  <a:pt x="594171" y="281026"/>
                </a:moveTo>
                <a:lnTo>
                  <a:pt x="588725" y="292466"/>
                </a:lnTo>
                <a:lnTo>
                  <a:pt x="600201" y="297941"/>
                </a:lnTo>
                <a:lnTo>
                  <a:pt x="605663" y="286512"/>
                </a:lnTo>
                <a:lnTo>
                  <a:pt x="594171" y="281026"/>
                </a:lnTo>
                <a:close/>
              </a:path>
              <a:path extrusionOk="0" h="321309" w="660400">
                <a:moveTo>
                  <a:pt x="607821" y="252349"/>
                </a:moveTo>
                <a:lnTo>
                  <a:pt x="594171" y="281026"/>
                </a:lnTo>
                <a:lnTo>
                  <a:pt x="605663" y="286512"/>
                </a:lnTo>
                <a:lnTo>
                  <a:pt x="600201" y="297941"/>
                </a:lnTo>
                <a:lnTo>
                  <a:pt x="643417" y="297941"/>
                </a:lnTo>
                <a:lnTo>
                  <a:pt x="607821" y="252349"/>
                </a:lnTo>
                <a:close/>
              </a:path>
              <a:path extrusionOk="0" h="321309" w="660400">
                <a:moveTo>
                  <a:pt x="5461" y="0"/>
                </a:moveTo>
                <a:lnTo>
                  <a:pt x="0" y="11556"/>
                </a:lnTo>
                <a:lnTo>
                  <a:pt x="588725" y="292466"/>
                </a:lnTo>
                <a:lnTo>
                  <a:pt x="594171" y="281026"/>
                </a:lnTo>
                <a:lnTo>
                  <a:pt x="54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1" name="Google Shape;1081;p79"/>
          <p:cNvSpPr/>
          <p:nvPr/>
        </p:nvSpPr>
        <p:spPr>
          <a:xfrm>
            <a:off x="22197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2" name="Google Shape;1082;p79"/>
          <p:cNvSpPr txBox="1"/>
          <p:nvPr/>
        </p:nvSpPr>
        <p:spPr>
          <a:xfrm>
            <a:off x="2219705" y="932688"/>
            <a:ext cx="838200" cy="576300"/>
          </a:xfrm>
          <a:prstGeom prst="rect">
            <a:avLst/>
          </a:pr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3500">
            <a:noAutofit/>
          </a:bodyPr>
          <a:lstStyle/>
          <a:p>
            <a:pPr indent="0" lvl="0" marL="212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79"/>
          <p:cNvSpPr/>
          <p:nvPr/>
        </p:nvSpPr>
        <p:spPr>
          <a:xfrm>
            <a:off x="2519172" y="477520"/>
            <a:ext cx="576000" cy="639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4" name="Google Shape;1084;p79"/>
          <p:cNvSpPr/>
          <p:nvPr/>
        </p:nvSpPr>
        <p:spPr>
          <a:xfrm>
            <a:off x="2638805" y="507660"/>
            <a:ext cx="413385" cy="424761"/>
          </a:xfrm>
          <a:custGeom>
            <a:rect b="b" l="l" r="r" t="t"/>
            <a:pathLst>
              <a:path extrusionOk="0" h="318770" w="413385">
                <a:moveTo>
                  <a:pt x="37211" y="242188"/>
                </a:moveTo>
                <a:lnTo>
                  <a:pt x="0" y="318769"/>
                </a:lnTo>
                <a:lnTo>
                  <a:pt x="83566" y="302640"/>
                </a:lnTo>
                <a:lnTo>
                  <a:pt x="70224" y="285241"/>
                </a:lnTo>
                <a:lnTo>
                  <a:pt x="54229" y="285241"/>
                </a:lnTo>
                <a:lnTo>
                  <a:pt x="46481" y="275081"/>
                </a:lnTo>
                <a:lnTo>
                  <a:pt x="56530" y="267383"/>
                </a:lnTo>
                <a:lnTo>
                  <a:pt x="37211" y="242188"/>
                </a:lnTo>
                <a:close/>
              </a:path>
              <a:path extrusionOk="0" h="318770" w="413385">
                <a:moveTo>
                  <a:pt x="56530" y="267383"/>
                </a:moveTo>
                <a:lnTo>
                  <a:pt x="46481" y="275081"/>
                </a:lnTo>
                <a:lnTo>
                  <a:pt x="54229" y="285241"/>
                </a:lnTo>
                <a:lnTo>
                  <a:pt x="64302" y="277519"/>
                </a:lnTo>
                <a:lnTo>
                  <a:pt x="56530" y="267383"/>
                </a:lnTo>
                <a:close/>
              </a:path>
              <a:path extrusionOk="0" h="318770" w="413385">
                <a:moveTo>
                  <a:pt x="64302" y="277519"/>
                </a:moveTo>
                <a:lnTo>
                  <a:pt x="54229" y="285241"/>
                </a:lnTo>
                <a:lnTo>
                  <a:pt x="70224" y="285241"/>
                </a:lnTo>
                <a:lnTo>
                  <a:pt x="64302" y="277519"/>
                </a:lnTo>
                <a:close/>
              </a:path>
              <a:path extrusionOk="0" h="318770" w="413385">
                <a:moveTo>
                  <a:pt x="405511" y="0"/>
                </a:moveTo>
                <a:lnTo>
                  <a:pt x="56530" y="267383"/>
                </a:lnTo>
                <a:lnTo>
                  <a:pt x="64302" y="277519"/>
                </a:lnTo>
                <a:lnTo>
                  <a:pt x="413257" y="10032"/>
                </a:lnTo>
                <a:lnTo>
                  <a:pt x="4055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5" name="Google Shape;1085;p79"/>
          <p:cNvSpPr/>
          <p:nvPr/>
        </p:nvSpPr>
        <p:spPr>
          <a:xfrm>
            <a:off x="35151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6" name="Google Shape;1086;p79"/>
          <p:cNvSpPr/>
          <p:nvPr/>
        </p:nvSpPr>
        <p:spPr>
          <a:xfrm>
            <a:off x="35151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7" name="Google Shape;1087;p79"/>
          <p:cNvSpPr txBox="1"/>
          <p:nvPr/>
        </p:nvSpPr>
        <p:spPr>
          <a:xfrm>
            <a:off x="3715655" y="1001100"/>
            <a:ext cx="6603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/>
              <a:t>a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79"/>
          <p:cNvSpPr/>
          <p:nvPr/>
        </p:nvSpPr>
        <p:spPr>
          <a:xfrm>
            <a:off x="3761232" y="481584"/>
            <a:ext cx="292500" cy="636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9" name="Google Shape;1089;p79"/>
          <p:cNvSpPr/>
          <p:nvPr/>
        </p:nvSpPr>
        <p:spPr>
          <a:xfrm>
            <a:off x="3804284" y="511217"/>
            <a:ext cx="137795" cy="421376"/>
          </a:xfrm>
          <a:custGeom>
            <a:rect b="b" l="l" r="r" t="t"/>
            <a:pathLst>
              <a:path extrusionOk="0" h="316230" w="137795">
                <a:moveTo>
                  <a:pt x="95895" y="247586"/>
                </a:moveTo>
                <a:lnTo>
                  <a:pt x="66420" y="259207"/>
                </a:lnTo>
                <a:lnTo>
                  <a:pt x="129920" y="316102"/>
                </a:lnTo>
                <a:lnTo>
                  <a:pt x="134839" y="259461"/>
                </a:lnTo>
                <a:lnTo>
                  <a:pt x="100584" y="259461"/>
                </a:lnTo>
                <a:lnTo>
                  <a:pt x="95895" y="247586"/>
                </a:lnTo>
                <a:close/>
              </a:path>
              <a:path extrusionOk="0" h="316230" w="137795">
                <a:moveTo>
                  <a:pt x="107721" y="242923"/>
                </a:moveTo>
                <a:lnTo>
                  <a:pt x="95895" y="247586"/>
                </a:lnTo>
                <a:lnTo>
                  <a:pt x="100584" y="259461"/>
                </a:lnTo>
                <a:lnTo>
                  <a:pt x="112394" y="254762"/>
                </a:lnTo>
                <a:lnTo>
                  <a:pt x="107721" y="242923"/>
                </a:lnTo>
                <a:close/>
              </a:path>
              <a:path extrusionOk="0" h="316230" w="137795">
                <a:moveTo>
                  <a:pt x="137287" y="231266"/>
                </a:moveTo>
                <a:lnTo>
                  <a:pt x="107721" y="242923"/>
                </a:lnTo>
                <a:lnTo>
                  <a:pt x="112394" y="254762"/>
                </a:lnTo>
                <a:lnTo>
                  <a:pt x="100584" y="259461"/>
                </a:lnTo>
                <a:lnTo>
                  <a:pt x="134839" y="259461"/>
                </a:lnTo>
                <a:lnTo>
                  <a:pt x="137287" y="231266"/>
                </a:lnTo>
                <a:close/>
              </a:path>
              <a:path extrusionOk="0" h="316230" w="137795">
                <a:moveTo>
                  <a:pt x="11811" y="0"/>
                </a:moveTo>
                <a:lnTo>
                  <a:pt x="0" y="4699"/>
                </a:lnTo>
                <a:lnTo>
                  <a:pt x="95895" y="247586"/>
                </a:lnTo>
                <a:lnTo>
                  <a:pt x="107721" y="242923"/>
                </a:lnTo>
                <a:lnTo>
                  <a:pt x="118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0" name="Google Shape;1090;p79"/>
          <p:cNvSpPr/>
          <p:nvPr/>
        </p:nvSpPr>
        <p:spPr>
          <a:xfrm>
            <a:off x="48105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1" name="Google Shape;1091;p79"/>
          <p:cNvSpPr/>
          <p:nvPr/>
        </p:nvSpPr>
        <p:spPr>
          <a:xfrm>
            <a:off x="48105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2" name="Google Shape;1092;p79"/>
          <p:cNvSpPr txBox="1"/>
          <p:nvPr/>
        </p:nvSpPr>
        <p:spPr>
          <a:xfrm>
            <a:off x="5011055" y="1001100"/>
            <a:ext cx="6603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79"/>
          <p:cNvSpPr/>
          <p:nvPr/>
        </p:nvSpPr>
        <p:spPr>
          <a:xfrm>
            <a:off x="5109971" y="290575"/>
            <a:ext cx="239400" cy="82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4" name="Google Shape;1094;p79"/>
          <p:cNvSpPr/>
          <p:nvPr/>
        </p:nvSpPr>
        <p:spPr>
          <a:xfrm>
            <a:off x="5182489" y="321563"/>
            <a:ext cx="78739" cy="610911"/>
          </a:xfrm>
          <a:custGeom>
            <a:rect b="b" l="l" r="r" t="t"/>
            <a:pathLst>
              <a:path extrusionOk="0" h="458470" w="78739">
                <a:moveTo>
                  <a:pt x="34045" y="383017"/>
                </a:moveTo>
                <a:lnTo>
                  <a:pt x="2412" y="385825"/>
                </a:lnTo>
                <a:lnTo>
                  <a:pt x="47116" y="458342"/>
                </a:lnTo>
                <a:lnTo>
                  <a:pt x="71699" y="395731"/>
                </a:lnTo>
                <a:lnTo>
                  <a:pt x="35178" y="395731"/>
                </a:lnTo>
                <a:lnTo>
                  <a:pt x="34045" y="383017"/>
                </a:lnTo>
                <a:close/>
              </a:path>
              <a:path extrusionOk="0" h="458470" w="78739">
                <a:moveTo>
                  <a:pt x="46624" y="381900"/>
                </a:moveTo>
                <a:lnTo>
                  <a:pt x="34045" y="383017"/>
                </a:lnTo>
                <a:lnTo>
                  <a:pt x="35178" y="395731"/>
                </a:lnTo>
                <a:lnTo>
                  <a:pt x="47751" y="394588"/>
                </a:lnTo>
                <a:lnTo>
                  <a:pt x="46624" y="381900"/>
                </a:lnTo>
                <a:close/>
              </a:path>
              <a:path extrusionOk="0" h="458470" w="78739">
                <a:moveTo>
                  <a:pt x="78232" y="379094"/>
                </a:moveTo>
                <a:lnTo>
                  <a:pt x="46624" y="381900"/>
                </a:lnTo>
                <a:lnTo>
                  <a:pt x="47751" y="394588"/>
                </a:lnTo>
                <a:lnTo>
                  <a:pt x="35178" y="395731"/>
                </a:lnTo>
                <a:lnTo>
                  <a:pt x="71699" y="395731"/>
                </a:lnTo>
                <a:lnTo>
                  <a:pt x="78232" y="379094"/>
                </a:lnTo>
                <a:close/>
              </a:path>
              <a:path extrusionOk="0" h="458470" w="78739">
                <a:moveTo>
                  <a:pt x="12700" y="0"/>
                </a:moveTo>
                <a:lnTo>
                  <a:pt x="0" y="1142"/>
                </a:lnTo>
                <a:lnTo>
                  <a:pt x="34045" y="383017"/>
                </a:lnTo>
                <a:lnTo>
                  <a:pt x="46624" y="38190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5" name="Google Shape;1095;p79"/>
          <p:cNvSpPr/>
          <p:nvPr/>
        </p:nvSpPr>
        <p:spPr>
          <a:xfrm>
            <a:off x="2933954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6" name="Google Shape;1096;p79"/>
          <p:cNvSpPr/>
          <p:nvPr/>
        </p:nvSpPr>
        <p:spPr>
          <a:xfrm>
            <a:off x="2933954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7" name="Google Shape;1097;p79"/>
          <p:cNvSpPr/>
          <p:nvPr/>
        </p:nvSpPr>
        <p:spPr>
          <a:xfrm>
            <a:off x="34672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8" name="Google Shape;1098;p79"/>
          <p:cNvSpPr/>
          <p:nvPr/>
        </p:nvSpPr>
        <p:spPr>
          <a:xfrm>
            <a:off x="34672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9" name="Google Shape;1099;p79"/>
          <p:cNvSpPr/>
          <p:nvPr/>
        </p:nvSpPr>
        <p:spPr>
          <a:xfrm>
            <a:off x="40006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0" name="Google Shape;1100;p79"/>
          <p:cNvSpPr/>
          <p:nvPr/>
        </p:nvSpPr>
        <p:spPr>
          <a:xfrm>
            <a:off x="40006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1" name="Google Shape;1101;p79"/>
          <p:cNvSpPr/>
          <p:nvPr/>
        </p:nvSpPr>
        <p:spPr>
          <a:xfrm>
            <a:off x="45340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2" name="Google Shape;1102;p79"/>
          <p:cNvSpPr/>
          <p:nvPr/>
        </p:nvSpPr>
        <p:spPr>
          <a:xfrm>
            <a:off x="45340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3" name="Google Shape;1103;p79"/>
          <p:cNvSpPr/>
          <p:nvPr/>
        </p:nvSpPr>
        <p:spPr>
          <a:xfrm>
            <a:off x="50674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4" name="Google Shape;1104;p79"/>
          <p:cNvSpPr/>
          <p:nvPr/>
        </p:nvSpPr>
        <p:spPr>
          <a:xfrm>
            <a:off x="50674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5" name="Google Shape;1105;p79"/>
          <p:cNvSpPr/>
          <p:nvPr/>
        </p:nvSpPr>
        <p:spPr>
          <a:xfrm>
            <a:off x="56007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6" name="Google Shape;1106;p79"/>
          <p:cNvSpPr/>
          <p:nvPr/>
        </p:nvSpPr>
        <p:spPr>
          <a:xfrm>
            <a:off x="56007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7" name="Google Shape;1107;p79"/>
          <p:cNvSpPr/>
          <p:nvPr/>
        </p:nvSpPr>
        <p:spPr>
          <a:xfrm>
            <a:off x="3162554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8" name="Google Shape;1108;p79"/>
          <p:cNvSpPr txBox="1"/>
          <p:nvPr/>
        </p:nvSpPr>
        <p:spPr>
          <a:xfrm>
            <a:off x="2967989" y="178137"/>
            <a:ext cx="374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79"/>
          <p:cNvSpPr/>
          <p:nvPr/>
        </p:nvSpPr>
        <p:spPr>
          <a:xfrm>
            <a:off x="36958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0" name="Google Shape;1110;p79"/>
          <p:cNvSpPr txBox="1"/>
          <p:nvPr/>
        </p:nvSpPr>
        <p:spPr>
          <a:xfrm>
            <a:off x="3501390" y="178137"/>
            <a:ext cx="374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2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79"/>
          <p:cNvSpPr/>
          <p:nvPr/>
        </p:nvSpPr>
        <p:spPr>
          <a:xfrm>
            <a:off x="42292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2" name="Google Shape;1112;p79"/>
          <p:cNvSpPr/>
          <p:nvPr/>
        </p:nvSpPr>
        <p:spPr>
          <a:xfrm>
            <a:off x="47626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3" name="Google Shape;1113;p79"/>
          <p:cNvSpPr/>
          <p:nvPr/>
        </p:nvSpPr>
        <p:spPr>
          <a:xfrm>
            <a:off x="52959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4" name="Google Shape;1114;p79"/>
          <p:cNvSpPr/>
          <p:nvPr/>
        </p:nvSpPr>
        <p:spPr>
          <a:xfrm>
            <a:off x="58293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5" name="Google Shape;1115;p79"/>
          <p:cNvSpPr txBox="1"/>
          <p:nvPr/>
        </p:nvSpPr>
        <p:spPr>
          <a:xfrm>
            <a:off x="4034790" y="178137"/>
            <a:ext cx="1974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3    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3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4    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4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5    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5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6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79"/>
          <p:cNvSpPr/>
          <p:nvPr/>
        </p:nvSpPr>
        <p:spPr>
          <a:xfrm>
            <a:off x="26494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7" name="Google Shape;1117;p79"/>
          <p:cNvSpPr/>
          <p:nvPr/>
        </p:nvSpPr>
        <p:spPr>
          <a:xfrm>
            <a:off x="26494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8" name="Google Shape;1118;p79"/>
          <p:cNvSpPr/>
          <p:nvPr/>
        </p:nvSpPr>
        <p:spPr>
          <a:xfrm>
            <a:off x="21509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9" name="Google Shape;1119;p79"/>
          <p:cNvSpPr/>
          <p:nvPr/>
        </p:nvSpPr>
        <p:spPr>
          <a:xfrm>
            <a:off x="21509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0" name="Google Shape;1120;p79"/>
          <p:cNvSpPr/>
          <p:nvPr/>
        </p:nvSpPr>
        <p:spPr>
          <a:xfrm>
            <a:off x="2379726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1" name="Google Shape;1121;p79"/>
          <p:cNvSpPr/>
          <p:nvPr/>
        </p:nvSpPr>
        <p:spPr>
          <a:xfrm>
            <a:off x="2878201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2" name="Google Shape;1122;p79"/>
          <p:cNvSpPr txBox="1"/>
          <p:nvPr/>
        </p:nvSpPr>
        <p:spPr>
          <a:xfrm>
            <a:off x="1845324" y="1851650"/>
            <a:ext cx="1389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	1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	2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23" name="Google Shape;1123;p79"/>
          <p:cNvSpPr/>
          <p:nvPr/>
        </p:nvSpPr>
        <p:spPr>
          <a:xfrm>
            <a:off x="34463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4" name="Google Shape;1124;p79"/>
          <p:cNvSpPr/>
          <p:nvPr/>
        </p:nvSpPr>
        <p:spPr>
          <a:xfrm>
            <a:off x="34463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5" name="Google Shape;1125;p79"/>
          <p:cNvSpPr/>
          <p:nvPr/>
        </p:nvSpPr>
        <p:spPr>
          <a:xfrm>
            <a:off x="39448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6" name="Google Shape;1126;p79"/>
          <p:cNvSpPr/>
          <p:nvPr/>
        </p:nvSpPr>
        <p:spPr>
          <a:xfrm>
            <a:off x="39448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7" name="Google Shape;1127;p79"/>
          <p:cNvSpPr/>
          <p:nvPr/>
        </p:nvSpPr>
        <p:spPr>
          <a:xfrm>
            <a:off x="3675126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8" name="Google Shape;1128;p79"/>
          <p:cNvSpPr/>
          <p:nvPr/>
        </p:nvSpPr>
        <p:spPr>
          <a:xfrm>
            <a:off x="4173601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9" name="Google Shape;1129;p79"/>
          <p:cNvSpPr txBox="1"/>
          <p:nvPr/>
        </p:nvSpPr>
        <p:spPr>
          <a:xfrm>
            <a:off x="3526916" y="1851660"/>
            <a:ext cx="819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c3	c6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79"/>
          <p:cNvSpPr/>
          <p:nvPr/>
        </p:nvSpPr>
        <p:spPr>
          <a:xfrm>
            <a:off x="47417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1" name="Google Shape;1131;p79"/>
          <p:cNvSpPr/>
          <p:nvPr/>
        </p:nvSpPr>
        <p:spPr>
          <a:xfrm>
            <a:off x="47417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2" name="Google Shape;1132;p79"/>
          <p:cNvSpPr/>
          <p:nvPr/>
        </p:nvSpPr>
        <p:spPr>
          <a:xfrm>
            <a:off x="52341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3" name="Google Shape;1133;p79"/>
          <p:cNvSpPr/>
          <p:nvPr/>
        </p:nvSpPr>
        <p:spPr>
          <a:xfrm>
            <a:off x="52341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4" name="Google Shape;1134;p79"/>
          <p:cNvSpPr/>
          <p:nvPr/>
        </p:nvSpPr>
        <p:spPr>
          <a:xfrm>
            <a:off x="49703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5" name="Google Shape;1135;p79"/>
          <p:cNvSpPr/>
          <p:nvPr/>
        </p:nvSpPr>
        <p:spPr>
          <a:xfrm>
            <a:off x="54627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6" name="Google Shape;1136;p79"/>
          <p:cNvSpPr txBox="1"/>
          <p:nvPr/>
        </p:nvSpPr>
        <p:spPr>
          <a:xfrm>
            <a:off x="4817745" y="1851660"/>
            <a:ext cx="817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a5	c2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79"/>
          <p:cNvSpPr/>
          <p:nvPr/>
        </p:nvSpPr>
        <p:spPr>
          <a:xfrm>
            <a:off x="61133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8" name="Google Shape;1138;p79"/>
          <p:cNvSpPr/>
          <p:nvPr/>
        </p:nvSpPr>
        <p:spPr>
          <a:xfrm>
            <a:off x="61133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9" name="Google Shape;1139;p79"/>
          <p:cNvSpPr/>
          <p:nvPr/>
        </p:nvSpPr>
        <p:spPr>
          <a:xfrm>
            <a:off x="66057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0" name="Google Shape;1140;p79"/>
          <p:cNvSpPr/>
          <p:nvPr/>
        </p:nvSpPr>
        <p:spPr>
          <a:xfrm>
            <a:off x="66057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1" name="Google Shape;1141;p79"/>
          <p:cNvSpPr/>
          <p:nvPr/>
        </p:nvSpPr>
        <p:spPr>
          <a:xfrm>
            <a:off x="63419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2" name="Google Shape;1142;p79"/>
          <p:cNvSpPr/>
          <p:nvPr/>
        </p:nvSpPr>
        <p:spPr>
          <a:xfrm>
            <a:off x="68343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3" name="Google Shape;1143;p79"/>
          <p:cNvSpPr txBox="1"/>
          <p:nvPr/>
        </p:nvSpPr>
        <p:spPr>
          <a:xfrm>
            <a:off x="6185153" y="1851660"/>
            <a:ext cx="821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b7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79"/>
          <p:cNvSpPr/>
          <p:nvPr/>
        </p:nvSpPr>
        <p:spPr>
          <a:xfrm>
            <a:off x="3881628" y="481584"/>
            <a:ext cx="282000" cy="63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5" name="Google Shape;1145;p79"/>
          <p:cNvSpPr/>
          <p:nvPr/>
        </p:nvSpPr>
        <p:spPr>
          <a:xfrm>
            <a:off x="3990975" y="511387"/>
            <a:ext cx="130175" cy="421376"/>
          </a:xfrm>
          <a:custGeom>
            <a:rect b="b" l="l" r="r" t="t"/>
            <a:pathLst>
              <a:path extrusionOk="0" h="316230" w="130175">
                <a:moveTo>
                  <a:pt x="0" y="231394"/>
                </a:moveTo>
                <a:lnTo>
                  <a:pt x="9651" y="315975"/>
                </a:lnTo>
                <a:lnTo>
                  <a:pt x="70293" y="258572"/>
                </a:lnTo>
                <a:lnTo>
                  <a:pt x="37337" y="258572"/>
                </a:lnTo>
                <a:lnTo>
                  <a:pt x="25400" y="254126"/>
                </a:lnTo>
                <a:lnTo>
                  <a:pt x="29737" y="242221"/>
                </a:lnTo>
                <a:lnTo>
                  <a:pt x="0" y="231394"/>
                </a:lnTo>
                <a:close/>
              </a:path>
              <a:path extrusionOk="0" h="316230" w="130175">
                <a:moveTo>
                  <a:pt x="29737" y="242221"/>
                </a:moveTo>
                <a:lnTo>
                  <a:pt x="25400" y="254126"/>
                </a:lnTo>
                <a:lnTo>
                  <a:pt x="37337" y="258572"/>
                </a:lnTo>
                <a:lnTo>
                  <a:pt x="41706" y="246580"/>
                </a:lnTo>
                <a:lnTo>
                  <a:pt x="29737" y="242221"/>
                </a:lnTo>
                <a:close/>
              </a:path>
              <a:path extrusionOk="0" h="316230" w="130175">
                <a:moveTo>
                  <a:pt x="41706" y="246580"/>
                </a:moveTo>
                <a:lnTo>
                  <a:pt x="37337" y="258572"/>
                </a:lnTo>
                <a:lnTo>
                  <a:pt x="70293" y="258572"/>
                </a:lnTo>
                <a:lnTo>
                  <a:pt x="71500" y="257429"/>
                </a:lnTo>
                <a:lnTo>
                  <a:pt x="41706" y="246580"/>
                </a:lnTo>
                <a:close/>
              </a:path>
              <a:path extrusionOk="0" h="316230" w="130175">
                <a:moveTo>
                  <a:pt x="117983" y="0"/>
                </a:moveTo>
                <a:lnTo>
                  <a:pt x="29737" y="242221"/>
                </a:lnTo>
                <a:lnTo>
                  <a:pt x="41706" y="246580"/>
                </a:lnTo>
                <a:lnTo>
                  <a:pt x="129921" y="4445"/>
                </a:lnTo>
                <a:lnTo>
                  <a:pt x="1179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6" name="Google Shape;1146;p79"/>
          <p:cNvSpPr/>
          <p:nvPr/>
        </p:nvSpPr>
        <p:spPr>
          <a:xfrm>
            <a:off x="4829555" y="477520"/>
            <a:ext cx="471000" cy="639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7" name="Google Shape;1147;p79"/>
          <p:cNvSpPr/>
          <p:nvPr/>
        </p:nvSpPr>
        <p:spPr>
          <a:xfrm>
            <a:off x="4872354" y="508508"/>
            <a:ext cx="309879" cy="423914"/>
          </a:xfrm>
          <a:custGeom>
            <a:rect b="b" l="l" r="r" t="t"/>
            <a:pathLst>
              <a:path extrusionOk="0" h="318134" w="309879">
                <a:moveTo>
                  <a:pt x="251681" y="267929"/>
                </a:moveTo>
                <a:lnTo>
                  <a:pt x="228854" y="290068"/>
                </a:lnTo>
                <a:lnTo>
                  <a:pt x="309372" y="318135"/>
                </a:lnTo>
                <a:lnTo>
                  <a:pt x="296299" y="276987"/>
                </a:lnTo>
                <a:lnTo>
                  <a:pt x="260477" y="276987"/>
                </a:lnTo>
                <a:lnTo>
                  <a:pt x="251681" y="267929"/>
                </a:lnTo>
                <a:close/>
              </a:path>
              <a:path extrusionOk="0" h="318134" w="309879">
                <a:moveTo>
                  <a:pt x="260772" y="259112"/>
                </a:moveTo>
                <a:lnTo>
                  <a:pt x="251681" y="267929"/>
                </a:lnTo>
                <a:lnTo>
                  <a:pt x="260477" y="276987"/>
                </a:lnTo>
                <a:lnTo>
                  <a:pt x="269621" y="268224"/>
                </a:lnTo>
                <a:lnTo>
                  <a:pt x="260772" y="259112"/>
                </a:lnTo>
                <a:close/>
              </a:path>
              <a:path extrusionOk="0" h="318134" w="309879">
                <a:moveTo>
                  <a:pt x="283591" y="236982"/>
                </a:moveTo>
                <a:lnTo>
                  <a:pt x="260772" y="259112"/>
                </a:lnTo>
                <a:lnTo>
                  <a:pt x="269621" y="268224"/>
                </a:lnTo>
                <a:lnTo>
                  <a:pt x="260477" y="276987"/>
                </a:lnTo>
                <a:lnTo>
                  <a:pt x="296299" y="276987"/>
                </a:lnTo>
                <a:lnTo>
                  <a:pt x="283591" y="236982"/>
                </a:lnTo>
                <a:close/>
              </a:path>
              <a:path extrusionOk="0" h="318134" w="309879">
                <a:moveTo>
                  <a:pt x="9144" y="0"/>
                </a:moveTo>
                <a:lnTo>
                  <a:pt x="0" y="8763"/>
                </a:lnTo>
                <a:lnTo>
                  <a:pt x="251681" y="267929"/>
                </a:lnTo>
                <a:lnTo>
                  <a:pt x="260772" y="259112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8" name="Google Shape;1148;p79"/>
          <p:cNvSpPr txBox="1"/>
          <p:nvPr/>
        </p:nvSpPr>
        <p:spPr>
          <a:xfrm>
            <a:off x="1129225" y="315357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Текст разбит на строчки и каждый маппер считает сколько каждый символ встречается в строке раз Пример а- 1 раз, b 2 раза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0"/>
          <p:cNvSpPr/>
          <p:nvPr/>
        </p:nvSpPr>
        <p:spPr>
          <a:xfrm>
            <a:off x="2514600" y="1383792"/>
            <a:ext cx="239400" cy="581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4" name="Google Shape;1154;p80"/>
          <p:cNvSpPr/>
          <p:nvPr/>
        </p:nvSpPr>
        <p:spPr>
          <a:xfrm>
            <a:off x="2597404" y="1414780"/>
            <a:ext cx="76200" cy="364684"/>
          </a:xfrm>
          <a:custGeom>
            <a:rect b="b" l="l" r="r" t="t"/>
            <a:pathLst>
              <a:path extrusionOk="0" h="273684" w="76200">
                <a:moveTo>
                  <a:pt x="0" y="196468"/>
                </a:moveTo>
                <a:lnTo>
                  <a:pt x="37210" y="273176"/>
                </a:lnTo>
                <a:lnTo>
                  <a:pt x="69865" y="209676"/>
                </a:lnTo>
                <a:lnTo>
                  <a:pt x="44195" y="209676"/>
                </a:lnTo>
                <a:lnTo>
                  <a:pt x="31495" y="209550"/>
                </a:lnTo>
                <a:lnTo>
                  <a:pt x="31650" y="196838"/>
                </a:lnTo>
                <a:lnTo>
                  <a:pt x="0" y="196468"/>
                </a:lnTo>
                <a:close/>
              </a:path>
              <a:path extrusionOk="0" h="273684" w="76200">
                <a:moveTo>
                  <a:pt x="31650" y="196838"/>
                </a:moveTo>
                <a:lnTo>
                  <a:pt x="31495" y="209550"/>
                </a:lnTo>
                <a:lnTo>
                  <a:pt x="44195" y="209676"/>
                </a:lnTo>
                <a:lnTo>
                  <a:pt x="44349" y="196986"/>
                </a:lnTo>
                <a:lnTo>
                  <a:pt x="31650" y="196838"/>
                </a:lnTo>
                <a:close/>
              </a:path>
              <a:path extrusionOk="0" h="273684" w="76200">
                <a:moveTo>
                  <a:pt x="44349" y="196986"/>
                </a:moveTo>
                <a:lnTo>
                  <a:pt x="44195" y="209676"/>
                </a:lnTo>
                <a:lnTo>
                  <a:pt x="69865" y="209676"/>
                </a:lnTo>
                <a:lnTo>
                  <a:pt x="76200" y="197357"/>
                </a:lnTo>
                <a:lnTo>
                  <a:pt x="44349" y="196986"/>
                </a:lnTo>
                <a:close/>
              </a:path>
              <a:path extrusionOk="0" h="273684" w="76200">
                <a:moveTo>
                  <a:pt x="34035" y="0"/>
                </a:moveTo>
                <a:lnTo>
                  <a:pt x="31650" y="196838"/>
                </a:lnTo>
                <a:lnTo>
                  <a:pt x="44349" y="196986"/>
                </a:lnTo>
                <a:lnTo>
                  <a:pt x="46735" y="126"/>
                </a:lnTo>
                <a:lnTo>
                  <a:pt x="340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5" name="Google Shape;1155;p80"/>
          <p:cNvSpPr/>
          <p:nvPr/>
        </p:nvSpPr>
        <p:spPr>
          <a:xfrm>
            <a:off x="3810000" y="1381759"/>
            <a:ext cx="239400" cy="58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6" name="Google Shape;1156;p80"/>
          <p:cNvSpPr/>
          <p:nvPr/>
        </p:nvSpPr>
        <p:spPr>
          <a:xfrm>
            <a:off x="3892296" y="1412748"/>
            <a:ext cx="76200" cy="366378"/>
          </a:xfrm>
          <a:custGeom>
            <a:rect b="b" l="l" r="r" t="t"/>
            <a:pathLst>
              <a:path extrusionOk="0" h="274955" w="76200">
                <a:moveTo>
                  <a:pt x="0" y="198247"/>
                </a:moveTo>
                <a:lnTo>
                  <a:pt x="37718" y="274700"/>
                </a:lnTo>
                <a:lnTo>
                  <a:pt x="69840" y="211200"/>
                </a:lnTo>
                <a:lnTo>
                  <a:pt x="44450" y="211200"/>
                </a:lnTo>
                <a:lnTo>
                  <a:pt x="31750" y="211074"/>
                </a:lnTo>
                <a:lnTo>
                  <a:pt x="31818" y="198406"/>
                </a:lnTo>
                <a:lnTo>
                  <a:pt x="0" y="198247"/>
                </a:lnTo>
                <a:close/>
              </a:path>
              <a:path extrusionOk="0" h="274955" w="76200">
                <a:moveTo>
                  <a:pt x="31818" y="198406"/>
                </a:moveTo>
                <a:lnTo>
                  <a:pt x="31750" y="211074"/>
                </a:lnTo>
                <a:lnTo>
                  <a:pt x="44450" y="211200"/>
                </a:lnTo>
                <a:lnTo>
                  <a:pt x="44518" y="198469"/>
                </a:lnTo>
                <a:lnTo>
                  <a:pt x="31818" y="198406"/>
                </a:lnTo>
                <a:close/>
              </a:path>
              <a:path extrusionOk="0" h="274955" w="76200">
                <a:moveTo>
                  <a:pt x="44518" y="198469"/>
                </a:moveTo>
                <a:lnTo>
                  <a:pt x="44450" y="211200"/>
                </a:lnTo>
                <a:lnTo>
                  <a:pt x="69840" y="211200"/>
                </a:lnTo>
                <a:lnTo>
                  <a:pt x="76200" y="198627"/>
                </a:lnTo>
                <a:lnTo>
                  <a:pt x="44518" y="198469"/>
                </a:lnTo>
                <a:close/>
              </a:path>
              <a:path extrusionOk="0" h="274955" w="76200">
                <a:moveTo>
                  <a:pt x="45592" y="0"/>
                </a:moveTo>
                <a:lnTo>
                  <a:pt x="32892" y="0"/>
                </a:lnTo>
                <a:lnTo>
                  <a:pt x="31818" y="198406"/>
                </a:lnTo>
                <a:lnTo>
                  <a:pt x="44518" y="198469"/>
                </a:lnTo>
                <a:lnTo>
                  <a:pt x="455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7" name="Google Shape;1157;p80"/>
          <p:cNvSpPr/>
          <p:nvPr/>
        </p:nvSpPr>
        <p:spPr>
          <a:xfrm>
            <a:off x="5105400" y="1381759"/>
            <a:ext cx="239400" cy="58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8" name="Google Shape;1158;p80"/>
          <p:cNvSpPr/>
          <p:nvPr/>
        </p:nvSpPr>
        <p:spPr>
          <a:xfrm>
            <a:off x="5187696" y="1412748"/>
            <a:ext cx="76200" cy="366378"/>
          </a:xfrm>
          <a:custGeom>
            <a:rect b="b" l="l" r="r" t="t"/>
            <a:pathLst>
              <a:path extrusionOk="0" h="274955" w="76200">
                <a:moveTo>
                  <a:pt x="0" y="198247"/>
                </a:moveTo>
                <a:lnTo>
                  <a:pt x="37718" y="274700"/>
                </a:lnTo>
                <a:lnTo>
                  <a:pt x="69840" y="211200"/>
                </a:lnTo>
                <a:lnTo>
                  <a:pt x="44450" y="211200"/>
                </a:lnTo>
                <a:lnTo>
                  <a:pt x="31750" y="211074"/>
                </a:lnTo>
                <a:lnTo>
                  <a:pt x="31818" y="198406"/>
                </a:lnTo>
                <a:lnTo>
                  <a:pt x="0" y="198247"/>
                </a:lnTo>
                <a:close/>
              </a:path>
              <a:path extrusionOk="0" h="274955" w="76200">
                <a:moveTo>
                  <a:pt x="31818" y="198406"/>
                </a:moveTo>
                <a:lnTo>
                  <a:pt x="31750" y="211074"/>
                </a:lnTo>
                <a:lnTo>
                  <a:pt x="44450" y="211200"/>
                </a:lnTo>
                <a:lnTo>
                  <a:pt x="44518" y="198469"/>
                </a:lnTo>
                <a:lnTo>
                  <a:pt x="31818" y="198406"/>
                </a:lnTo>
                <a:close/>
              </a:path>
              <a:path extrusionOk="0" h="274955" w="76200">
                <a:moveTo>
                  <a:pt x="44518" y="198469"/>
                </a:moveTo>
                <a:lnTo>
                  <a:pt x="44450" y="211200"/>
                </a:lnTo>
                <a:lnTo>
                  <a:pt x="69840" y="211200"/>
                </a:lnTo>
                <a:lnTo>
                  <a:pt x="76200" y="198627"/>
                </a:lnTo>
                <a:lnTo>
                  <a:pt x="44518" y="198469"/>
                </a:lnTo>
                <a:close/>
              </a:path>
              <a:path extrusionOk="0" h="274955" w="76200">
                <a:moveTo>
                  <a:pt x="45592" y="0"/>
                </a:moveTo>
                <a:lnTo>
                  <a:pt x="32892" y="0"/>
                </a:lnTo>
                <a:lnTo>
                  <a:pt x="31818" y="198406"/>
                </a:lnTo>
                <a:lnTo>
                  <a:pt x="44518" y="198469"/>
                </a:lnTo>
                <a:lnTo>
                  <a:pt x="455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9" name="Google Shape;1159;p80"/>
          <p:cNvSpPr/>
          <p:nvPr/>
        </p:nvSpPr>
        <p:spPr>
          <a:xfrm>
            <a:off x="6477000" y="1381759"/>
            <a:ext cx="239400" cy="58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0" name="Google Shape;1160;p80"/>
          <p:cNvSpPr/>
          <p:nvPr/>
        </p:nvSpPr>
        <p:spPr>
          <a:xfrm>
            <a:off x="6559295" y="1412748"/>
            <a:ext cx="76200" cy="366378"/>
          </a:xfrm>
          <a:custGeom>
            <a:rect b="b" l="l" r="r" t="t"/>
            <a:pathLst>
              <a:path extrusionOk="0" h="274955" w="76200">
                <a:moveTo>
                  <a:pt x="0" y="198247"/>
                </a:moveTo>
                <a:lnTo>
                  <a:pt x="37719" y="274700"/>
                </a:lnTo>
                <a:lnTo>
                  <a:pt x="69840" y="211200"/>
                </a:lnTo>
                <a:lnTo>
                  <a:pt x="44450" y="211200"/>
                </a:lnTo>
                <a:lnTo>
                  <a:pt x="31750" y="211074"/>
                </a:lnTo>
                <a:lnTo>
                  <a:pt x="31818" y="198406"/>
                </a:lnTo>
                <a:lnTo>
                  <a:pt x="0" y="198247"/>
                </a:lnTo>
                <a:close/>
              </a:path>
              <a:path extrusionOk="0" h="274955" w="76200">
                <a:moveTo>
                  <a:pt x="31818" y="198406"/>
                </a:moveTo>
                <a:lnTo>
                  <a:pt x="31750" y="211074"/>
                </a:lnTo>
                <a:lnTo>
                  <a:pt x="44450" y="211200"/>
                </a:lnTo>
                <a:lnTo>
                  <a:pt x="44518" y="198469"/>
                </a:lnTo>
                <a:lnTo>
                  <a:pt x="31818" y="198406"/>
                </a:lnTo>
                <a:close/>
              </a:path>
              <a:path extrusionOk="0" h="274955" w="76200">
                <a:moveTo>
                  <a:pt x="44518" y="198469"/>
                </a:moveTo>
                <a:lnTo>
                  <a:pt x="44450" y="211200"/>
                </a:lnTo>
                <a:lnTo>
                  <a:pt x="69840" y="211200"/>
                </a:lnTo>
                <a:lnTo>
                  <a:pt x="76200" y="198627"/>
                </a:lnTo>
                <a:lnTo>
                  <a:pt x="44518" y="198469"/>
                </a:lnTo>
                <a:close/>
              </a:path>
              <a:path extrusionOk="0" h="274955" w="76200">
                <a:moveTo>
                  <a:pt x="45593" y="0"/>
                </a:moveTo>
                <a:lnTo>
                  <a:pt x="32893" y="0"/>
                </a:lnTo>
                <a:lnTo>
                  <a:pt x="31818" y="198406"/>
                </a:lnTo>
                <a:lnTo>
                  <a:pt x="44518" y="198469"/>
                </a:lnTo>
                <a:lnTo>
                  <a:pt x="4559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1" name="Google Shape;1161;p80"/>
          <p:cNvSpPr/>
          <p:nvPr/>
        </p:nvSpPr>
        <p:spPr>
          <a:xfrm>
            <a:off x="61821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2" name="Google Shape;1162;p80"/>
          <p:cNvSpPr txBox="1"/>
          <p:nvPr/>
        </p:nvSpPr>
        <p:spPr>
          <a:xfrm>
            <a:off x="6182105" y="932688"/>
            <a:ext cx="838200" cy="576300"/>
          </a:xfrm>
          <a:prstGeom prst="rect">
            <a:avLst/>
          </a:pr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3500">
            <a:noAutofit/>
          </a:bodyPr>
          <a:lstStyle/>
          <a:p>
            <a:pPr indent="0" lvl="0" marL="2133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80"/>
          <p:cNvSpPr/>
          <p:nvPr/>
        </p:nvSpPr>
        <p:spPr>
          <a:xfrm>
            <a:off x="5897879" y="475487"/>
            <a:ext cx="822900" cy="642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4" name="Google Shape;1164;p80"/>
          <p:cNvSpPr/>
          <p:nvPr/>
        </p:nvSpPr>
        <p:spPr>
          <a:xfrm>
            <a:off x="5940933" y="506645"/>
            <a:ext cx="660400" cy="428144"/>
          </a:xfrm>
          <a:custGeom>
            <a:rect b="b" l="l" r="r" t="t"/>
            <a:pathLst>
              <a:path extrusionOk="0" h="321309" w="660400">
                <a:moveTo>
                  <a:pt x="588725" y="292466"/>
                </a:moveTo>
                <a:lnTo>
                  <a:pt x="575056" y="321182"/>
                </a:lnTo>
                <a:lnTo>
                  <a:pt x="660272" y="319531"/>
                </a:lnTo>
                <a:lnTo>
                  <a:pt x="643417" y="297941"/>
                </a:lnTo>
                <a:lnTo>
                  <a:pt x="600201" y="297941"/>
                </a:lnTo>
                <a:lnTo>
                  <a:pt x="588725" y="292466"/>
                </a:lnTo>
                <a:close/>
              </a:path>
              <a:path extrusionOk="0" h="321309" w="660400">
                <a:moveTo>
                  <a:pt x="594171" y="281026"/>
                </a:moveTo>
                <a:lnTo>
                  <a:pt x="588725" y="292466"/>
                </a:lnTo>
                <a:lnTo>
                  <a:pt x="600201" y="297941"/>
                </a:lnTo>
                <a:lnTo>
                  <a:pt x="605663" y="286512"/>
                </a:lnTo>
                <a:lnTo>
                  <a:pt x="594171" y="281026"/>
                </a:lnTo>
                <a:close/>
              </a:path>
              <a:path extrusionOk="0" h="321309" w="660400">
                <a:moveTo>
                  <a:pt x="607821" y="252349"/>
                </a:moveTo>
                <a:lnTo>
                  <a:pt x="594171" y="281026"/>
                </a:lnTo>
                <a:lnTo>
                  <a:pt x="605663" y="286512"/>
                </a:lnTo>
                <a:lnTo>
                  <a:pt x="600201" y="297941"/>
                </a:lnTo>
                <a:lnTo>
                  <a:pt x="643417" y="297941"/>
                </a:lnTo>
                <a:lnTo>
                  <a:pt x="607821" y="252349"/>
                </a:lnTo>
                <a:close/>
              </a:path>
              <a:path extrusionOk="0" h="321309" w="660400">
                <a:moveTo>
                  <a:pt x="5461" y="0"/>
                </a:moveTo>
                <a:lnTo>
                  <a:pt x="0" y="11556"/>
                </a:lnTo>
                <a:lnTo>
                  <a:pt x="588725" y="292466"/>
                </a:lnTo>
                <a:lnTo>
                  <a:pt x="594171" y="281026"/>
                </a:lnTo>
                <a:lnTo>
                  <a:pt x="54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5" name="Google Shape;1165;p80"/>
          <p:cNvSpPr/>
          <p:nvPr/>
        </p:nvSpPr>
        <p:spPr>
          <a:xfrm>
            <a:off x="22197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6" name="Google Shape;1166;p80"/>
          <p:cNvSpPr txBox="1"/>
          <p:nvPr/>
        </p:nvSpPr>
        <p:spPr>
          <a:xfrm>
            <a:off x="2219705" y="932688"/>
            <a:ext cx="838200" cy="576300"/>
          </a:xfrm>
          <a:prstGeom prst="rect">
            <a:avLst/>
          </a:pr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3500">
            <a:noAutofit/>
          </a:bodyPr>
          <a:lstStyle/>
          <a:p>
            <a:pPr indent="0" lvl="0" marL="212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80"/>
          <p:cNvSpPr/>
          <p:nvPr/>
        </p:nvSpPr>
        <p:spPr>
          <a:xfrm>
            <a:off x="2519172" y="477520"/>
            <a:ext cx="576000" cy="639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8" name="Google Shape;1168;p80"/>
          <p:cNvSpPr/>
          <p:nvPr/>
        </p:nvSpPr>
        <p:spPr>
          <a:xfrm>
            <a:off x="2638805" y="507660"/>
            <a:ext cx="413385" cy="424761"/>
          </a:xfrm>
          <a:custGeom>
            <a:rect b="b" l="l" r="r" t="t"/>
            <a:pathLst>
              <a:path extrusionOk="0" h="318770" w="413385">
                <a:moveTo>
                  <a:pt x="37211" y="242188"/>
                </a:moveTo>
                <a:lnTo>
                  <a:pt x="0" y="318769"/>
                </a:lnTo>
                <a:lnTo>
                  <a:pt x="83566" y="302640"/>
                </a:lnTo>
                <a:lnTo>
                  <a:pt x="70224" y="285241"/>
                </a:lnTo>
                <a:lnTo>
                  <a:pt x="54229" y="285241"/>
                </a:lnTo>
                <a:lnTo>
                  <a:pt x="46481" y="275081"/>
                </a:lnTo>
                <a:lnTo>
                  <a:pt x="56530" y="267383"/>
                </a:lnTo>
                <a:lnTo>
                  <a:pt x="37211" y="242188"/>
                </a:lnTo>
                <a:close/>
              </a:path>
              <a:path extrusionOk="0" h="318770" w="413385">
                <a:moveTo>
                  <a:pt x="56530" y="267383"/>
                </a:moveTo>
                <a:lnTo>
                  <a:pt x="46481" y="275081"/>
                </a:lnTo>
                <a:lnTo>
                  <a:pt x="54229" y="285241"/>
                </a:lnTo>
                <a:lnTo>
                  <a:pt x="64302" y="277519"/>
                </a:lnTo>
                <a:lnTo>
                  <a:pt x="56530" y="267383"/>
                </a:lnTo>
                <a:close/>
              </a:path>
              <a:path extrusionOk="0" h="318770" w="413385">
                <a:moveTo>
                  <a:pt x="64302" y="277519"/>
                </a:moveTo>
                <a:lnTo>
                  <a:pt x="54229" y="285241"/>
                </a:lnTo>
                <a:lnTo>
                  <a:pt x="70224" y="285241"/>
                </a:lnTo>
                <a:lnTo>
                  <a:pt x="64302" y="277519"/>
                </a:lnTo>
                <a:close/>
              </a:path>
              <a:path extrusionOk="0" h="318770" w="413385">
                <a:moveTo>
                  <a:pt x="405511" y="0"/>
                </a:moveTo>
                <a:lnTo>
                  <a:pt x="56530" y="267383"/>
                </a:lnTo>
                <a:lnTo>
                  <a:pt x="64302" y="277519"/>
                </a:lnTo>
                <a:lnTo>
                  <a:pt x="413257" y="10032"/>
                </a:lnTo>
                <a:lnTo>
                  <a:pt x="4055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9" name="Google Shape;1169;p80"/>
          <p:cNvSpPr/>
          <p:nvPr/>
        </p:nvSpPr>
        <p:spPr>
          <a:xfrm>
            <a:off x="35151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0" name="Google Shape;1170;p80"/>
          <p:cNvSpPr/>
          <p:nvPr/>
        </p:nvSpPr>
        <p:spPr>
          <a:xfrm>
            <a:off x="35151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1" name="Google Shape;1171;p80"/>
          <p:cNvSpPr txBox="1"/>
          <p:nvPr/>
        </p:nvSpPr>
        <p:spPr>
          <a:xfrm>
            <a:off x="3715652" y="1001100"/>
            <a:ext cx="576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80"/>
          <p:cNvSpPr/>
          <p:nvPr/>
        </p:nvSpPr>
        <p:spPr>
          <a:xfrm>
            <a:off x="3761232" y="481584"/>
            <a:ext cx="292500" cy="636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3" name="Google Shape;1173;p80"/>
          <p:cNvSpPr/>
          <p:nvPr/>
        </p:nvSpPr>
        <p:spPr>
          <a:xfrm>
            <a:off x="3804284" y="511217"/>
            <a:ext cx="137795" cy="421376"/>
          </a:xfrm>
          <a:custGeom>
            <a:rect b="b" l="l" r="r" t="t"/>
            <a:pathLst>
              <a:path extrusionOk="0" h="316230" w="137795">
                <a:moveTo>
                  <a:pt x="95895" y="247586"/>
                </a:moveTo>
                <a:lnTo>
                  <a:pt x="66420" y="259207"/>
                </a:lnTo>
                <a:lnTo>
                  <a:pt x="129920" y="316102"/>
                </a:lnTo>
                <a:lnTo>
                  <a:pt x="134839" y="259461"/>
                </a:lnTo>
                <a:lnTo>
                  <a:pt x="100584" y="259461"/>
                </a:lnTo>
                <a:lnTo>
                  <a:pt x="95895" y="247586"/>
                </a:lnTo>
                <a:close/>
              </a:path>
              <a:path extrusionOk="0" h="316230" w="137795">
                <a:moveTo>
                  <a:pt x="107721" y="242923"/>
                </a:moveTo>
                <a:lnTo>
                  <a:pt x="95895" y="247586"/>
                </a:lnTo>
                <a:lnTo>
                  <a:pt x="100584" y="259461"/>
                </a:lnTo>
                <a:lnTo>
                  <a:pt x="112394" y="254762"/>
                </a:lnTo>
                <a:lnTo>
                  <a:pt x="107721" y="242923"/>
                </a:lnTo>
                <a:close/>
              </a:path>
              <a:path extrusionOk="0" h="316230" w="137795">
                <a:moveTo>
                  <a:pt x="137287" y="231266"/>
                </a:moveTo>
                <a:lnTo>
                  <a:pt x="107721" y="242923"/>
                </a:lnTo>
                <a:lnTo>
                  <a:pt x="112394" y="254762"/>
                </a:lnTo>
                <a:lnTo>
                  <a:pt x="100584" y="259461"/>
                </a:lnTo>
                <a:lnTo>
                  <a:pt x="134839" y="259461"/>
                </a:lnTo>
                <a:lnTo>
                  <a:pt x="137287" y="231266"/>
                </a:lnTo>
                <a:close/>
              </a:path>
              <a:path extrusionOk="0" h="316230" w="137795">
                <a:moveTo>
                  <a:pt x="11811" y="0"/>
                </a:moveTo>
                <a:lnTo>
                  <a:pt x="0" y="4699"/>
                </a:lnTo>
                <a:lnTo>
                  <a:pt x="95895" y="247586"/>
                </a:lnTo>
                <a:lnTo>
                  <a:pt x="107721" y="242923"/>
                </a:lnTo>
                <a:lnTo>
                  <a:pt x="118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4" name="Google Shape;1174;p80"/>
          <p:cNvSpPr/>
          <p:nvPr/>
        </p:nvSpPr>
        <p:spPr>
          <a:xfrm>
            <a:off x="48105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5" name="Google Shape;1175;p80"/>
          <p:cNvSpPr/>
          <p:nvPr/>
        </p:nvSpPr>
        <p:spPr>
          <a:xfrm>
            <a:off x="48105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6" name="Google Shape;1176;p80"/>
          <p:cNvSpPr txBox="1"/>
          <p:nvPr/>
        </p:nvSpPr>
        <p:spPr>
          <a:xfrm>
            <a:off x="5011054" y="1001100"/>
            <a:ext cx="576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80"/>
          <p:cNvSpPr/>
          <p:nvPr/>
        </p:nvSpPr>
        <p:spPr>
          <a:xfrm>
            <a:off x="5109971" y="290575"/>
            <a:ext cx="239400" cy="82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8" name="Google Shape;1178;p80"/>
          <p:cNvSpPr/>
          <p:nvPr/>
        </p:nvSpPr>
        <p:spPr>
          <a:xfrm>
            <a:off x="5182489" y="321563"/>
            <a:ext cx="78739" cy="610911"/>
          </a:xfrm>
          <a:custGeom>
            <a:rect b="b" l="l" r="r" t="t"/>
            <a:pathLst>
              <a:path extrusionOk="0" h="458470" w="78739">
                <a:moveTo>
                  <a:pt x="34045" y="383017"/>
                </a:moveTo>
                <a:lnTo>
                  <a:pt x="2412" y="385825"/>
                </a:lnTo>
                <a:lnTo>
                  <a:pt x="47116" y="458342"/>
                </a:lnTo>
                <a:lnTo>
                  <a:pt x="71699" y="395731"/>
                </a:lnTo>
                <a:lnTo>
                  <a:pt x="35178" y="395731"/>
                </a:lnTo>
                <a:lnTo>
                  <a:pt x="34045" y="383017"/>
                </a:lnTo>
                <a:close/>
              </a:path>
              <a:path extrusionOk="0" h="458470" w="78739">
                <a:moveTo>
                  <a:pt x="46624" y="381900"/>
                </a:moveTo>
                <a:lnTo>
                  <a:pt x="34045" y="383017"/>
                </a:lnTo>
                <a:lnTo>
                  <a:pt x="35178" y="395731"/>
                </a:lnTo>
                <a:lnTo>
                  <a:pt x="47751" y="394588"/>
                </a:lnTo>
                <a:lnTo>
                  <a:pt x="46624" y="381900"/>
                </a:lnTo>
                <a:close/>
              </a:path>
              <a:path extrusionOk="0" h="458470" w="78739">
                <a:moveTo>
                  <a:pt x="78232" y="379094"/>
                </a:moveTo>
                <a:lnTo>
                  <a:pt x="46624" y="381900"/>
                </a:lnTo>
                <a:lnTo>
                  <a:pt x="47751" y="394588"/>
                </a:lnTo>
                <a:lnTo>
                  <a:pt x="35178" y="395731"/>
                </a:lnTo>
                <a:lnTo>
                  <a:pt x="71699" y="395731"/>
                </a:lnTo>
                <a:lnTo>
                  <a:pt x="78232" y="379094"/>
                </a:lnTo>
                <a:close/>
              </a:path>
              <a:path extrusionOk="0" h="458470" w="78739">
                <a:moveTo>
                  <a:pt x="12700" y="0"/>
                </a:moveTo>
                <a:lnTo>
                  <a:pt x="0" y="1142"/>
                </a:lnTo>
                <a:lnTo>
                  <a:pt x="34045" y="383017"/>
                </a:lnTo>
                <a:lnTo>
                  <a:pt x="46624" y="38190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9" name="Google Shape;1179;p80"/>
          <p:cNvSpPr/>
          <p:nvPr/>
        </p:nvSpPr>
        <p:spPr>
          <a:xfrm>
            <a:off x="2933954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0" name="Google Shape;1180;p80"/>
          <p:cNvSpPr/>
          <p:nvPr/>
        </p:nvSpPr>
        <p:spPr>
          <a:xfrm>
            <a:off x="2933954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1" name="Google Shape;1181;p80"/>
          <p:cNvSpPr/>
          <p:nvPr/>
        </p:nvSpPr>
        <p:spPr>
          <a:xfrm>
            <a:off x="34672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2" name="Google Shape;1182;p80"/>
          <p:cNvSpPr/>
          <p:nvPr/>
        </p:nvSpPr>
        <p:spPr>
          <a:xfrm>
            <a:off x="34672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3" name="Google Shape;1183;p80"/>
          <p:cNvSpPr/>
          <p:nvPr/>
        </p:nvSpPr>
        <p:spPr>
          <a:xfrm>
            <a:off x="40006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4" name="Google Shape;1184;p80"/>
          <p:cNvSpPr/>
          <p:nvPr/>
        </p:nvSpPr>
        <p:spPr>
          <a:xfrm>
            <a:off x="40006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5" name="Google Shape;1185;p80"/>
          <p:cNvSpPr/>
          <p:nvPr/>
        </p:nvSpPr>
        <p:spPr>
          <a:xfrm>
            <a:off x="45340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6" name="Google Shape;1186;p80"/>
          <p:cNvSpPr/>
          <p:nvPr/>
        </p:nvSpPr>
        <p:spPr>
          <a:xfrm>
            <a:off x="45340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7" name="Google Shape;1187;p80"/>
          <p:cNvSpPr/>
          <p:nvPr/>
        </p:nvSpPr>
        <p:spPr>
          <a:xfrm>
            <a:off x="50674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8" name="Google Shape;1188;p80"/>
          <p:cNvSpPr/>
          <p:nvPr/>
        </p:nvSpPr>
        <p:spPr>
          <a:xfrm>
            <a:off x="50674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9" name="Google Shape;1189;p80"/>
          <p:cNvSpPr/>
          <p:nvPr/>
        </p:nvSpPr>
        <p:spPr>
          <a:xfrm>
            <a:off x="56007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0" name="Google Shape;1190;p80"/>
          <p:cNvSpPr/>
          <p:nvPr/>
        </p:nvSpPr>
        <p:spPr>
          <a:xfrm>
            <a:off x="56007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1" name="Google Shape;1191;p80"/>
          <p:cNvSpPr/>
          <p:nvPr/>
        </p:nvSpPr>
        <p:spPr>
          <a:xfrm>
            <a:off x="3162554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2" name="Google Shape;1192;p80"/>
          <p:cNvSpPr txBox="1"/>
          <p:nvPr/>
        </p:nvSpPr>
        <p:spPr>
          <a:xfrm>
            <a:off x="2967989" y="178137"/>
            <a:ext cx="374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1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80"/>
          <p:cNvSpPr/>
          <p:nvPr/>
        </p:nvSpPr>
        <p:spPr>
          <a:xfrm>
            <a:off x="36958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4" name="Google Shape;1194;p80"/>
          <p:cNvSpPr/>
          <p:nvPr/>
        </p:nvSpPr>
        <p:spPr>
          <a:xfrm>
            <a:off x="42292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5" name="Google Shape;1195;p80"/>
          <p:cNvSpPr/>
          <p:nvPr/>
        </p:nvSpPr>
        <p:spPr>
          <a:xfrm>
            <a:off x="47626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6" name="Google Shape;1196;p80"/>
          <p:cNvSpPr/>
          <p:nvPr/>
        </p:nvSpPr>
        <p:spPr>
          <a:xfrm>
            <a:off x="52959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7" name="Google Shape;1197;p80"/>
          <p:cNvSpPr txBox="1"/>
          <p:nvPr/>
        </p:nvSpPr>
        <p:spPr>
          <a:xfrm>
            <a:off x="3501390" y="178137"/>
            <a:ext cx="1974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2    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3    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3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4    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4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5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5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80"/>
          <p:cNvSpPr/>
          <p:nvPr/>
        </p:nvSpPr>
        <p:spPr>
          <a:xfrm>
            <a:off x="58293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9" name="Google Shape;1199;p80"/>
          <p:cNvSpPr txBox="1"/>
          <p:nvPr/>
        </p:nvSpPr>
        <p:spPr>
          <a:xfrm>
            <a:off x="5635244" y="178137"/>
            <a:ext cx="374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6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80"/>
          <p:cNvSpPr/>
          <p:nvPr/>
        </p:nvSpPr>
        <p:spPr>
          <a:xfrm>
            <a:off x="26494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1" name="Google Shape;1201;p80"/>
          <p:cNvSpPr/>
          <p:nvPr/>
        </p:nvSpPr>
        <p:spPr>
          <a:xfrm>
            <a:off x="26494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2" name="Google Shape;1202;p80"/>
          <p:cNvSpPr/>
          <p:nvPr/>
        </p:nvSpPr>
        <p:spPr>
          <a:xfrm>
            <a:off x="21509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3" name="Google Shape;1203;p80"/>
          <p:cNvSpPr/>
          <p:nvPr/>
        </p:nvSpPr>
        <p:spPr>
          <a:xfrm>
            <a:off x="21509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4" name="Google Shape;1204;p80"/>
          <p:cNvSpPr/>
          <p:nvPr/>
        </p:nvSpPr>
        <p:spPr>
          <a:xfrm>
            <a:off x="2379726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5" name="Google Shape;1205;p80"/>
          <p:cNvSpPr/>
          <p:nvPr/>
        </p:nvSpPr>
        <p:spPr>
          <a:xfrm>
            <a:off x="2878201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6" name="Google Shape;1206;p80"/>
          <p:cNvSpPr txBox="1"/>
          <p:nvPr/>
        </p:nvSpPr>
        <p:spPr>
          <a:xfrm>
            <a:off x="1836054" y="1851650"/>
            <a:ext cx="121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a1	b2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80"/>
          <p:cNvSpPr/>
          <p:nvPr/>
        </p:nvSpPr>
        <p:spPr>
          <a:xfrm>
            <a:off x="34463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8" name="Google Shape;1208;p80"/>
          <p:cNvSpPr/>
          <p:nvPr/>
        </p:nvSpPr>
        <p:spPr>
          <a:xfrm>
            <a:off x="34463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9" name="Google Shape;1209;p80"/>
          <p:cNvSpPr/>
          <p:nvPr/>
        </p:nvSpPr>
        <p:spPr>
          <a:xfrm>
            <a:off x="39448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0" name="Google Shape;1210;p80"/>
          <p:cNvSpPr/>
          <p:nvPr/>
        </p:nvSpPr>
        <p:spPr>
          <a:xfrm>
            <a:off x="39448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1" name="Google Shape;1211;p80"/>
          <p:cNvSpPr/>
          <p:nvPr/>
        </p:nvSpPr>
        <p:spPr>
          <a:xfrm>
            <a:off x="3675126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2" name="Google Shape;1212;p80"/>
          <p:cNvSpPr/>
          <p:nvPr/>
        </p:nvSpPr>
        <p:spPr>
          <a:xfrm>
            <a:off x="4173601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3" name="Google Shape;1213;p80"/>
          <p:cNvSpPr txBox="1"/>
          <p:nvPr/>
        </p:nvSpPr>
        <p:spPr>
          <a:xfrm>
            <a:off x="3526929" y="1851650"/>
            <a:ext cx="121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c3	c6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80"/>
          <p:cNvSpPr/>
          <p:nvPr/>
        </p:nvSpPr>
        <p:spPr>
          <a:xfrm>
            <a:off x="47417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5" name="Google Shape;1215;p80"/>
          <p:cNvSpPr/>
          <p:nvPr/>
        </p:nvSpPr>
        <p:spPr>
          <a:xfrm>
            <a:off x="47417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6" name="Google Shape;1216;p80"/>
          <p:cNvSpPr/>
          <p:nvPr/>
        </p:nvSpPr>
        <p:spPr>
          <a:xfrm>
            <a:off x="52341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7" name="Google Shape;1217;p80"/>
          <p:cNvSpPr/>
          <p:nvPr/>
        </p:nvSpPr>
        <p:spPr>
          <a:xfrm>
            <a:off x="52341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8" name="Google Shape;1218;p80"/>
          <p:cNvSpPr/>
          <p:nvPr/>
        </p:nvSpPr>
        <p:spPr>
          <a:xfrm>
            <a:off x="49703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9" name="Google Shape;1219;p80"/>
          <p:cNvSpPr/>
          <p:nvPr/>
        </p:nvSpPr>
        <p:spPr>
          <a:xfrm>
            <a:off x="54627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0" name="Google Shape;1220;p80"/>
          <p:cNvSpPr txBox="1"/>
          <p:nvPr/>
        </p:nvSpPr>
        <p:spPr>
          <a:xfrm>
            <a:off x="4817753" y="1851650"/>
            <a:ext cx="1214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a5	c2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80"/>
          <p:cNvSpPr/>
          <p:nvPr/>
        </p:nvSpPr>
        <p:spPr>
          <a:xfrm>
            <a:off x="61133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2" name="Google Shape;1222;p80"/>
          <p:cNvSpPr/>
          <p:nvPr/>
        </p:nvSpPr>
        <p:spPr>
          <a:xfrm>
            <a:off x="61133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3" name="Google Shape;1223;p80"/>
          <p:cNvSpPr/>
          <p:nvPr/>
        </p:nvSpPr>
        <p:spPr>
          <a:xfrm>
            <a:off x="66057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4" name="Google Shape;1224;p80"/>
          <p:cNvSpPr/>
          <p:nvPr/>
        </p:nvSpPr>
        <p:spPr>
          <a:xfrm>
            <a:off x="66057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5" name="Google Shape;1225;p80"/>
          <p:cNvSpPr/>
          <p:nvPr/>
        </p:nvSpPr>
        <p:spPr>
          <a:xfrm>
            <a:off x="63419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6" name="Google Shape;1226;p80"/>
          <p:cNvSpPr/>
          <p:nvPr/>
        </p:nvSpPr>
        <p:spPr>
          <a:xfrm>
            <a:off x="68343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7" name="Google Shape;1227;p80"/>
          <p:cNvSpPr txBox="1"/>
          <p:nvPr/>
        </p:nvSpPr>
        <p:spPr>
          <a:xfrm>
            <a:off x="6185147" y="1851650"/>
            <a:ext cx="1568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b7	c8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80"/>
          <p:cNvSpPr/>
          <p:nvPr/>
        </p:nvSpPr>
        <p:spPr>
          <a:xfrm>
            <a:off x="3063239" y="4724400"/>
            <a:ext cx="239400" cy="5325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9" name="Google Shape;1229;p80"/>
          <p:cNvSpPr/>
          <p:nvPr/>
        </p:nvSpPr>
        <p:spPr>
          <a:xfrm>
            <a:off x="3147186" y="4753863"/>
            <a:ext cx="76200" cy="3171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0" name="Google Shape;1230;p80"/>
          <p:cNvSpPr/>
          <p:nvPr/>
        </p:nvSpPr>
        <p:spPr>
          <a:xfrm>
            <a:off x="3049523" y="5527039"/>
            <a:ext cx="239400" cy="581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1" name="Google Shape;1231;p80"/>
          <p:cNvSpPr/>
          <p:nvPr/>
        </p:nvSpPr>
        <p:spPr>
          <a:xfrm>
            <a:off x="3131947" y="5556927"/>
            <a:ext cx="76200" cy="366376"/>
          </a:xfrm>
          <a:custGeom>
            <a:rect b="b" l="l" r="r" t="t"/>
            <a:pathLst>
              <a:path extrusionOk="0" h="274954" w="76200">
                <a:moveTo>
                  <a:pt x="0" y="198259"/>
                </a:moveTo>
                <a:lnTo>
                  <a:pt x="37591" y="274675"/>
                </a:lnTo>
                <a:lnTo>
                  <a:pt x="69837" y="211213"/>
                </a:lnTo>
                <a:lnTo>
                  <a:pt x="44322" y="211213"/>
                </a:lnTo>
                <a:lnTo>
                  <a:pt x="31622" y="211137"/>
                </a:lnTo>
                <a:lnTo>
                  <a:pt x="31699" y="198439"/>
                </a:lnTo>
                <a:lnTo>
                  <a:pt x="0" y="198259"/>
                </a:lnTo>
                <a:close/>
              </a:path>
              <a:path extrusionOk="0" h="274954" w="76200">
                <a:moveTo>
                  <a:pt x="31699" y="198439"/>
                </a:moveTo>
                <a:lnTo>
                  <a:pt x="31622" y="211137"/>
                </a:lnTo>
                <a:lnTo>
                  <a:pt x="44322" y="211213"/>
                </a:lnTo>
                <a:lnTo>
                  <a:pt x="44399" y="198511"/>
                </a:lnTo>
                <a:lnTo>
                  <a:pt x="31699" y="198439"/>
                </a:lnTo>
                <a:close/>
              </a:path>
              <a:path extrusionOk="0" h="274954" w="76200">
                <a:moveTo>
                  <a:pt x="44399" y="198511"/>
                </a:moveTo>
                <a:lnTo>
                  <a:pt x="44322" y="211213"/>
                </a:lnTo>
                <a:lnTo>
                  <a:pt x="69837" y="211213"/>
                </a:lnTo>
                <a:lnTo>
                  <a:pt x="76200" y="198691"/>
                </a:lnTo>
                <a:lnTo>
                  <a:pt x="44399" y="198511"/>
                </a:lnTo>
                <a:close/>
              </a:path>
              <a:path extrusionOk="0" h="274954" w="76200">
                <a:moveTo>
                  <a:pt x="32892" y="0"/>
                </a:moveTo>
                <a:lnTo>
                  <a:pt x="31699" y="198439"/>
                </a:lnTo>
                <a:lnTo>
                  <a:pt x="44399" y="198511"/>
                </a:lnTo>
                <a:lnTo>
                  <a:pt x="45592" y="76"/>
                </a:lnTo>
                <a:lnTo>
                  <a:pt x="328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2" name="Google Shape;1232;p80"/>
          <p:cNvSpPr/>
          <p:nvPr/>
        </p:nvSpPr>
        <p:spPr>
          <a:xfrm>
            <a:off x="4442459" y="4724400"/>
            <a:ext cx="239400" cy="5325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3" name="Google Shape;1233;p80"/>
          <p:cNvSpPr/>
          <p:nvPr/>
        </p:nvSpPr>
        <p:spPr>
          <a:xfrm>
            <a:off x="4523613" y="4754203"/>
            <a:ext cx="76200" cy="3168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4" name="Google Shape;1234;p80"/>
          <p:cNvSpPr/>
          <p:nvPr/>
        </p:nvSpPr>
        <p:spPr>
          <a:xfrm>
            <a:off x="4421123" y="5527039"/>
            <a:ext cx="239400" cy="581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5" name="Google Shape;1235;p80"/>
          <p:cNvSpPr/>
          <p:nvPr/>
        </p:nvSpPr>
        <p:spPr>
          <a:xfrm>
            <a:off x="4503546" y="5556927"/>
            <a:ext cx="76200" cy="366376"/>
          </a:xfrm>
          <a:custGeom>
            <a:rect b="b" l="l" r="r" t="t"/>
            <a:pathLst>
              <a:path extrusionOk="0" h="274954" w="76200">
                <a:moveTo>
                  <a:pt x="0" y="198259"/>
                </a:moveTo>
                <a:lnTo>
                  <a:pt x="37591" y="274675"/>
                </a:lnTo>
                <a:lnTo>
                  <a:pt x="69837" y="211213"/>
                </a:lnTo>
                <a:lnTo>
                  <a:pt x="44323" y="211213"/>
                </a:lnTo>
                <a:lnTo>
                  <a:pt x="31623" y="211137"/>
                </a:lnTo>
                <a:lnTo>
                  <a:pt x="31699" y="198439"/>
                </a:lnTo>
                <a:lnTo>
                  <a:pt x="0" y="198259"/>
                </a:lnTo>
                <a:close/>
              </a:path>
              <a:path extrusionOk="0" h="274954" w="76200">
                <a:moveTo>
                  <a:pt x="31699" y="198439"/>
                </a:moveTo>
                <a:lnTo>
                  <a:pt x="31623" y="211137"/>
                </a:lnTo>
                <a:lnTo>
                  <a:pt x="44323" y="211213"/>
                </a:lnTo>
                <a:lnTo>
                  <a:pt x="44399" y="198511"/>
                </a:lnTo>
                <a:lnTo>
                  <a:pt x="31699" y="198439"/>
                </a:lnTo>
                <a:close/>
              </a:path>
              <a:path extrusionOk="0" h="274954" w="76200">
                <a:moveTo>
                  <a:pt x="44399" y="198511"/>
                </a:moveTo>
                <a:lnTo>
                  <a:pt x="44323" y="211213"/>
                </a:lnTo>
                <a:lnTo>
                  <a:pt x="69837" y="211213"/>
                </a:lnTo>
                <a:lnTo>
                  <a:pt x="76200" y="198691"/>
                </a:lnTo>
                <a:lnTo>
                  <a:pt x="44399" y="198511"/>
                </a:lnTo>
                <a:close/>
              </a:path>
              <a:path extrusionOk="0" h="274954" w="76200">
                <a:moveTo>
                  <a:pt x="32892" y="0"/>
                </a:moveTo>
                <a:lnTo>
                  <a:pt x="31699" y="198439"/>
                </a:lnTo>
                <a:lnTo>
                  <a:pt x="44399" y="198511"/>
                </a:lnTo>
                <a:lnTo>
                  <a:pt x="45592" y="76"/>
                </a:lnTo>
                <a:lnTo>
                  <a:pt x="328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6" name="Google Shape;1236;p80"/>
          <p:cNvSpPr/>
          <p:nvPr/>
        </p:nvSpPr>
        <p:spPr>
          <a:xfrm>
            <a:off x="5739384" y="4726431"/>
            <a:ext cx="239400" cy="530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7" name="Google Shape;1237;p80"/>
          <p:cNvSpPr/>
          <p:nvPr/>
        </p:nvSpPr>
        <p:spPr>
          <a:xfrm>
            <a:off x="5820155" y="4757420"/>
            <a:ext cx="76200" cy="3135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8" name="Google Shape;1238;p80"/>
          <p:cNvSpPr/>
          <p:nvPr/>
        </p:nvSpPr>
        <p:spPr>
          <a:xfrm>
            <a:off x="5716523" y="5527039"/>
            <a:ext cx="239400" cy="581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9" name="Google Shape;1239;p80"/>
          <p:cNvSpPr/>
          <p:nvPr/>
        </p:nvSpPr>
        <p:spPr>
          <a:xfrm>
            <a:off x="5798946" y="5556927"/>
            <a:ext cx="76200" cy="366376"/>
          </a:xfrm>
          <a:custGeom>
            <a:rect b="b" l="l" r="r" t="t"/>
            <a:pathLst>
              <a:path extrusionOk="0" h="274954" w="76200">
                <a:moveTo>
                  <a:pt x="0" y="198259"/>
                </a:moveTo>
                <a:lnTo>
                  <a:pt x="37591" y="274675"/>
                </a:lnTo>
                <a:lnTo>
                  <a:pt x="69837" y="211213"/>
                </a:lnTo>
                <a:lnTo>
                  <a:pt x="44323" y="211213"/>
                </a:lnTo>
                <a:lnTo>
                  <a:pt x="31623" y="211137"/>
                </a:lnTo>
                <a:lnTo>
                  <a:pt x="31699" y="198439"/>
                </a:lnTo>
                <a:lnTo>
                  <a:pt x="0" y="198259"/>
                </a:lnTo>
                <a:close/>
              </a:path>
              <a:path extrusionOk="0" h="274954" w="76200">
                <a:moveTo>
                  <a:pt x="31699" y="198439"/>
                </a:moveTo>
                <a:lnTo>
                  <a:pt x="31623" y="211137"/>
                </a:lnTo>
                <a:lnTo>
                  <a:pt x="44323" y="211213"/>
                </a:lnTo>
                <a:lnTo>
                  <a:pt x="44399" y="198511"/>
                </a:lnTo>
                <a:lnTo>
                  <a:pt x="31699" y="198439"/>
                </a:lnTo>
                <a:close/>
              </a:path>
              <a:path extrusionOk="0" h="274954" w="76200">
                <a:moveTo>
                  <a:pt x="44399" y="198511"/>
                </a:moveTo>
                <a:lnTo>
                  <a:pt x="44323" y="211213"/>
                </a:lnTo>
                <a:lnTo>
                  <a:pt x="69837" y="211213"/>
                </a:lnTo>
                <a:lnTo>
                  <a:pt x="76200" y="198691"/>
                </a:lnTo>
                <a:lnTo>
                  <a:pt x="44399" y="198511"/>
                </a:lnTo>
                <a:close/>
              </a:path>
              <a:path extrusionOk="0" h="274954" w="76200">
                <a:moveTo>
                  <a:pt x="32892" y="0"/>
                </a:moveTo>
                <a:lnTo>
                  <a:pt x="31699" y="198439"/>
                </a:lnTo>
                <a:lnTo>
                  <a:pt x="44399" y="198511"/>
                </a:lnTo>
                <a:lnTo>
                  <a:pt x="45592" y="76"/>
                </a:lnTo>
                <a:lnTo>
                  <a:pt x="328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0" name="Google Shape;1240;p80"/>
          <p:cNvSpPr txBox="1"/>
          <p:nvPr/>
        </p:nvSpPr>
        <p:spPr>
          <a:xfrm>
            <a:off x="1836039" y="3941401"/>
            <a:ext cx="5486400" cy="406500"/>
          </a:xfrm>
          <a:prstGeom prst="rect">
            <a:avLst/>
          </a:prstGeom>
          <a:solidFill>
            <a:srgbClr val="4AACC5"/>
          </a:solidFill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50">
            <a:noAutofit/>
          </a:bodyPr>
          <a:lstStyle/>
          <a:p>
            <a:pPr indent="0" lvl="0" marL="8007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Shuffle and Sort: aggregate values by keys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80"/>
          <p:cNvSpPr txBox="1"/>
          <p:nvPr/>
        </p:nvSpPr>
        <p:spPr>
          <a:xfrm>
            <a:off x="2763901" y="5071143"/>
            <a:ext cx="838200" cy="486000"/>
          </a:xfrm>
          <a:prstGeom prst="rect">
            <a:avLst/>
          </a:prstGeom>
          <a:solidFill>
            <a:srgbClr val="9BBA58"/>
          </a:solidFill>
          <a:ln cap="flat" cmpd="sng" w="25400">
            <a:solidFill>
              <a:srgbClr val="7088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reduce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80"/>
          <p:cNvSpPr txBox="1"/>
          <p:nvPr/>
        </p:nvSpPr>
        <p:spPr>
          <a:xfrm>
            <a:off x="4142613" y="5071143"/>
            <a:ext cx="838200" cy="486000"/>
          </a:xfrm>
          <a:prstGeom prst="rect">
            <a:avLst/>
          </a:prstGeom>
          <a:solidFill>
            <a:srgbClr val="9BBA58"/>
          </a:solidFill>
          <a:ln cap="flat" cmpd="sng" w="25400">
            <a:solidFill>
              <a:srgbClr val="7088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reduce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80"/>
          <p:cNvSpPr txBox="1"/>
          <p:nvPr/>
        </p:nvSpPr>
        <p:spPr>
          <a:xfrm>
            <a:off x="5439664" y="5071143"/>
            <a:ext cx="838200" cy="486000"/>
          </a:xfrm>
          <a:prstGeom prst="rect">
            <a:avLst/>
          </a:prstGeom>
          <a:solidFill>
            <a:srgbClr val="9BBA58"/>
          </a:solidFill>
          <a:ln cap="flat" cmpd="sng" w="25400">
            <a:solidFill>
              <a:srgbClr val="7088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reduce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80"/>
          <p:cNvSpPr/>
          <p:nvPr/>
        </p:nvSpPr>
        <p:spPr>
          <a:xfrm>
            <a:off x="3065398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5" name="Google Shape;1245;p80"/>
          <p:cNvSpPr/>
          <p:nvPr/>
        </p:nvSpPr>
        <p:spPr>
          <a:xfrm>
            <a:off x="3065398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6" name="Google Shape;1246;p80"/>
          <p:cNvSpPr/>
          <p:nvPr/>
        </p:nvSpPr>
        <p:spPr>
          <a:xfrm>
            <a:off x="3370326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7" name="Google Shape;1247;p80"/>
          <p:cNvSpPr/>
          <p:nvPr/>
        </p:nvSpPr>
        <p:spPr>
          <a:xfrm>
            <a:off x="3599053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8" name="Google Shape;1248;p80"/>
          <p:cNvSpPr/>
          <p:nvPr/>
        </p:nvSpPr>
        <p:spPr>
          <a:xfrm>
            <a:off x="4436998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9" name="Google Shape;1249;p80"/>
          <p:cNvSpPr/>
          <p:nvPr/>
        </p:nvSpPr>
        <p:spPr>
          <a:xfrm>
            <a:off x="4436998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0" name="Google Shape;1250;p80"/>
          <p:cNvSpPr/>
          <p:nvPr/>
        </p:nvSpPr>
        <p:spPr>
          <a:xfrm>
            <a:off x="4741926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1" name="Google Shape;1251;p80"/>
          <p:cNvSpPr/>
          <p:nvPr/>
        </p:nvSpPr>
        <p:spPr>
          <a:xfrm>
            <a:off x="4970653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2" name="Google Shape;1252;p80"/>
          <p:cNvSpPr/>
          <p:nvPr/>
        </p:nvSpPr>
        <p:spPr>
          <a:xfrm>
            <a:off x="2948177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3" name="Google Shape;1253;p80"/>
          <p:cNvSpPr/>
          <p:nvPr/>
        </p:nvSpPr>
        <p:spPr>
          <a:xfrm>
            <a:off x="2948177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4" name="Google Shape;1254;p80"/>
          <p:cNvSpPr/>
          <p:nvPr/>
        </p:nvSpPr>
        <p:spPr>
          <a:xfrm>
            <a:off x="3176651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5" name="Google Shape;1255;p80"/>
          <p:cNvSpPr txBox="1"/>
          <p:nvPr/>
        </p:nvSpPr>
        <p:spPr>
          <a:xfrm>
            <a:off x="3235832" y="6016886"/>
            <a:ext cx="102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6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80"/>
          <p:cNvSpPr/>
          <p:nvPr/>
        </p:nvSpPr>
        <p:spPr>
          <a:xfrm>
            <a:off x="4305553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7" name="Google Shape;1257;p80"/>
          <p:cNvSpPr/>
          <p:nvPr/>
        </p:nvSpPr>
        <p:spPr>
          <a:xfrm>
            <a:off x="4305553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8" name="Google Shape;1258;p80"/>
          <p:cNvSpPr/>
          <p:nvPr/>
        </p:nvSpPr>
        <p:spPr>
          <a:xfrm>
            <a:off x="4534027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9" name="Google Shape;1259;p80"/>
          <p:cNvSpPr txBox="1"/>
          <p:nvPr/>
        </p:nvSpPr>
        <p:spPr>
          <a:xfrm>
            <a:off x="4582795" y="6016886"/>
            <a:ext cx="102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9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80"/>
          <p:cNvSpPr/>
          <p:nvPr/>
        </p:nvSpPr>
        <p:spPr>
          <a:xfrm>
            <a:off x="5615178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1" name="Google Shape;1261;p80"/>
          <p:cNvSpPr/>
          <p:nvPr/>
        </p:nvSpPr>
        <p:spPr>
          <a:xfrm>
            <a:off x="5615178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2" name="Google Shape;1262;p80"/>
          <p:cNvSpPr/>
          <p:nvPr/>
        </p:nvSpPr>
        <p:spPr>
          <a:xfrm>
            <a:off x="5843651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3" name="Google Shape;1263;p80"/>
          <p:cNvSpPr txBox="1"/>
          <p:nvPr/>
        </p:nvSpPr>
        <p:spPr>
          <a:xfrm>
            <a:off x="5878195" y="6016886"/>
            <a:ext cx="180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19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80"/>
          <p:cNvSpPr/>
          <p:nvPr/>
        </p:nvSpPr>
        <p:spPr>
          <a:xfrm>
            <a:off x="5732398" y="4421293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650" y="227964"/>
                </a:lnTo>
                <a:lnTo>
                  <a:pt x="22865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5" name="Google Shape;1265;p80"/>
          <p:cNvSpPr/>
          <p:nvPr/>
        </p:nvSpPr>
        <p:spPr>
          <a:xfrm>
            <a:off x="5732398" y="4421293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650" y="227964"/>
                </a:lnTo>
                <a:lnTo>
                  <a:pt x="22865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6" name="Google Shape;1266;p80"/>
          <p:cNvSpPr/>
          <p:nvPr/>
        </p:nvSpPr>
        <p:spPr>
          <a:xfrm>
            <a:off x="6037326" y="4421293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650" y="227964"/>
                </a:lnTo>
                <a:lnTo>
                  <a:pt x="22865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7" name="Google Shape;1267;p80"/>
          <p:cNvSpPr/>
          <p:nvPr/>
        </p:nvSpPr>
        <p:spPr>
          <a:xfrm>
            <a:off x="6265926" y="4421293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650" y="227964"/>
                </a:lnTo>
                <a:lnTo>
                  <a:pt x="22865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8" name="Google Shape;1268;p80"/>
          <p:cNvSpPr/>
          <p:nvPr/>
        </p:nvSpPr>
        <p:spPr>
          <a:xfrm>
            <a:off x="6494653" y="4421293"/>
            <a:ext cx="229234" cy="303762"/>
          </a:xfrm>
          <a:custGeom>
            <a:rect b="b" l="l" r="r" t="t"/>
            <a:pathLst>
              <a:path extrusionOk="0" h="227964" w="229234">
                <a:moveTo>
                  <a:pt x="0" y="227964"/>
                </a:moveTo>
                <a:lnTo>
                  <a:pt x="228650" y="227964"/>
                </a:lnTo>
                <a:lnTo>
                  <a:pt x="22865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9" name="Google Shape;1269;p80"/>
          <p:cNvSpPr/>
          <p:nvPr/>
        </p:nvSpPr>
        <p:spPr>
          <a:xfrm>
            <a:off x="6723253" y="4421293"/>
            <a:ext cx="229234" cy="303762"/>
          </a:xfrm>
          <a:custGeom>
            <a:rect b="b" l="l" r="r" t="t"/>
            <a:pathLst>
              <a:path extrusionOk="0" h="227964" w="229234">
                <a:moveTo>
                  <a:pt x="0" y="227964"/>
                </a:moveTo>
                <a:lnTo>
                  <a:pt x="228650" y="227964"/>
                </a:lnTo>
                <a:lnTo>
                  <a:pt x="22865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0" name="Google Shape;1270;p80"/>
          <p:cNvSpPr txBox="1"/>
          <p:nvPr/>
        </p:nvSpPr>
        <p:spPr>
          <a:xfrm>
            <a:off x="2597401" y="4396950"/>
            <a:ext cx="4745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 1  5	                           b 2 7	                  c	2	3 6	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80"/>
          <p:cNvSpPr/>
          <p:nvPr/>
        </p:nvSpPr>
        <p:spPr>
          <a:xfrm>
            <a:off x="3881628" y="481584"/>
            <a:ext cx="282000" cy="6360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2" name="Google Shape;1272;p80"/>
          <p:cNvSpPr/>
          <p:nvPr/>
        </p:nvSpPr>
        <p:spPr>
          <a:xfrm>
            <a:off x="3990975" y="511387"/>
            <a:ext cx="130175" cy="421376"/>
          </a:xfrm>
          <a:custGeom>
            <a:rect b="b" l="l" r="r" t="t"/>
            <a:pathLst>
              <a:path extrusionOk="0" h="316230" w="130175">
                <a:moveTo>
                  <a:pt x="0" y="231394"/>
                </a:moveTo>
                <a:lnTo>
                  <a:pt x="9651" y="315975"/>
                </a:lnTo>
                <a:lnTo>
                  <a:pt x="70293" y="258572"/>
                </a:lnTo>
                <a:lnTo>
                  <a:pt x="37337" y="258572"/>
                </a:lnTo>
                <a:lnTo>
                  <a:pt x="25400" y="254126"/>
                </a:lnTo>
                <a:lnTo>
                  <a:pt x="29737" y="242221"/>
                </a:lnTo>
                <a:lnTo>
                  <a:pt x="0" y="231394"/>
                </a:lnTo>
                <a:close/>
              </a:path>
              <a:path extrusionOk="0" h="316230" w="130175">
                <a:moveTo>
                  <a:pt x="29737" y="242221"/>
                </a:moveTo>
                <a:lnTo>
                  <a:pt x="25400" y="254126"/>
                </a:lnTo>
                <a:lnTo>
                  <a:pt x="37337" y="258572"/>
                </a:lnTo>
                <a:lnTo>
                  <a:pt x="41706" y="246580"/>
                </a:lnTo>
                <a:lnTo>
                  <a:pt x="29737" y="242221"/>
                </a:lnTo>
                <a:close/>
              </a:path>
              <a:path extrusionOk="0" h="316230" w="130175">
                <a:moveTo>
                  <a:pt x="41706" y="246580"/>
                </a:moveTo>
                <a:lnTo>
                  <a:pt x="37337" y="258572"/>
                </a:lnTo>
                <a:lnTo>
                  <a:pt x="70293" y="258572"/>
                </a:lnTo>
                <a:lnTo>
                  <a:pt x="71500" y="257429"/>
                </a:lnTo>
                <a:lnTo>
                  <a:pt x="41706" y="246580"/>
                </a:lnTo>
                <a:close/>
              </a:path>
              <a:path extrusionOk="0" h="316230" w="130175">
                <a:moveTo>
                  <a:pt x="117983" y="0"/>
                </a:moveTo>
                <a:lnTo>
                  <a:pt x="29737" y="242221"/>
                </a:lnTo>
                <a:lnTo>
                  <a:pt x="41706" y="246580"/>
                </a:lnTo>
                <a:lnTo>
                  <a:pt x="129921" y="4445"/>
                </a:lnTo>
                <a:lnTo>
                  <a:pt x="1179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3" name="Google Shape;1273;p80"/>
          <p:cNvSpPr/>
          <p:nvPr/>
        </p:nvSpPr>
        <p:spPr>
          <a:xfrm>
            <a:off x="4829555" y="477520"/>
            <a:ext cx="471000" cy="6399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4" name="Google Shape;1274;p80"/>
          <p:cNvSpPr/>
          <p:nvPr/>
        </p:nvSpPr>
        <p:spPr>
          <a:xfrm>
            <a:off x="4872354" y="508508"/>
            <a:ext cx="309879" cy="423914"/>
          </a:xfrm>
          <a:custGeom>
            <a:rect b="b" l="l" r="r" t="t"/>
            <a:pathLst>
              <a:path extrusionOk="0" h="318134" w="309879">
                <a:moveTo>
                  <a:pt x="251681" y="267929"/>
                </a:moveTo>
                <a:lnTo>
                  <a:pt x="228854" y="290068"/>
                </a:lnTo>
                <a:lnTo>
                  <a:pt x="309372" y="318135"/>
                </a:lnTo>
                <a:lnTo>
                  <a:pt x="296299" y="276987"/>
                </a:lnTo>
                <a:lnTo>
                  <a:pt x="260477" y="276987"/>
                </a:lnTo>
                <a:lnTo>
                  <a:pt x="251681" y="267929"/>
                </a:lnTo>
                <a:close/>
              </a:path>
              <a:path extrusionOk="0" h="318134" w="309879">
                <a:moveTo>
                  <a:pt x="260772" y="259112"/>
                </a:moveTo>
                <a:lnTo>
                  <a:pt x="251681" y="267929"/>
                </a:lnTo>
                <a:lnTo>
                  <a:pt x="260477" y="276987"/>
                </a:lnTo>
                <a:lnTo>
                  <a:pt x="269621" y="268224"/>
                </a:lnTo>
                <a:lnTo>
                  <a:pt x="260772" y="259112"/>
                </a:lnTo>
                <a:close/>
              </a:path>
              <a:path extrusionOk="0" h="318134" w="309879">
                <a:moveTo>
                  <a:pt x="283591" y="236982"/>
                </a:moveTo>
                <a:lnTo>
                  <a:pt x="260772" y="259112"/>
                </a:lnTo>
                <a:lnTo>
                  <a:pt x="269621" y="268224"/>
                </a:lnTo>
                <a:lnTo>
                  <a:pt x="260477" y="276987"/>
                </a:lnTo>
                <a:lnTo>
                  <a:pt x="296299" y="276987"/>
                </a:lnTo>
                <a:lnTo>
                  <a:pt x="283591" y="236982"/>
                </a:lnTo>
                <a:close/>
              </a:path>
              <a:path extrusionOk="0" h="318134" w="309879">
                <a:moveTo>
                  <a:pt x="9144" y="0"/>
                </a:moveTo>
                <a:lnTo>
                  <a:pt x="0" y="8763"/>
                </a:lnTo>
                <a:lnTo>
                  <a:pt x="251681" y="267929"/>
                </a:lnTo>
                <a:lnTo>
                  <a:pt x="260772" y="259112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5" name="Google Shape;1275;p80"/>
          <p:cNvSpPr txBox="1"/>
          <p:nvPr/>
        </p:nvSpPr>
        <p:spPr>
          <a:xfrm>
            <a:off x="3019805" y="5974621"/>
            <a:ext cx="98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80"/>
          <p:cNvSpPr txBox="1"/>
          <p:nvPr/>
        </p:nvSpPr>
        <p:spPr>
          <a:xfrm>
            <a:off x="4373626" y="5974621"/>
            <a:ext cx="105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80"/>
          <p:cNvSpPr txBox="1"/>
          <p:nvPr/>
        </p:nvSpPr>
        <p:spPr>
          <a:xfrm>
            <a:off x="5685535" y="5975840"/>
            <a:ext cx="90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80"/>
          <p:cNvSpPr txBox="1"/>
          <p:nvPr/>
        </p:nvSpPr>
        <p:spPr>
          <a:xfrm>
            <a:off x="2465025" y="2809300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 редьюсер попадают данные с одинаковым ключом и там суммируются</a:t>
            </a:r>
            <a:endParaRPr/>
          </a:p>
        </p:txBody>
      </p:sp>
      <p:cxnSp>
        <p:nvCxnSpPr>
          <p:cNvPr id="1279" name="Google Shape;1279;p80"/>
          <p:cNvCxnSpPr/>
          <p:nvPr/>
        </p:nvCxnSpPr>
        <p:spPr>
          <a:xfrm>
            <a:off x="2120750" y="2266200"/>
            <a:ext cx="371700" cy="15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0" name="Google Shape;1280;p80"/>
          <p:cNvCxnSpPr/>
          <p:nvPr/>
        </p:nvCxnSpPr>
        <p:spPr>
          <a:xfrm flipH="1">
            <a:off x="3098550" y="2376375"/>
            <a:ext cx="82620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1" name="Google Shape;1281;p80"/>
          <p:cNvCxnSpPr/>
          <p:nvPr/>
        </p:nvCxnSpPr>
        <p:spPr>
          <a:xfrm>
            <a:off x="2850625" y="2445225"/>
            <a:ext cx="1487400" cy="13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2" name="Google Shape;1282;p80"/>
          <p:cNvCxnSpPr/>
          <p:nvPr/>
        </p:nvCxnSpPr>
        <p:spPr>
          <a:xfrm flipH="1">
            <a:off x="4530775" y="2459000"/>
            <a:ext cx="1817700" cy="12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81"/>
          <p:cNvSpPr/>
          <p:nvPr/>
        </p:nvSpPr>
        <p:spPr>
          <a:xfrm>
            <a:off x="2520695" y="2633472"/>
            <a:ext cx="237600" cy="50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8" name="Google Shape;1288;p81"/>
          <p:cNvSpPr/>
          <p:nvPr/>
        </p:nvSpPr>
        <p:spPr>
          <a:xfrm>
            <a:off x="2600705" y="2662935"/>
            <a:ext cx="76200" cy="285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9" name="Google Shape;1289;p81"/>
          <p:cNvSpPr/>
          <p:nvPr/>
        </p:nvSpPr>
        <p:spPr>
          <a:xfrm>
            <a:off x="3811523" y="2631439"/>
            <a:ext cx="239400" cy="504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0" name="Google Shape;1290;p81"/>
          <p:cNvSpPr/>
          <p:nvPr/>
        </p:nvSpPr>
        <p:spPr>
          <a:xfrm>
            <a:off x="3893439" y="2660903"/>
            <a:ext cx="76200" cy="288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1" name="Google Shape;1291;p81"/>
          <p:cNvSpPr/>
          <p:nvPr/>
        </p:nvSpPr>
        <p:spPr>
          <a:xfrm>
            <a:off x="5105400" y="2631439"/>
            <a:ext cx="237600" cy="504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2" name="Google Shape;1292;p81"/>
          <p:cNvSpPr/>
          <p:nvPr/>
        </p:nvSpPr>
        <p:spPr>
          <a:xfrm>
            <a:off x="5186934" y="2660735"/>
            <a:ext cx="76200" cy="288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3" name="Google Shape;1293;p81"/>
          <p:cNvSpPr/>
          <p:nvPr/>
        </p:nvSpPr>
        <p:spPr>
          <a:xfrm>
            <a:off x="6486144" y="2629407"/>
            <a:ext cx="239400" cy="506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4" name="Google Shape;1294;p81"/>
          <p:cNvSpPr/>
          <p:nvPr/>
        </p:nvSpPr>
        <p:spPr>
          <a:xfrm>
            <a:off x="6565138" y="2660564"/>
            <a:ext cx="76200" cy="288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5" name="Google Shape;1295;p81"/>
          <p:cNvSpPr txBox="1"/>
          <p:nvPr/>
        </p:nvSpPr>
        <p:spPr>
          <a:xfrm>
            <a:off x="6179439" y="2289064"/>
            <a:ext cx="838200" cy="372300"/>
          </a:xfrm>
          <a:prstGeom prst="rect">
            <a:avLst/>
          </a:prstGeom>
          <a:solidFill>
            <a:srgbClr val="8063A1"/>
          </a:solidFill>
          <a:ln cap="flat" cmpd="sng" w="25400">
            <a:solidFill>
              <a:srgbClr val="5C4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9350">
            <a:noAutofit/>
          </a:bodyPr>
          <a:lstStyle/>
          <a:p>
            <a:pPr indent="0" lvl="0" marL="1511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combine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81"/>
          <p:cNvSpPr txBox="1"/>
          <p:nvPr/>
        </p:nvSpPr>
        <p:spPr>
          <a:xfrm>
            <a:off x="2217039" y="2289149"/>
            <a:ext cx="838200" cy="373200"/>
          </a:xfrm>
          <a:prstGeom prst="rect">
            <a:avLst/>
          </a:prstGeom>
          <a:solidFill>
            <a:srgbClr val="8063A1"/>
          </a:solidFill>
          <a:ln cap="flat" cmpd="sng" w="25400">
            <a:solidFill>
              <a:srgbClr val="5C4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noAutofit/>
          </a:bodyPr>
          <a:lstStyle/>
          <a:p>
            <a:pPr indent="0" lvl="0" marL="1498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combine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81"/>
          <p:cNvSpPr txBox="1"/>
          <p:nvPr/>
        </p:nvSpPr>
        <p:spPr>
          <a:xfrm>
            <a:off x="3512439" y="2289064"/>
            <a:ext cx="838200" cy="372300"/>
          </a:xfrm>
          <a:prstGeom prst="rect">
            <a:avLst/>
          </a:prstGeom>
          <a:solidFill>
            <a:srgbClr val="8063A1"/>
          </a:solidFill>
          <a:ln cap="flat" cmpd="sng" w="25400">
            <a:solidFill>
              <a:srgbClr val="5C4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9350">
            <a:noAutofit/>
          </a:bodyPr>
          <a:lstStyle/>
          <a:p>
            <a:pPr indent="0" lvl="0" marL="1504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combine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81"/>
          <p:cNvSpPr txBox="1"/>
          <p:nvPr/>
        </p:nvSpPr>
        <p:spPr>
          <a:xfrm>
            <a:off x="4807839" y="2289064"/>
            <a:ext cx="838200" cy="372300"/>
          </a:xfrm>
          <a:prstGeom prst="rect">
            <a:avLst/>
          </a:prstGeom>
          <a:solidFill>
            <a:srgbClr val="8063A1"/>
          </a:solidFill>
          <a:ln cap="flat" cmpd="sng" w="25400">
            <a:solidFill>
              <a:srgbClr val="5C4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9350">
            <a:noAutofit/>
          </a:bodyPr>
          <a:lstStyle/>
          <a:p>
            <a:pPr indent="0" lvl="0" marL="1504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combine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81"/>
          <p:cNvSpPr/>
          <p:nvPr/>
        </p:nvSpPr>
        <p:spPr>
          <a:xfrm>
            <a:off x="2649473" y="29956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0" name="Google Shape;1300;p81"/>
          <p:cNvSpPr/>
          <p:nvPr/>
        </p:nvSpPr>
        <p:spPr>
          <a:xfrm>
            <a:off x="2649473" y="29956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1" name="Google Shape;1301;p81"/>
          <p:cNvSpPr/>
          <p:nvPr/>
        </p:nvSpPr>
        <p:spPr>
          <a:xfrm>
            <a:off x="2150998" y="29956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2" name="Google Shape;1302;p81"/>
          <p:cNvSpPr/>
          <p:nvPr/>
        </p:nvSpPr>
        <p:spPr>
          <a:xfrm>
            <a:off x="2150998" y="29956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3" name="Google Shape;1303;p81"/>
          <p:cNvSpPr/>
          <p:nvPr/>
        </p:nvSpPr>
        <p:spPr>
          <a:xfrm>
            <a:off x="2379726" y="29956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4" name="Google Shape;1304;p81"/>
          <p:cNvSpPr/>
          <p:nvPr/>
        </p:nvSpPr>
        <p:spPr>
          <a:xfrm>
            <a:off x="2878201" y="29956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5" name="Google Shape;1305;p81"/>
          <p:cNvSpPr txBox="1"/>
          <p:nvPr/>
        </p:nvSpPr>
        <p:spPr>
          <a:xfrm>
            <a:off x="2226691" y="2996116"/>
            <a:ext cx="8235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a1	b2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81"/>
          <p:cNvSpPr/>
          <p:nvPr/>
        </p:nvSpPr>
        <p:spPr>
          <a:xfrm>
            <a:off x="3709923" y="29956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7" name="Google Shape;1307;p81"/>
          <p:cNvSpPr/>
          <p:nvPr/>
        </p:nvSpPr>
        <p:spPr>
          <a:xfrm>
            <a:off x="3709923" y="29956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8" name="Google Shape;1308;p81"/>
          <p:cNvSpPr/>
          <p:nvPr/>
        </p:nvSpPr>
        <p:spPr>
          <a:xfrm>
            <a:off x="3938651" y="29956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9" name="Google Shape;1309;p81"/>
          <p:cNvSpPr txBox="1"/>
          <p:nvPr/>
        </p:nvSpPr>
        <p:spPr>
          <a:xfrm>
            <a:off x="3450881" y="2996125"/>
            <a:ext cx="660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c9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81"/>
          <p:cNvSpPr/>
          <p:nvPr/>
        </p:nvSpPr>
        <p:spPr>
          <a:xfrm>
            <a:off x="474179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1" name="Google Shape;1311;p81"/>
          <p:cNvSpPr/>
          <p:nvPr/>
        </p:nvSpPr>
        <p:spPr>
          <a:xfrm>
            <a:off x="474179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2" name="Google Shape;1312;p81"/>
          <p:cNvSpPr/>
          <p:nvPr/>
        </p:nvSpPr>
        <p:spPr>
          <a:xfrm>
            <a:off x="523417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3" name="Google Shape;1313;p81"/>
          <p:cNvSpPr/>
          <p:nvPr/>
        </p:nvSpPr>
        <p:spPr>
          <a:xfrm>
            <a:off x="523417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4" name="Google Shape;1314;p81"/>
          <p:cNvSpPr/>
          <p:nvPr/>
        </p:nvSpPr>
        <p:spPr>
          <a:xfrm>
            <a:off x="497039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5" name="Google Shape;1315;p81"/>
          <p:cNvSpPr/>
          <p:nvPr/>
        </p:nvSpPr>
        <p:spPr>
          <a:xfrm>
            <a:off x="546277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6" name="Google Shape;1316;p81"/>
          <p:cNvSpPr txBox="1"/>
          <p:nvPr/>
        </p:nvSpPr>
        <p:spPr>
          <a:xfrm>
            <a:off x="4817745" y="2996116"/>
            <a:ext cx="817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a5	c2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81"/>
          <p:cNvSpPr/>
          <p:nvPr/>
        </p:nvSpPr>
        <p:spPr>
          <a:xfrm>
            <a:off x="611339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8" name="Google Shape;1318;p81"/>
          <p:cNvSpPr/>
          <p:nvPr/>
        </p:nvSpPr>
        <p:spPr>
          <a:xfrm>
            <a:off x="611339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9" name="Google Shape;1319;p81"/>
          <p:cNvSpPr/>
          <p:nvPr/>
        </p:nvSpPr>
        <p:spPr>
          <a:xfrm>
            <a:off x="660577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0" name="Google Shape;1320;p81"/>
          <p:cNvSpPr/>
          <p:nvPr/>
        </p:nvSpPr>
        <p:spPr>
          <a:xfrm>
            <a:off x="660577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1" name="Google Shape;1321;p81"/>
          <p:cNvSpPr/>
          <p:nvPr/>
        </p:nvSpPr>
        <p:spPr>
          <a:xfrm>
            <a:off x="634199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2" name="Google Shape;1322;p81"/>
          <p:cNvSpPr/>
          <p:nvPr/>
        </p:nvSpPr>
        <p:spPr>
          <a:xfrm>
            <a:off x="6834378" y="2995676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3" name="Google Shape;1323;p81"/>
          <p:cNvSpPr txBox="1"/>
          <p:nvPr/>
        </p:nvSpPr>
        <p:spPr>
          <a:xfrm>
            <a:off x="6185153" y="2996116"/>
            <a:ext cx="822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b7	c8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81"/>
          <p:cNvSpPr txBox="1"/>
          <p:nvPr/>
        </p:nvSpPr>
        <p:spPr>
          <a:xfrm>
            <a:off x="2140839" y="3433401"/>
            <a:ext cx="990600" cy="4443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6675">
            <a:noAutofit/>
          </a:bodyPr>
          <a:lstStyle/>
          <a:p>
            <a:pPr indent="0" lvl="0" marL="2247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partition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81"/>
          <p:cNvSpPr txBox="1"/>
          <p:nvPr/>
        </p:nvSpPr>
        <p:spPr>
          <a:xfrm>
            <a:off x="3436239" y="3433401"/>
            <a:ext cx="990600" cy="4443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6675">
            <a:noAutofit/>
          </a:bodyPr>
          <a:lstStyle/>
          <a:p>
            <a:pPr indent="0" lvl="0" marL="2247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partition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81"/>
          <p:cNvSpPr txBox="1"/>
          <p:nvPr/>
        </p:nvSpPr>
        <p:spPr>
          <a:xfrm>
            <a:off x="4731639" y="3433401"/>
            <a:ext cx="990600" cy="4443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6675">
            <a:noAutofit/>
          </a:bodyPr>
          <a:lstStyle/>
          <a:p>
            <a:pPr indent="0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partition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81"/>
          <p:cNvSpPr txBox="1"/>
          <p:nvPr/>
        </p:nvSpPr>
        <p:spPr>
          <a:xfrm>
            <a:off x="6103239" y="3433401"/>
            <a:ext cx="990600" cy="4443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6675">
            <a:noAutofit/>
          </a:bodyPr>
          <a:lstStyle/>
          <a:p>
            <a:pPr indent="0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partition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81"/>
          <p:cNvSpPr/>
          <p:nvPr/>
        </p:nvSpPr>
        <p:spPr>
          <a:xfrm>
            <a:off x="2514600" y="1383792"/>
            <a:ext cx="239400" cy="581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9" name="Google Shape;1329;p81"/>
          <p:cNvSpPr/>
          <p:nvPr/>
        </p:nvSpPr>
        <p:spPr>
          <a:xfrm>
            <a:off x="2597404" y="1414780"/>
            <a:ext cx="76200" cy="364684"/>
          </a:xfrm>
          <a:custGeom>
            <a:rect b="b" l="l" r="r" t="t"/>
            <a:pathLst>
              <a:path extrusionOk="0" h="273684" w="76200">
                <a:moveTo>
                  <a:pt x="0" y="196468"/>
                </a:moveTo>
                <a:lnTo>
                  <a:pt x="37210" y="273176"/>
                </a:lnTo>
                <a:lnTo>
                  <a:pt x="69865" y="209676"/>
                </a:lnTo>
                <a:lnTo>
                  <a:pt x="44195" y="209676"/>
                </a:lnTo>
                <a:lnTo>
                  <a:pt x="31495" y="209550"/>
                </a:lnTo>
                <a:lnTo>
                  <a:pt x="31650" y="196838"/>
                </a:lnTo>
                <a:lnTo>
                  <a:pt x="0" y="196468"/>
                </a:lnTo>
                <a:close/>
              </a:path>
              <a:path extrusionOk="0" h="273684" w="76200">
                <a:moveTo>
                  <a:pt x="31650" y="196838"/>
                </a:moveTo>
                <a:lnTo>
                  <a:pt x="31495" y="209550"/>
                </a:lnTo>
                <a:lnTo>
                  <a:pt x="44195" y="209676"/>
                </a:lnTo>
                <a:lnTo>
                  <a:pt x="44349" y="196986"/>
                </a:lnTo>
                <a:lnTo>
                  <a:pt x="31650" y="196838"/>
                </a:lnTo>
                <a:close/>
              </a:path>
              <a:path extrusionOk="0" h="273684" w="76200">
                <a:moveTo>
                  <a:pt x="44349" y="196986"/>
                </a:moveTo>
                <a:lnTo>
                  <a:pt x="44195" y="209676"/>
                </a:lnTo>
                <a:lnTo>
                  <a:pt x="69865" y="209676"/>
                </a:lnTo>
                <a:lnTo>
                  <a:pt x="76200" y="197357"/>
                </a:lnTo>
                <a:lnTo>
                  <a:pt x="44349" y="196986"/>
                </a:lnTo>
                <a:close/>
              </a:path>
              <a:path extrusionOk="0" h="273684" w="76200">
                <a:moveTo>
                  <a:pt x="34035" y="0"/>
                </a:moveTo>
                <a:lnTo>
                  <a:pt x="31650" y="196838"/>
                </a:lnTo>
                <a:lnTo>
                  <a:pt x="44349" y="196986"/>
                </a:lnTo>
                <a:lnTo>
                  <a:pt x="46735" y="126"/>
                </a:lnTo>
                <a:lnTo>
                  <a:pt x="340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0" name="Google Shape;1330;p81"/>
          <p:cNvSpPr/>
          <p:nvPr/>
        </p:nvSpPr>
        <p:spPr>
          <a:xfrm>
            <a:off x="3810000" y="1381759"/>
            <a:ext cx="239400" cy="583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1" name="Google Shape;1331;p81"/>
          <p:cNvSpPr/>
          <p:nvPr/>
        </p:nvSpPr>
        <p:spPr>
          <a:xfrm>
            <a:off x="3892296" y="1412748"/>
            <a:ext cx="76200" cy="366378"/>
          </a:xfrm>
          <a:custGeom>
            <a:rect b="b" l="l" r="r" t="t"/>
            <a:pathLst>
              <a:path extrusionOk="0" h="274955" w="76200">
                <a:moveTo>
                  <a:pt x="0" y="198247"/>
                </a:moveTo>
                <a:lnTo>
                  <a:pt x="37718" y="274700"/>
                </a:lnTo>
                <a:lnTo>
                  <a:pt x="69840" y="211200"/>
                </a:lnTo>
                <a:lnTo>
                  <a:pt x="44450" y="211200"/>
                </a:lnTo>
                <a:lnTo>
                  <a:pt x="31750" y="211074"/>
                </a:lnTo>
                <a:lnTo>
                  <a:pt x="31818" y="198406"/>
                </a:lnTo>
                <a:lnTo>
                  <a:pt x="0" y="198247"/>
                </a:lnTo>
                <a:close/>
              </a:path>
              <a:path extrusionOk="0" h="274955" w="76200">
                <a:moveTo>
                  <a:pt x="31818" y="198406"/>
                </a:moveTo>
                <a:lnTo>
                  <a:pt x="31750" y="211074"/>
                </a:lnTo>
                <a:lnTo>
                  <a:pt x="44450" y="211200"/>
                </a:lnTo>
                <a:lnTo>
                  <a:pt x="44518" y="198469"/>
                </a:lnTo>
                <a:lnTo>
                  <a:pt x="31818" y="198406"/>
                </a:lnTo>
                <a:close/>
              </a:path>
              <a:path extrusionOk="0" h="274955" w="76200">
                <a:moveTo>
                  <a:pt x="44518" y="198469"/>
                </a:moveTo>
                <a:lnTo>
                  <a:pt x="44450" y="211200"/>
                </a:lnTo>
                <a:lnTo>
                  <a:pt x="69840" y="211200"/>
                </a:lnTo>
                <a:lnTo>
                  <a:pt x="76200" y="198627"/>
                </a:lnTo>
                <a:lnTo>
                  <a:pt x="44518" y="198469"/>
                </a:lnTo>
                <a:close/>
              </a:path>
              <a:path extrusionOk="0" h="274955" w="76200">
                <a:moveTo>
                  <a:pt x="45592" y="0"/>
                </a:moveTo>
                <a:lnTo>
                  <a:pt x="32892" y="0"/>
                </a:lnTo>
                <a:lnTo>
                  <a:pt x="31818" y="198406"/>
                </a:lnTo>
                <a:lnTo>
                  <a:pt x="44518" y="198469"/>
                </a:lnTo>
                <a:lnTo>
                  <a:pt x="455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2" name="Google Shape;1332;p81"/>
          <p:cNvSpPr/>
          <p:nvPr/>
        </p:nvSpPr>
        <p:spPr>
          <a:xfrm>
            <a:off x="5105400" y="1381759"/>
            <a:ext cx="239400" cy="583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3" name="Google Shape;1333;p81"/>
          <p:cNvSpPr/>
          <p:nvPr/>
        </p:nvSpPr>
        <p:spPr>
          <a:xfrm>
            <a:off x="5187696" y="1412748"/>
            <a:ext cx="76200" cy="366378"/>
          </a:xfrm>
          <a:custGeom>
            <a:rect b="b" l="l" r="r" t="t"/>
            <a:pathLst>
              <a:path extrusionOk="0" h="274955" w="76200">
                <a:moveTo>
                  <a:pt x="0" y="198247"/>
                </a:moveTo>
                <a:lnTo>
                  <a:pt x="37718" y="274700"/>
                </a:lnTo>
                <a:lnTo>
                  <a:pt x="69840" y="211200"/>
                </a:lnTo>
                <a:lnTo>
                  <a:pt x="44450" y="211200"/>
                </a:lnTo>
                <a:lnTo>
                  <a:pt x="31750" y="211074"/>
                </a:lnTo>
                <a:lnTo>
                  <a:pt x="31818" y="198406"/>
                </a:lnTo>
                <a:lnTo>
                  <a:pt x="0" y="198247"/>
                </a:lnTo>
                <a:close/>
              </a:path>
              <a:path extrusionOk="0" h="274955" w="76200">
                <a:moveTo>
                  <a:pt x="31818" y="198406"/>
                </a:moveTo>
                <a:lnTo>
                  <a:pt x="31750" y="211074"/>
                </a:lnTo>
                <a:lnTo>
                  <a:pt x="44450" y="211200"/>
                </a:lnTo>
                <a:lnTo>
                  <a:pt x="44518" y="198469"/>
                </a:lnTo>
                <a:lnTo>
                  <a:pt x="31818" y="198406"/>
                </a:lnTo>
                <a:close/>
              </a:path>
              <a:path extrusionOk="0" h="274955" w="76200">
                <a:moveTo>
                  <a:pt x="44518" y="198469"/>
                </a:moveTo>
                <a:lnTo>
                  <a:pt x="44450" y="211200"/>
                </a:lnTo>
                <a:lnTo>
                  <a:pt x="69840" y="211200"/>
                </a:lnTo>
                <a:lnTo>
                  <a:pt x="76200" y="198627"/>
                </a:lnTo>
                <a:lnTo>
                  <a:pt x="44518" y="198469"/>
                </a:lnTo>
                <a:close/>
              </a:path>
              <a:path extrusionOk="0" h="274955" w="76200">
                <a:moveTo>
                  <a:pt x="45592" y="0"/>
                </a:moveTo>
                <a:lnTo>
                  <a:pt x="32892" y="0"/>
                </a:lnTo>
                <a:lnTo>
                  <a:pt x="31818" y="198406"/>
                </a:lnTo>
                <a:lnTo>
                  <a:pt x="44518" y="198469"/>
                </a:lnTo>
                <a:lnTo>
                  <a:pt x="455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4" name="Google Shape;1334;p81"/>
          <p:cNvSpPr/>
          <p:nvPr/>
        </p:nvSpPr>
        <p:spPr>
          <a:xfrm>
            <a:off x="6477000" y="1381759"/>
            <a:ext cx="239400" cy="583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5" name="Google Shape;1335;p81"/>
          <p:cNvSpPr/>
          <p:nvPr/>
        </p:nvSpPr>
        <p:spPr>
          <a:xfrm>
            <a:off x="6559295" y="1412748"/>
            <a:ext cx="76200" cy="366378"/>
          </a:xfrm>
          <a:custGeom>
            <a:rect b="b" l="l" r="r" t="t"/>
            <a:pathLst>
              <a:path extrusionOk="0" h="274955" w="76200">
                <a:moveTo>
                  <a:pt x="0" y="198247"/>
                </a:moveTo>
                <a:lnTo>
                  <a:pt x="37719" y="274700"/>
                </a:lnTo>
                <a:lnTo>
                  <a:pt x="69840" y="211200"/>
                </a:lnTo>
                <a:lnTo>
                  <a:pt x="44450" y="211200"/>
                </a:lnTo>
                <a:lnTo>
                  <a:pt x="31750" y="211074"/>
                </a:lnTo>
                <a:lnTo>
                  <a:pt x="31818" y="198406"/>
                </a:lnTo>
                <a:lnTo>
                  <a:pt x="0" y="198247"/>
                </a:lnTo>
                <a:close/>
              </a:path>
              <a:path extrusionOk="0" h="274955" w="76200">
                <a:moveTo>
                  <a:pt x="31818" y="198406"/>
                </a:moveTo>
                <a:lnTo>
                  <a:pt x="31750" y="211074"/>
                </a:lnTo>
                <a:lnTo>
                  <a:pt x="44450" y="211200"/>
                </a:lnTo>
                <a:lnTo>
                  <a:pt x="44518" y="198469"/>
                </a:lnTo>
                <a:lnTo>
                  <a:pt x="31818" y="198406"/>
                </a:lnTo>
                <a:close/>
              </a:path>
              <a:path extrusionOk="0" h="274955" w="76200">
                <a:moveTo>
                  <a:pt x="44518" y="198469"/>
                </a:moveTo>
                <a:lnTo>
                  <a:pt x="44450" y="211200"/>
                </a:lnTo>
                <a:lnTo>
                  <a:pt x="69840" y="211200"/>
                </a:lnTo>
                <a:lnTo>
                  <a:pt x="76200" y="198627"/>
                </a:lnTo>
                <a:lnTo>
                  <a:pt x="44518" y="198469"/>
                </a:lnTo>
                <a:close/>
              </a:path>
              <a:path extrusionOk="0" h="274955" w="76200">
                <a:moveTo>
                  <a:pt x="45593" y="0"/>
                </a:moveTo>
                <a:lnTo>
                  <a:pt x="32893" y="0"/>
                </a:lnTo>
                <a:lnTo>
                  <a:pt x="31818" y="198406"/>
                </a:lnTo>
                <a:lnTo>
                  <a:pt x="44518" y="198469"/>
                </a:lnTo>
                <a:lnTo>
                  <a:pt x="4559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6" name="Google Shape;1336;p81"/>
          <p:cNvSpPr/>
          <p:nvPr/>
        </p:nvSpPr>
        <p:spPr>
          <a:xfrm>
            <a:off x="61821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7" name="Google Shape;1337;p81"/>
          <p:cNvSpPr txBox="1"/>
          <p:nvPr/>
        </p:nvSpPr>
        <p:spPr>
          <a:xfrm>
            <a:off x="6182105" y="932688"/>
            <a:ext cx="838200" cy="576300"/>
          </a:xfrm>
          <a:prstGeom prst="rect">
            <a:avLst/>
          </a:pr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3500">
            <a:noAutofit/>
          </a:bodyPr>
          <a:lstStyle/>
          <a:p>
            <a:pPr indent="0" lvl="0" marL="2133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81"/>
          <p:cNvSpPr/>
          <p:nvPr/>
        </p:nvSpPr>
        <p:spPr>
          <a:xfrm>
            <a:off x="5897879" y="475487"/>
            <a:ext cx="822900" cy="642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9" name="Google Shape;1339;p81"/>
          <p:cNvSpPr/>
          <p:nvPr/>
        </p:nvSpPr>
        <p:spPr>
          <a:xfrm>
            <a:off x="5940933" y="506645"/>
            <a:ext cx="660400" cy="428144"/>
          </a:xfrm>
          <a:custGeom>
            <a:rect b="b" l="l" r="r" t="t"/>
            <a:pathLst>
              <a:path extrusionOk="0" h="321309" w="660400">
                <a:moveTo>
                  <a:pt x="588725" y="292466"/>
                </a:moveTo>
                <a:lnTo>
                  <a:pt x="575056" y="321182"/>
                </a:lnTo>
                <a:lnTo>
                  <a:pt x="660272" y="319531"/>
                </a:lnTo>
                <a:lnTo>
                  <a:pt x="643417" y="297941"/>
                </a:lnTo>
                <a:lnTo>
                  <a:pt x="600201" y="297941"/>
                </a:lnTo>
                <a:lnTo>
                  <a:pt x="588725" y="292466"/>
                </a:lnTo>
                <a:close/>
              </a:path>
              <a:path extrusionOk="0" h="321309" w="660400">
                <a:moveTo>
                  <a:pt x="594171" y="281026"/>
                </a:moveTo>
                <a:lnTo>
                  <a:pt x="588725" y="292466"/>
                </a:lnTo>
                <a:lnTo>
                  <a:pt x="600201" y="297941"/>
                </a:lnTo>
                <a:lnTo>
                  <a:pt x="605663" y="286512"/>
                </a:lnTo>
                <a:lnTo>
                  <a:pt x="594171" y="281026"/>
                </a:lnTo>
                <a:close/>
              </a:path>
              <a:path extrusionOk="0" h="321309" w="660400">
                <a:moveTo>
                  <a:pt x="607821" y="252349"/>
                </a:moveTo>
                <a:lnTo>
                  <a:pt x="594171" y="281026"/>
                </a:lnTo>
                <a:lnTo>
                  <a:pt x="605663" y="286512"/>
                </a:lnTo>
                <a:lnTo>
                  <a:pt x="600201" y="297941"/>
                </a:lnTo>
                <a:lnTo>
                  <a:pt x="643417" y="297941"/>
                </a:lnTo>
                <a:lnTo>
                  <a:pt x="607821" y="252349"/>
                </a:lnTo>
                <a:close/>
              </a:path>
              <a:path extrusionOk="0" h="321309" w="660400">
                <a:moveTo>
                  <a:pt x="5461" y="0"/>
                </a:moveTo>
                <a:lnTo>
                  <a:pt x="0" y="11556"/>
                </a:lnTo>
                <a:lnTo>
                  <a:pt x="588725" y="292466"/>
                </a:lnTo>
                <a:lnTo>
                  <a:pt x="594171" y="281026"/>
                </a:lnTo>
                <a:lnTo>
                  <a:pt x="54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0" name="Google Shape;1340;p81"/>
          <p:cNvSpPr/>
          <p:nvPr/>
        </p:nvSpPr>
        <p:spPr>
          <a:xfrm>
            <a:off x="22197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1" name="Google Shape;1341;p81"/>
          <p:cNvSpPr txBox="1"/>
          <p:nvPr/>
        </p:nvSpPr>
        <p:spPr>
          <a:xfrm>
            <a:off x="2219705" y="932688"/>
            <a:ext cx="838200" cy="576300"/>
          </a:xfrm>
          <a:prstGeom prst="rect">
            <a:avLst/>
          </a:pr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3500">
            <a:noAutofit/>
          </a:bodyPr>
          <a:lstStyle/>
          <a:p>
            <a:pPr indent="0" lvl="0" marL="212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81"/>
          <p:cNvSpPr/>
          <p:nvPr/>
        </p:nvSpPr>
        <p:spPr>
          <a:xfrm>
            <a:off x="2519172" y="477520"/>
            <a:ext cx="576000" cy="639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3" name="Google Shape;1343;p81"/>
          <p:cNvSpPr/>
          <p:nvPr/>
        </p:nvSpPr>
        <p:spPr>
          <a:xfrm>
            <a:off x="2638805" y="507660"/>
            <a:ext cx="413385" cy="424761"/>
          </a:xfrm>
          <a:custGeom>
            <a:rect b="b" l="l" r="r" t="t"/>
            <a:pathLst>
              <a:path extrusionOk="0" h="318770" w="413385">
                <a:moveTo>
                  <a:pt x="37211" y="242188"/>
                </a:moveTo>
                <a:lnTo>
                  <a:pt x="0" y="318769"/>
                </a:lnTo>
                <a:lnTo>
                  <a:pt x="83566" y="302640"/>
                </a:lnTo>
                <a:lnTo>
                  <a:pt x="70224" y="285241"/>
                </a:lnTo>
                <a:lnTo>
                  <a:pt x="54229" y="285241"/>
                </a:lnTo>
                <a:lnTo>
                  <a:pt x="46481" y="275081"/>
                </a:lnTo>
                <a:lnTo>
                  <a:pt x="56530" y="267383"/>
                </a:lnTo>
                <a:lnTo>
                  <a:pt x="37211" y="242188"/>
                </a:lnTo>
                <a:close/>
              </a:path>
              <a:path extrusionOk="0" h="318770" w="413385">
                <a:moveTo>
                  <a:pt x="56530" y="267383"/>
                </a:moveTo>
                <a:lnTo>
                  <a:pt x="46481" y="275081"/>
                </a:lnTo>
                <a:lnTo>
                  <a:pt x="54229" y="285241"/>
                </a:lnTo>
                <a:lnTo>
                  <a:pt x="64302" y="277519"/>
                </a:lnTo>
                <a:lnTo>
                  <a:pt x="56530" y="267383"/>
                </a:lnTo>
                <a:close/>
              </a:path>
              <a:path extrusionOk="0" h="318770" w="413385">
                <a:moveTo>
                  <a:pt x="64302" y="277519"/>
                </a:moveTo>
                <a:lnTo>
                  <a:pt x="54229" y="285241"/>
                </a:lnTo>
                <a:lnTo>
                  <a:pt x="70224" y="285241"/>
                </a:lnTo>
                <a:lnTo>
                  <a:pt x="64302" y="277519"/>
                </a:lnTo>
                <a:close/>
              </a:path>
              <a:path extrusionOk="0" h="318770" w="413385">
                <a:moveTo>
                  <a:pt x="405511" y="0"/>
                </a:moveTo>
                <a:lnTo>
                  <a:pt x="56530" y="267383"/>
                </a:lnTo>
                <a:lnTo>
                  <a:pt x="64302" y="277519"/>
                </a:lnTo>
                <a:lnTo>
                  <a:pt x="413257" y="10032"/>
                </a:lnTo>
                <a:lnTo>
                  <a:pt x="4055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4" name="Google Shape;1344;p81"/>
          <p:cNvSpPr/>
          <p:nvPr/>
        </p:nvSpPr>
        <p:spPr>
          <a:xfrm>
            <a:off x="35151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5" name="Google Shape;1345;p81"/>
          <p:cNvSpPr/>
          <p:nvPr/>
        </p:nvSpPr>
        <p:spPr>
          <a:xfrm>
            <a:off x="35151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6" name="Google Shape;1346;p81"/>
          <p:cNvSpPr txBox="1"/>
          <p:nvPr/>
        </p:nvSpPr>
        <p:spPr>
          <a:xfrm>
            <a:off x="3715639" y="1001097"/>
            <a:ext cx="438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81"/>
          <p:cNvSpPr/>
          <p:nvPr/>
        </p:nvSpPr>
        <p:spPr>
          <a:xfrm>
            <a:off x="3761232" y="481584"/>
            <a:ext cx="292500" cy="636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8" name="Google Shape;1348;p81"/>
          <p:cNvSpPr/>
          <p:nvPr/>
        </p:nvSpPr>
        <p:spPr>
          <a:xfrm>
            <a:off x="3804284" y="511217"/>
            <a:ext cx="137795" cy="421376"/>
          </a:xfrm>
          <a:custGeom>
            <a:rect b="b" l="l" r="r" t="t"/>
            <a:pathLst>
              <a:path extrusionOk="0" h="316230" w="137795">
                <a:moveTo>
                  <a:pt x="95895" y="247586"/>
                </a:moveTo>
                <a:lnTo>
                  <a:pt x="66420" y="259207"/>
                </a:lnTo>
                <a:lnTo>
                  <a:pt x="129920" y="316102"/>
                </a:lnTo>
                <a:lnTo>
                  <a:pt x="134839" y="259461"/>
                </a:lnTo>
                <a:lnTo>
                  <a:pt x="100584" y="259461"/>
                </a:lnTo>
                <a:lnTo>
                  <a:pt x="95895" y="247586"/>
                </a:lnTo>
                <a:close/>
              </a:path>
              <a:path extrusionOk="0" h="316230" w="137795">
                <a:moveTo>
                  <a:pt x="107721" y="242923"/>
                </a:moveTo>
                <a:lnTo>
                  <a:pt x="95895" y="247586"/>
                </a:lnTo>
                <a:lnTo>
                  <a:pt x="100584" y="259461"/>
                </a:lnTo>
                <a:lnTo>
                  <a:pt x="112394" y="254762"/>
                </a:lnTo>
                <a:lnTo>
                  <a:pt x="107721" y="242923"/>
                </a:lnTo>
                <a:close/>
              </a:path>
              <a:path extrusionOk="0" h="316230" w="137795">
                <a:moveTo>
                  <a:pt x="137287" y="231266"/>
                </a:moveTo>
                <a:lnTo>
                  <a:pt x="107721" y="242923"/>
                </a:lnTo>
                <a:lnTo>
                  <a:pt x="112394" y="254762"/>
                </a:lnTo>
                <a:lnTo>
                  <a:pt x="100584" y="259461"/>
                </a:lnTo>
                <a:lnTo>
                  <a:pt x="134839" y="259461"/>
                </a:lnTo>
                <a:lnTo>
                  <a:pt x="137287" y="231266"/>
                </a:lnTo>
                <a:close/>
              </a:path>
              <a:path extrusionOk="0" h="316230" w="137795">
                <a:moveTo>
                  <a:pt x="11811" y="0"/>
                </a:moveTo>
                <a:lnTo>
                  <a:pt x="0" y="4699"/>
                </a:lnTo>
                <a:lnTo>
                  <a:pt x="95895" y="247586"/>
                </a:lnTo>
                <a:lnTo>
                  <a:pt x="107721" y="242923"/>
                </a:lnTo>
                <a:lnTo>
                  <a:pt x="118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9" name="Google Shape;1349;p81"/>
          <p:cNvSpPr/>
          <p:nvPr/>
        </p:nvSpPr>
        <p:spPr>
          <a:xfrm>
            <a:off x="48105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795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0" name="Google Shape;1350;p81"/>
          <p:cNvSpPr/>
          <p:nvPr/>
        </p:nvSpPr>
        <p:spPr>
          <a:xfrm>
            <a:off x="4810505" y="932688"/>
            <a:ext cx="838200" cy="576218"/>
          </a:xfrm>
          <a:custGeom>
            <a:rect b="b" l="l" r="r" t="t"/>
            <a:pathLst>
              <a:path extrusionOk="0" h="432434" w="838200">
                <a:moveTo>
                  <a:pt x="0" y="432053"/>
                </a:moveTo>
                <a:lnTo>
                  <a:pt x="838200" y="432053"/>
                </a:lnTo>
                <a:lnTo>
                  <a:pt x="838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noFill/>
          <a:ln cap="flat" cmpd="sng" w="25400">
            <a:solidFill>
              <a:srgbClr val="B66C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1" name="Google Shape;1351;p81"/>
          <p:cNvSpPr txBox="1"/>
          <p:nvPr/>
        </p:nvSpPr>
        <p:spPr>
          <a:xfrm>
            <a:off x="5011039" y="1001097"/>
            <a:ext cx="438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81"/>
          <p:cNvSpPr/>
          <p:nvPr/>
        </p:nvSpPr>
        <p:spPr>
          <a:xfrm>
            <a:off x="5109971" y="290575"/>
            <a:ext cx="239400" cy="8271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3" name="Google Shape;1353;p81"/>
          <p:cNvSpPr/>
          <p:nvPr/>
        </p:nvSpPr>
        <p:spPr>
          <a:xfrm>
            <a:off x="5182489" y="321563"/>
            <a:ext cx="78739" cy="610911"/>
          </a:xfrm>
          <a:custGeom>
            <a:rect b="b" l="l" r="r" t="t"/>
            <a:pathLst>
              <a:path extrusionOk="0" h="458470" w="78739">
                <a:moveTo>
                  <a:pt x="34045" y="383017"/>
                </a:moveTo>
                <a:lnTo>
                  <a:pt x="2412" y="385825"/>
                </a:lnTo>
                <a:lnTo>
                  <a:pt x="47116" y="458342"/>
                </a:lnTo>
                <a:lnTo>
                  <a:pt x="71699" y="395731"/>
                </a:lnTo>
                <a:lnTo>
                  <a:pt x="35178" y="395731"/>
                </a:lnTo>
                <a:lnTo>
                  <a:pt x="34045" y="383017"/>
                </a:lnTo>
                <a:close/>
              </a:path>
              <a:path extrusionOk="0" h="458470" w="78739">
                <a:moveTo>
                  <a:pt x="46624" y="381900"/>
                </a:moveTo>
                <a:lnTo>
                  <a:pt x="34045" y="383017"/>
                </a:lnTo>
                <a:lnTo>
                  <a:pt x="35178" y="395731"/>
                </a:lnTo>
                <a:lnTo>
                  <a:pt x="47751" y="394588"/>
                </a:lnTo>
                <a:lnTo>
                  <a:pt x="46624" y="381900"/>
                </a:lnTo>
                <a:close/>
              </a:path>
              <a:path extrusionOk="0" h="458470" w="78739">
                <a:moveTo>
                  <a:pt x="78232" y="379094"/>
                </a:moveTo>
                <a:lnTo>
                  <a:pt x="46624" y="381900"/>
                </a:lnTo>
                <a:lnTo>
                  <a:pt x="47751" y="394588"/>
                </a:lnTo>
                <a:lnTo>
                  <a:pt x="35178" y="395731"/>
                </a:lnTo>
                <a:lnTo>
                  <a:pt x="71699" y="395731"/>
                </a:lnTo>
                <a:lnTo>
                  <a:pt x="78232" y="379094"/>
                </a:lnTo>
                <a:close/>
              </a:path>
              <a:path extrusionOk="0" h="458470" w="78739">
                <a:moveTo>
                  <a:pt x="12700" y="0"/>
                </a:moveTo>
                <a:lnTo>
                  <a:pt x="0" y="1142"/>
                </a:lnTo>
                <a:lnTo>
                  <a:pt x="34045" y="383017"/>
                </a:lnTo>
                <a:lnTo>
                  <a:pt x="46624" y="38190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4" name="Google Shape;1354;p81"/>
          <p:cNvSpPr/>
          <p:nvPr/>
        </p:nvSpPr>
        <p:spPr>
          <a:xfrm>
            <a:off x="2933954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5" name="Google Shape;1355;p81"/>
          <p:cNvSpPr/>
          <p:nvPr/>
        </p:nvSpPr>
        <p:spPr>
          <a:xfrm>
            <a:off x="2933954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6" name="Google Shape;1356;p81"/>
          <p:cNvSpPr/>
          <p:nvPr/>
        </p:nvSpPr>
        <p:spPr>
          <a:xfrm>
            <a:off x="34672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7" name="Google Shape;1357;p81"/>
          <p:cNvSpPr/>
          <p:nvPr/>
        </p:nvSpPr>
        <p:spPr>
          <a:xfrm>
            <a:off x="34672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8" name="Google Shape;1358;p81"/>
          <p:cNvSpPr/>
          <p:nvPr/>
        </p:nvSpPr>
        <p:spPr>
          <a:xfrm>
            <a:off x="40006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9" name="Google Shape;1359;p81"/>
          <p:cNvSpPr/>
          <p:nvPr/>
        </p:nvSpPr>
        <p:spPr>
          <a:xfrm>
            <a:off x="40006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0" name="Google Shape;1360;p81"/>
          <p:cNvSpPr/>
          <p:nvPr/>
        </p:nvSpPr>
        <p:spPr>
          <a:xfrm>
            <a:off x="45340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1" name="Google Shape;1361;p81"/>
          <p:cNvSpPr/>
          <p:nvPr/>
        </p:nvSpPr>
        <p:spPr>
          <a:xfrm>
            <a:off x="45340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2" name="Google Shape;1362;p81"/>
          <p:cNvSpPr/>
          <p:nvPr/>
        </p:nvSpPr>
        <p:spPr>
          <a:xfrm>
            <a:off x="50674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3" name="Google Shape;1363;p81"/>
          <p:cNvSpPr/>
          <p:nvPr/>
        </p:nvSpPr>
        <p:spPr>
          <a:xfrm>
            <a:off x="50674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4" name="Google Shape;1364;p81"/>
          <p:cNvSpPr/>
          <p:nvPr/>
        </p:nvSpPr>
        <p:spPr>
          <a:xfrm>
            <a:off x="56007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5" name="Google Shape;1365;p81"/>
          <p:cNvSpPr/>
          <p:nvPr/>
        </p:nvSpPr>
        <p:spPr>
          <a:xfrm>
            <a:off x="56007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6" name="Google Shape;1366;p81"/>
          <p:cNvSpPr/>
          <p:nvPr/>
        </p:nvSpPr>
        <p:spPr>
          <a:xfrm>
            <a:off x="3162554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7" name="Google Shape;1367;p81"/>
          <p:cNvSpPr/>
          <p:nvPr/>
        </p:nvSpPr>
        <p:spPr>
          <a:xfrm>
            <a:off x="36958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8" name="Google Shape;1368;p81"/>
          <p:cNvSpPr/>
          <p:nvPr/>
        </p:nvSpPr>
        <p:spPr>
          <a:xfrm>
            <a:off x="42292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9" name="Google Shape;1369;p81"/>
          <p:cNvSpPr/>
          <p:nvPr/>
        </p:nvSpPr>
        <p:spPr>
          <a:xfrm>
            <a:off x="4762627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0" name="Google Shape;1370;p81"/>
          <p:cNvSpPr/>
          <p:nvPr/>
        </p:nvSpPr>
        <p:spPr>
          <a:xfrm>
            <a:off x="52959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1" name="Google Shape;1371;p81"/>
          <p:cNvSpPr txBox="1"/>
          <p:nvPr/>
        </p:nvSpPr>
        <p:spPr>
          <a:xfrm>
            <a:off x="2967989" y="178137"/>
            <a:ext cx="2508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1    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2    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3    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3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4    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4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5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5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81"/>
          <p:cNvSpPr/>
          <p:nvPr/>
        </p:nvSpPr>
        <p:spPr>
          <a:xfrm>
            <a:off x="5829300" y="178139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587" y="227964"/>
                </a:lnTo>
                <a:lnTo>
                  <a:pt x="228587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3" name="Google Shape;1373;p81"/>
          <p:cNvSpPr txBox="1"/>
          <p:nvPr/>
        </p:nvSpPr>
        <p:spPr>
          <a:xfrm>
            <a:off x="5635244" y="178137"/>
            <a:ext cx="374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1200">
                <a:latin typeface="Arial"/>
                <a:ea typeface="Arial"/>
                <a:cs typeface="Arial"/>
                <a:sym typeface="Arial"/>
              </a:rPr>
              <a:t>6</a:t>
            </a:r>
            <a:endParaRPr baseline="-2500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81"/>
          <p:cNvSpPr/>
          <p:nvPr/>
        </p:nvSpPr>
        <p:spPr>
          <a:xfrm>
            <a:off x="26494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5" name="Google Shape;1375;p81"/>
          <p:cNvSpPr/>
          <p:nvPr/>
        </p:nvSpPr>
        <p:spPr>
          <a:xfrm>
            <a:off x="26494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6" name="Google Shape;1376;p81"/>
          <p:cNvSpPr/>
          <p:nvPr/>
        </p:nvSpPr>
        <p:spPr>
          <a:xfrm>
            <a:off x="21509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7" name="Google Shape;1377;p81"/>
          <p:cNvSpPr/>
          <p:nvPr/>
        </p:nvSpPr>
        <p:spPr>
          <a:xfrm>
            <a:off x="21509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8" name="Google Shape;1378;p81"/>
          <p:cNvSpPr/>
          <p:nvPr/>
        </p:nvSpPr>
        <p:spPr>
          <a:xfrm>
            <a:off x="2379726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9" name="Google Shape;1379;p81"/>
          <p:cNvSpPr/>
          <p:nvPr/>
        </p:nvSpPr>
        <p:spPr>
          <a:xfrm>
            <a:off x="2878201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0" name="Google Shape;1380;p81"/>
          <p:cNvSpPr txBox="1"/>
          <p:nvPr/>
        </p:nvSpPr>
        <p:spPr>
          <a:xfrm>
            <a:off x="2226691" y="1851660"/>
            <a:ext cx="823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a1	b2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81"/>
          <p:cNvSpPr/>
          <p:nvPr/>
        </p:nvSpPr>
        <p:spPr>
          <a:xfrm>
            <a:off x="34463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2" name="Google Shape;1382;p81"/>
          <p:cNvSpPr/>
          <p:nvPr/>
        </p:nvSpPr>
        <p:spPr>
          <a:xfrm>
            <a:off x="3446398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3" name="Google Shape;1383;p81"/>
          <p:cNvSpPr/>
          <p:nvPr/>
        </p:nvSpPr>
        <p:spPr>
          <a:xfrm>
            <a:off x="39448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4" name="Google Shape;1384;p81"/>
          <p:cNvSpPr/>
          <p:nvPr/>
        </p:nvSpPr>
        <p:spPr>
          <a:xfrm>
            <a:off x="3944873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5" name="Google Shape;1385;p81"/>
          <p:cNvSpPr/>
          <p:nvPr/>
        </p:nvSpPr>
        <p:spPr>
          <a:xfrm>
            <a:off x="3675126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6" name="Google Shape;1386;p81"/>
          <p:cNvSpPr/>
          <p:nvPr/>
        </p:nvSpPr>
        <p:spPr>
          <a:xfrm>
            <a:off x="4173601" y="1851321"/>
            <a:ext cx="229235" cy="303763"/>
          </a:xfrm>
          <a:custGeom>
            <a:rect b="b" l="l" r="r" t="t"/>
            <a:pathLst>
              <a:path extrusionOk="0" h="227965" w="229235">
                <a:moveTo>
                  <a:pt x="0" y="227964"/>
                </a:moveTo>
                <a:lnTo>
                  <a:pt x="228714" y="227964"/>
                </a:lnTo>
                <a:lnTo>
                  <a:pt x="228714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7" name="Google Shape;1387;p81"/>
          <p:cNvSpPr txBox="1"/>
          <p:nvPr/>
        </p:nvSpPr>
        <p:spPr>
          <a:xfrm>
            <a:off x="3526916" y="1851660"/>
            <a:ext cx="819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c3	c6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81"/>
          <p:cNvSpPr/>
          <p:nvPr/>
        </p:nvSpPr>
        <p:spPr>
          <a:xfrm>
            <a:off x="47417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9" name="Google Shape;1389;p81"/>
          <p:cNvSpPr/>
          <p:nvPr/>
        </p:nvSpPr>
        <p:spPr>
          <a:xfrm>
            <a:off x="47417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0" name="Google Shape;1390;p81"/>
          <p:cNvSpPr/>
          <p:nvPr/>
        </p:nvSpPr>
        <p:spPr>
          <a:xfrm>
            <a:off x="52341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1" name="Google Shape;1391;p81"/>
          <p:cNvSpPr/>
          <p:nvPr/>
        </p:nvSpPr>
        <p:spPr>
          <a:xfrm>
            <a:off x="52341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2" name="Google Shape;1392;p81"/>
          <p:cNvSpPr/>
          <p:nvPr/>
        </p:nvSpPr>
        <p:spPr>
          <a:xfrm>
            <a:off x="49703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3" name="Google Shape;1393;p81"/>
          <p:cNvSpPr/>
          <p:nvPr/>
        </p:nvSpPr>
        <p:spPr>
          <a:xfrm>
            <a:off x="54627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4" name="Google Shape;1394;p81"/>
          <p:cNvSpPr txBox="1"/>
          <p:nvPr/>
        </p:nvSpPr>
        <p:spPr>
          <a:xfrm>
            <a:off x="4817745" y="1851660"/>
            <a:ext cx="817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a5	c2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81"/>
          <p:cNvSpPr/>
          <p:nvPr/>
        </p:nvSpPr>
        <p:spPr>
          <a:xfrm>
            <a:off x="61133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6" name="Google Shape;1396;p81"/>
          <p:cNvSpPr/>
          <p:nvPr/>
        </p:nvSpPr>
        <p:spPr>
          <a:xfrm>
            <a:off x="61133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7" name="Google Shape;1397;p81"/>
          <p:cNvSpPr/>
          <p:nvPr/>
        </p:nvSpPr>
        <p:spPr>
          <a:xfrm>
            <a:off x="66057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8" name="Google Shape;1398;p81"/>
          <p:cNvSpPr/>
          <p:nvPr/>
        </p:nvSpPr>
        <p:spPr>
          <a:xfrm>
            <a:off x="66057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9" name="Google Shape;1399;p81"/>
          <p:cNvSpPr/>
          <p:nvPr/>
        </p:nvSpPr>
        <p:spPr>
          <a:xfrm>
            <a:off x="634199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0" name="Google Shape;1400;p81"/>
          <p:cNvSpPr/>
          <p:nvPr/>
        </p:nvSpPr>
        <p:spPr>
          <a:xfrm>
            <a:off x="6834378" y="1851321"/>
            <a:ext cx="228600" cy="303763"/>
          </a:xfrm>
          <a:custGeom>
            <a:rect b="b" l="l" r="r" t="t"/>
            <a:pathLst>
              <a:path extrusionOk="0" h="227965" w="228600">
                <a:moveTo>
                  <a:pt x="0" y="227964"/>
                </a:moveTo>
                <a:lnTo>
                  <a:pt x="228600" y="227964"/>
                </a:lnTo>
                <a:lnTo>
                  <a:pt x="228600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1" name="Google Shape;1401;p81"/>
          <p:cNvSpPr txBox="1"/>
          <p:nvPr/>
        </p:nvSpPr>
        <p:spPr>
          <a:xfrm>
            <a:off x="6185153" y="1851660"/>
            <a:ext cx="821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b7	c8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81"/>
          <p:cNvSpPr/>
          <p:nvPr/>
        </p:nvSpPr>
        <p:spPr>
          <a:xfrm>
            <a:off x="3063239" y="4724400"/>
            <a:ext cx="239400" cy="5325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3" name="Google Shape;1403;p81"/>
          <p:cNvSpPr/>
          <p:nvPr/>
        </p:nvSpPr>
        <p:spPr>
          <a:xfrm>
            <a:off x="3147186" y="4753863"/>
            <a:ext cx="76200" cy="3171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4" name="Google Shape;1404;p81"/>
          <p:cNvSpPr/>
          <p:nvPr/>
        </p:nvSpPr>
        <p:spPr>
          <a:xfrm>
            <a:off x="3049523" y="5527039"/>
            <a:ext cx="239400" cy="581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5" name="Google Shape;1405;p81"/>
          <p:cNvSpPr/>
          <p:nvPr/>
        </p:nvSpPr>
        <p:spPr>
          <a:xfrm>
            <a:off x="3131947" y="5556927"/>
            <a:ext cx="76200" cy="366376"/>
          </a:xfrm>
          <a:custGeom>
            <a:rect b="b" l="l" r="r" t="t"/>
            <a:pathLst>
              <a:path extrusionOk="0" h="274954" w="76200">
                <a:moveTo>
                  <a:pt x="0" y="198259"/>
                </a:moveTo>
                <a:lnTo>
                  <a:pt x="37591" y="274675"/>
                </a:lnTo>
                <a:lnTo>
                  <a:pt x="69837" y="211213"/>
                </a:lnTo>
                <a:lnTo>
                  <a:pt x="44322" y="211213"/>
                </a:lnTo>
                <a:lnTo>
                  <a:pt x="31622" y="211137"/>
                </a:lnTo>
                <a:lnTo>
                  <a:pt x="31699" y="198439"/>
                </a:lnTo>
                <a:lnTo>
                  <a:pt x="0" y="198259"/>
                </a:lnTo>
                <a:close/>
              </a:path>
              <a:path extrusionOk="0" h="274954" w="76200">
                <a:moveTo>
                  <a:pt x="31699" y="198439"/>
                </a:moveTo>
                <a:lnTo>
                  <a:pt x="31622" y="211137"/>
                </a:lnTo>
                <a:lnTo>
                  <a:pt x="44322" y="211213"/>
                </a:lnTo>
                <a:lnTo>
                  <a:pt x="44399" y="198511"/>
                </a:lnTo>
                <a:lnTo>
                  <a:pt x="31699" y="198439"/>
                </a:lnTo>
                <a:close/>
              </a:path>
              <a:path extrusionOk="0" h="274954" w="76200">
                <a:moveTo>
                  <a:pt x="44399" y="198511"/>
                </a:moveTo>
                <a:lnTo>
                  <a:pt x="44322" y="211213"/>
                </a:lnTo>
                <a:lnTo>
                  <a:pt x="69837" y="211213"/>
                </a:lnTo>
                <a:lnTo>
                  <a:pt x="76200" y="198691"/>
                </a:lnTo>
                <a:lnTo>
                  <a:pt x="44399" y="198511"/>
                </a:lnTo>
                <a:close/>
              </a:path>
              <a:path extrusionOk="0" h="274954" w="76200">
                <a:moveTo>
                  <a:pt x="32892" y="0"/>
                </a:moveTo>
                <a:lnTo>
                  <a:pt x="31699" y="198439"/>
                </a:lnTo>
                <a:lnTo>
                  <a:pt x="44399" y="198511"/>
                </a:lnTo>
                <a:lnTo>
                  <a:pt x="45592" y="76"/>
                </a:lnTo>
                <a:lnTo>
                  <a:pt x="328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6" name="Google Shape;1406;p81"/>
          <p:cNvSpPr/>
          <p:nvPr/>
        </p:nvSpPr>
        <p:spPr>
          <a:xfrm>
            <a:off x="4442459" y="4724400"/>
            <a:ext cx="239400" cy="5325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7" name="Google Shape;1407;p81"/>
          <p:cNvSpPr/>
          <p:nvPr/>
        </p:nvSpPr>
        <p:spPr>
          <a:xfrm>
            <a:off x="4523613" y="4754203"/>
            <a:ext cx="76200" cy="3168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8" name="Google Shape;1408;p81"/>
          <p:cNvSpPr/>
          <p:nvPr/>
        </p:nvSpPr>
        <p:spPr>
          <a:xfrm>
            <a:off x="4421123" y="5527039"/>
            <a:ext cx="239400" cy="581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9" name="Google Shape;1409;p81"/>
          <p:cNvSpPr/>
          <p:nvPr/>
        </p:nvSpPr>
        <p:spPr>
          <a:xfrm>
            <a:off x="4503546" y="5556927"/>
            <a:ext cx="76200" cy="366376"/>
          </a:xfrm>
          <a:custGeom>
            <a:rect b="b" l="l" r="r" t="t"/>
            <a:pathLst>
              <a:path extrusionOk="0" h="274954" w="76200">
                <a:moveTo>
                  <a:pt x="0" y="198259"/>
                </a:moveTo>
                <a:lnTo>
                  <a:pt x="37591" y="274675"/>
                </a:lnTo>
                <a:lnTo>
                  <a:pt x="69837" y="211213"/>
                </a:lnTo>
                <a:lnTo>
                  <a:pt x="44323" y="211213"/>
                </a:lnTo>
                <a:lnTo>
                  <a:pt x="31623" y="211137"/>
                </a:lnTo>
                <a:lnTo>
                  <a:pt x="31699" y="198439"/>
                </a:lnTo>
                <a:lnTo>
                  <a:pt x="0" y="198259"/>
                </a:lnTo>
                <a:close/>
              </a:path>
              <a:path extrusionOk="0" h="274954" w="76200">
                <a:moveTo>
                  <a:pt x="31699" y="198439"/>
                </a:moveTo>
                <a:lnTo>
                  <a:pt x="31623" y="211137"/>
                </a:lnTo>
                <a:lnTo>
                  <a:pt x="44323" y="211213"/>
                </a:lnTo>
                <a:lnTo>
                  <a:pt x="44399" y="198511"/>
                </a:lnTo>
                <a:lnTo>
                  <a:pt x="31699" y="198439"/>
                </a:lnTo>
                <a:close/>
              </a:path>
              <a:path extrusionOk="0" h="274954" w="76200">
                <a:moveTo>
                  <a:pt x="44399" y="198511"/>
                </a:moveTo>
                <a:lnTo>
                  <a:pt x="44323" y="211213"/>
                </a:lnTo>
                <a:lnTo>
                  <a:pt x="69837" y="211213"/>
                </a:lnTo>
                <a:lnTo>
                  <a:pt x="76200" y="198691"/>
                </a:lnTo>
                <a:lnTo>
                  <a:pt x="44399" y="198511"/>
                </a:lnTo>
                <a:close/>
              </a:path>
              <a:path extrusionOk="0" h="274954" w="76200">
                <a:moveTo>
                  <a:pt x="32892" y="0"/>
                </a:moveTo>
                <a:lnTo>
                  <a:pt x="31699" y="198439"/>
                </a:lnTo>
                <a:lnTo>
                  <a:pt x="44399" y="198511"/>
                </a:lnTo>
                <a:lnTo>
                  <a:pt x="45592" y="76"/>
                </a:lnTo>
                <a:lnTo>
                  <a:pt x="328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0" name="Google Shape;1410;p81"/>
          <p:cNvSpPr/>
          <p:nvPr/>
        </p:nvSpPr>
        <p:spPr>
          <a:xfrm>
            <a:off x="5739384" y="4724400"/>
            <a:ext cx="239400" cy="5325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1" name="Google Shape;1411;p81"/>
          <p:cNvSpPr/>
          <p:nvPr/>
        </p:nvSpPr>
        <p:spPr>
          <a:xfrm>
            <a:off x="5820155" y="4754203"/>
            <a:ext cx="76200" cy="3168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2" name="Google Shape;1412;p81"/>
          <p:cNvSpPr/>
          <p:nvPr/>
        </p:nvSpPr>
        <p:spPr>
          <a:xfrm>
            <a:off x="5716523" y="5527039"/>
            <a:ext cx="239400" cy="5811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3" name="Google Shape;1413;p81"/>
          <p:cNvSpPr/>
          <p:nvPr/>
        </p:nvSpPr>
        <p:spPr>
          <a:xfrm>
            <a:off x="5798946" y="5556927"/>
            <a:ext cx="76200" cy="366376"/>
          </a:xfrm>
          <a:custGeom>
            <a:rect b="b" l="l" r="r" t="t"/>
            <a:pathLst>
              <a:path extrusionOk="0" h="274954" w="76200">
                <a:moveTo>
                  <a:pt x="0" y="198259"/>
                </a:moveTo>
                <a:lnTo>
                  <a:pt x="37591" y="274675"/>
                </a:lnTo>
                <a:lnTo>
                  <a:pt x="69837" y="211213"/>
                </a:lnTo>
                <a:lnTo>
                  <a:pt x="44323" y="211213"/>
                </a:lnTo>
                <a:lnTo>
                  <a:pt x="31623" y="211137"/>
                </a:lnTo>
                <a:lnTo>
                  <a:pt x="31699" y="198439"/>
                </a:lnTo>
                <a:lnTo>
                  <a:pt x="0" y="198259"/>
                </a:lnTo>
                <a:close/>
              </a:path>
              <a:path extrusionOk="0" h="274954" w="76200">
                <a:moveTo>
                  <a:pt x="31699" y="198439"/>
                </a:moveTo>
                <a:lnTo>
                  <a:pt x="31623" y="211137"/>
                </a:lnTo>
                <a:lnTo>
                  <a:pt x="44323" y="211213"/>
                </a:lnTo>
                <a:lnTo>
                  <a:pt x="44399" y="198511"/>
                </a:lnTo>
                <a:lnTo>
                  <a:pt x="31699" y="198439"/>
                </a:lnTo>
                <a:close/>
              </a:path>
              <a:path extrusionOk="0" h="274954" w="76200">
                <a:moveTo>
                  <a:pt x="44399" y="198511"/>
                </a:moveTo>
                <a:lnTo>
                  <a:pt x="44323" y="211213"/>
                </a:lnTo>
                <a:lnTo>
                  <a:pt x="69837" y="211213"/>
                </a:lnTo>
                <a:lnTo>
                  <a:pt x="76200" y="198691"/>
                </a:lnTo>
                <a:lnTo>
                  <a:pt x="44399" y="198511"/>
                </a:lnTo>
                <a:close/>
              </a:path>
              <a:path extrusionOk="0" h="274954" w="76200">
                <a:moveTo>
                  <a:pt x="32892" y="0"/>
                </a:moveTo>
                <a:lnTo>
                  <a:pt x="31699" y="198439"/>
                </a:lnTo>
                <a:lnTo>
                  <a:pt x="44399" y="198511"/>
                </a:lnTo>
                <a:lnTo>
                  <a:pt x="45592" y="76"/>
                </a:lnTo>
                <a:lnTo>
                  <a:pt x="3289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4" name="Google Shape;1414;p81"/>
          <p:cNvSpPr txBox="1"/>
          <p:nvPr/>
        </p:nvSpPr>
        <p:spPr>
          <a:xfrm>
            <a:off x="1836039" y="3941401"/>
            <a:ext cx="5486400" cy="406500"/>
          </a:xfrm>
          <a:prstGeom prst="rect">
            <a:avLst/>
          </a:prstGeom>
          <a:solidFill>
            <a:srgbClr val="4AACC5"/>
          </a:solidFill>
          <a:ln cap="flat" cmpd="sng" w="25400">
            <a:solidFill>
              <a:srgbClr val="357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50">
            <a:noAutofit/>
          </a:bodyPr>
          <a:lstStyle/>
          <a:p>
            <a:pPr indent="0" lvl="0" marL="8007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Shuffle and Sort: aggregate values by keys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81"/>
          <p:cNvSpPr txBox="1"/>
          <p:nvPr/>
        </p:nvSpPr>
        <p:spPr>
          <a:xfrm>
            <a:off x="2763901" y="5071143"/>
            <a:ext cx="838200" cy="486000"/>
          </a:xfrm>
          <a:prstGeom prst="rect">
            <a:avLst/>
          </a:prstGeom>
          <a:solidFill>
            <a:srgbClr val="9BBA58"/>
          </a:solidFill>
          <a:ln cap="flat" cmpd="sng" w="25400">
            <a:solidFill>
              <a:srgbClr val="7088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reduce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81"/>
          <p:cNvSpPr txBox="1"/>
          <p:nvPr/>
        </p:nvSpPr>
        <p:spPr>
          <a:xfrm>
            <a:off x="4142613" y="5071143"/>
            <a:ext cx="838200" cy="486000"/>
          </a:xfrm>
          <a:prstGeom prst="rect">
            <a:avLst/>
          </a:prstGeom>
          <a:solidFill>
            <a:srgbClr val="9BBA58"/>
          </a:solidFill>
          <a:ln cap="flat" cmpd="sng" w="25400">
            <a:solidFill>
              <a:srgbClr val="7088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reduce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81"/>
          <p:cNvSpPr txBox="1"/>
          <p:nvPr/>
        </p:nvSpPr>
        <p:spPr>
          <a:xfrm>
            <a:off x="5439664" y="5071143"/>
            <a:ext cx="838200" cy="486000"/>
          </a:xfrm>
          <a:prstGeom prst="rect">
            <a:avLst/>
          </a:prstGeom>
          <a:solidFill>
            <a:srgbClr val="9BBA58"/>
          </a:solidFill>
          <a:ln cap="flat" cmpd="sng" w="25400">
            <a:solidFill>
              <a:srgbClr val="7088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reduce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81"/>
          <p:cNvSpPr/>
          <p:nvPr/>
        </p:nvSpPr>
        <p:spPr>
          <a:xfrm>
            <a:off x="3065398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9" name="Google Shape;1419;p81"/>
          <p:cNvSpPr/>
          <p:nvPr/>
        </p:nvSpPr>
        <p:spPr>
          <a:xfrm>
            <a:off x="3065398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0" name="Google Shape;1420;p81"/>
          <p:cNvSpPr/>
          <p:nvPr/>
        </p:nvSpPr>
        <p:spPr>
          <a:xfrm>
            <a:off x="3370326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1" name="Google Shape;1421;p81"/>
          <p:cNvSpPr/>
          <p:nvPr/>
        </p:nvSpPr>
        <p:spPr>
          <a:xfrm>
            <a:off x="3599053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2" name="Google Shape;1422;p81"/>
          <p:cNvSpPr/>
          <p:nvPr/>
        </p:nvSpPr>
        <p:spPr>
          <a:xfrm>
            <a:off x="4436998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3" name="Google Shape;1423;p81"/>
          <p:cNvSpPr/>
          <p:nvPr/>
        </p:nvSpPr>
        <p:spPr>
          <a:xfrm>
            <a:off x="4436998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4" name="Google Shape;1424;p81"/>
          <p:cNvSpPr/>
          <p:nvPr/>
        </p:nvSpPr>
        <p:spPr>
          <a:xfrm>
            <a:off x="4741926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5" name="Google Shape;1425;p81"/>
          <p:cNvSpPr/>
          <p:nvPr/>
        </p:nvSpPr>
        <p:spPr>
          <a:xfrm>
            <a:off x="4970653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76" y="227965"/>
                </a:lnTo>
                <a:lnTo>
                  <a:pt x="228676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6" name="Google Shape;1426;p81"/>
          <p:cNvSpPr/>
          <p:nvPr/>
        </p:nvSpPr>
        <p:spPr>
          <a:xfrm>
            <a:off x="5732398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50" y="227965"/>
                </a:lnTo>
                <a:lnTo>
                  <a:pt x="228650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7" name="Google Shape;1427;p81"/>
          <p:cNvSpPr/>
          <p:nvPr/>
        </p:nvSpPr>
        <p:spPr>
          <a:xfrm>
            <a:off x="5732398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50" y="227965"/>
                </a:lnTo>
                <a:lnTo>
                  <a:pt x="228650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8" name="Google Shape;1428;p81"/>
          <p:cNvSpPr/>
          <p:nvPr/>
        </p:nvSpPr>
        <p:spPr>
          <a:xfrm>
            <a:off x="6037326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50" y="227965"/>
                </a:lnTo>
                <a:lnTo>
                  <a:pt x="228650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9" name="Google Shape;1429;p81"/>
          <p:cNvSpPr/>
          <p:nvPr/>
        </p:nvSpPr>
        <p:spPr>
          <a:xfrm>
            <a:off x="6265926" y="4418076"/>
            <a:ext cx="229235" cy="303762"/>
          </a:xfrm>
          <a:custGeom>
            <a:rect b="b" l="l" r="r" t="t"/>
            <a:pathLst>
              <a:path extrusionOk="0" h="227964" w="229235">
                <a:moveTo>
                  <a:pt x="0" y="227965"/>
                </a:moveTo>
                <a:lnTo>
                  <a:pt x="228650" y="227965"/>
                </a:lnTo>
                <a:lnTo>
                  <a:pt x="228650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0" name="Google Shape;1430;p81"/>
          <p:cNvSpPr/>
          <p:nvPr/>
        </p:nvSpPr>
        <p:spPr>
          <a:xfrm>
            <a:off x="6494653" y="4418076"/>
            <a:ext cx="229234" cy="303762"/>
          </a:xfrm>
          <a:custGeom>
            <a:rect b="b" l="l" r="r" t="t"/>
            <a:pathLst>
              <a:path extrusionOk="0" h="227964" w="229234">
                <a:moveTo>
                  <a:pt x="0" y="227965"/>
                </a:moveTo>
                <a:lnTo>
                  <a:pt x="228650" y="227965"/>
                </a:lnTo>
                <a:lnTo>
                  <a:pt x="228650" y="0"/>
                </a:lnTo>
                <a:lnTo>
                  <a:pt x="0" y="0"/>
                </a:lnTo>
                <a:lnTo>
                  <a:pt x="0" y="227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1" name="Google Shape;1431;p81"/>
          <p:cNvSpPr txBox="1"/>
          <p:nvPr/>
        </p:nvSpPr>
        <p:spPr>
          <a:xfrm>
            <a:off x="2608951" y="4412300"/>
            <a:ext cx="4239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 1 </a:t>
            </a:r>
            <a:r>
              <a:rPr lang="en-US" sz="1200"/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5	                 b 2 7	                            c</a:t>
            </a:r>
            <a:r>
              <a:rPr lang="en-US" sz="1200"/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/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US" sz="1200"/>
              <a:t>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81"/>
          <p:cNvSpPr/>
          <p:nvPr/>
        </p:nvSpPr>
        <p:spPr>
          <a:xfrm>
            <a:off x="3881628" y="481584"/>
            <a:ext cx="282000" cy="6360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3" name="Google Shape;1433;p81"/>
          <p:cNvSpPr/>
          <p:nvPr/>
        </p:nvSpPr>
        <p:spPr>
          <a:xfrm>
            <a:off x="3990975" y="511387"/>
            <a:ext cx="130175" cy="421376"/>
          </a:xfrm>
          <a:custGeom>
            <a:rect b="b" l="l" r="r" t="t"/>
            <a:pathLst>
              <a:path extrusionOk="0" h="316230" w="130175">
                <a:moveTo>
                  <a:pt x="0" y="231394"/>
                </a:moveTo>
                <a:lnTo>
                  <a:pt x="9651" y="315975"/>
                </a:lnTo>
                <a:lnTo>
                  <a:pt x="70293" y="258572"/>
                </a:lnTo>
                <a:lnTo>
                  <a:pt x="37337" y="258572"/>
                </a:lnTo>
                <a:lnTo>
                  <a:pt x="25400" y="254126"/>
                </a:lnTo>
                <a:lnTo>
                  <a:pt x="29737" y="242221"/>
                </a:lnTo>
                <a:lnTo>
                  <a:pt x="0" y="231394"/>
                </a:lnTo>
                <a:close/>
              </a:path>
              <a:path extrusionOk="0" h="316230" w="130175">
                <a:moveTo>
                  <a:pt x="29737" y="242221"/>
                </a:moveTo>
                <a:lnTo>
                  <a:pt x="25400" y="254126"/>
                </a:lnTo>
                <a:lnTo>
                  <a:pt x="37337" y="258572"/>
                </a:lnTo>
                <a:lnTo>
                  <a:pt x="41706" y="246580"/>
                </a:lnTo>
                <a:lnTo>
                  <a:pt x="29737" y="242221"/>
                </a:lnTo>
                <a:close/>
              </a:path>
              <a:path extrusionOk="0" h="316230" w="130175">
                <a:moveTo>
                  <a:pt x="41706" y="246580"/>
                </a:moveTo>
                <a:lnTo>
                  <a:pt x="37337" y="258572"/>
                </a:lnTo>
                <a:lnTo>
                  <a:pt x="70293" y="258572"/>
                </a:lnTo>
                <a:lnTo>
                  <a:pt x="71500" y="257429"/>
                </a:lnTo>
                <a:lnTo>
                  <a:pt x="41706" y="246580"/>
                </a:lnTo>
                <a:close/>
              </a:path>
              <a:path extrusionOk="0" h="316230" w="130175">
                <a:moveTo>
                  <a:pt x="117983" y="0"/>
                </a:moveTo>
                <a:lnTo>
                  <a:pt x="29737" y="242221"/>
                </a:lnTo>
                <a:lnTo>
                  <a:pt x="41706" y="246580"/>
                </a:lnTo>
                <a:lnTo>
                  <a:pt x="129921" y="4445"/>
                </a:lnTo>
                <a:lnTo>
                  <a:pt x="1179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4" name="Google Shape;1434;p81"/>
          <p:cNvSpPr/>
          <p:nvPr/>
        </p:nvSpPr>
        <p:spPr>
          <a:xfrm>
            <a:off x="4829555" y="477520"/>
            <a:ext cx="471000" cy="6399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5" name="Google Shape;1435;p81"/>
          <p:cNvSpPr/>
          <p:nvPr/>
        </p:nvSpPr>
        <p:spPr>
          <a:xfrm>
            <a:off x="4872354" y="508508"/>
            <a:ext cx="309879" cy="423914"/>
          </a:xfrm>
          <a:custGeom>
            <a:rect b="b" l="l" r="r" t="t"/>
            <a:pathLst>
              <a:path extrusionOk="0" h="318134" w="309879">
                <a:moveTo>
                  <a:pt x="251681" y="267929"/>
                </a:moveTo>
                <a:lnTo>
                  <a:pt x="228854" y="290068"/>
                </a:lnTo>
                <a:lnTo>
                  <a:pt x="309372" y="318135"/>
                </a:lnTo>
                <a:lnTo>
                  <a:pt x="296299" y="276987"/>
                </a:lnTo>
                <a:lnTo>
                  <a:pt x="260477" y="276987"/>
                </a:lnTo>
                <a:lnTo>
                  <a:pt x="251681" y="267929"/>
                </a:lnTo>
                <a:close/>
              </a:path>
              <a:path extrusionOk="0" h="318134" w="309879">
                <a:moveTo>
                  <a:pt x="260772" y="259112"/>
                </a:moveTo>
                <a:lnTo>
                  <a:pt x="251681" y="267929"/>
                </a:lnTo>
                <a:lnTo>
                  <a:pt x="260477" y="276987"/>
                </a:lnTo>
                <a:lnTo>
                  <a:pt x="269621" y="268224"/>
                </a:lnTo>
                <a:lnTo>
                  <a:pt x="260772" y="259112"/>
                </a:lnTo>
                <a:close/>
              </a:path>
              <a:path extrusionOk="0" h="318134" w="309879">
                <a:moveTo>
                  <a:pt x="283591" y="236982"/>
                </a:moveTo>
                <a:lnTo>
                  <a:pt x="260772" y="259112"/>
                </a:lnTo>
                <a:lnTo>
                  <a:pt x="269621" y="268224"/>
                </a:lnTo>
                <a:lnTo>
                  <a:pt x="260477" y="276987"/>
                </a:lnTo>
                <a:lnTo>
                  <a:pt x="296299" y="276987"/>
                </a:lnTo>
                <a:lnTo>
                  <a:pt x="283591" y="236982"/>
                </a:lnTo>
                <a:close/>
              </a:path>
              <a:path extrusionOk="0" h="318134" w="309879">
                <a:moveTo>
                  <a:pt x="9144" y="0"/>
                </a:moveTo>
                <a:lnTo>
                  <a:pt x="0" y="8763"/>
                </a:lnTo>
                <a:lnTo>
                  <a:pt x="251681" y="267929"/>
                </a:lnTo>
                <a:lnTo>
                  <a:pt x="260772" y="259112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6" name="Google Shape;1436;p81"/>
          <p:cNvSpPr/>
          <p:nvPr/>
        </p:nvSpPr>
        <p:spPr>
          <a:xfrm>
            <a:off x="2948177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7" name="Google Shape;1437;p81"/>
          <p:cNvSpPr/>
          <p:nvPr/>
        </p:nvSpPr>
        <p:spPr>
          <a:xfrm>
            <a:off x="2948177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8" name="Google Shape;1438;p81"/>
          <p:cNvSpPr/>
          <p:nvPr/>
        </p:nvSpPr>
        <p:spPr>
          <a:xfrm>
            <a:off x="3176651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9" name="Google Shape;1439;p81"/>
          <p:cNvSpPr txBox="1"/>
          <p:nvPr/>
        </p:nvSpPr>
        <p:spPr>
          <a:xfrm>
            <a:off x="3235832" y="6016886"/>
            <a:ext cx="102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6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81"/>
          <p:cNvSpPr/>
          <p:nvPr/>
        </p:nvSpPr>
        <p:spPr>
          <a:xfrm>
            <a:off x="4305553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1" name="Google Shape;1441;p81"/>
          <p:cNvSpPr/>
          <p:nvPr/>
        </p:nvSpPr>
        <p:spPr>
          <a:xfrm>
            <a:off x="4305553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2" name="Google Shape;1442;p81"/>
          <p:cNvSpPr/>
          <p:nvPr/>
        </p:nvSpPr>
        <p:spPr>
          <a:xfrm>
            <a:off x="4534027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3" name="Google Shape;1443;p81"/>
          <p:cNvSpPr txBox="1"/>
          <p:nvPr/>
        </p:nvSpPr>
        <p:spPr>
          <a:xfrm>
            <a:off x="4582795" y="6016886"/>
            <a:ext cx="102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9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81"/>
          <p:cNvSpPr/>
          <p:nvPr/>
        </p:nvSpPr>
        <p:spPr>
          <a:xfrm>
            <a:off x="5615178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5" name="Google Shape;1445;p81"/>
          <p:cNvSpPr/>
          <p:nvPr/>
        </p:nvSpPr>
        <p:spPr>
          <a:xfrm>
            <a:off x="5615178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6" name="Google Shape;1446;p81"/>
          <p:cNvSpPr/>
          <p:nvPr/>
        </p:nvSpPr>
        <p:spPr>
          <a:xfrm>
            <a:off x="5843651" y="5973183"/>
            <a:ext cx="228600" cy="303762"/>
          </a:xfrm>
          <a:custGeom>
            <a:rect b="b" l="l" r="r" t="t"/>
            <a:pathLst>
              <a:path extrusionOk="0" h="227964" w="228600">
                <a:moveTo>
                  <a:pt x="0" y="227964"/>
                </a:moveTo>
                <a:lnTo>
                  <a:pt x="228498" y="227964"/>
                </a:lnTo>
                <a:lnTo>
                  <a:pt x="228498" y="0"/>
                </a:lnTo>
                <a:lnTo>
                  <a:pt x="0" y="0"/>
                </a:lnTo>
                <a:lnTo>
                  <a:pt x="0" y="227964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7" name="Google Shape;1447;p81"/>
          <p:cNvSpPr txBox="1"/>
          <p:nvPr/>
        </p:nvSpPr>
        <p:spPr>
          <a:xfrm>
            <a:off x="5878195" y="6016886"/>
            <a:ext cx="180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19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81"/>
          <p:cNvSpPr txBox="1"/>
          <p:nvPr/>
        </p:nvSpPr>
        <p:spPr>
          <a:xfrm>
            <a:off x="3019805" y="5974621"/>
            <a:ext cx="98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81"/>
          <p:cNvSpPr txBox="1"/>
          <p:nvPr/>
        </p:nvSpPr>
        <p:spPr>
          <a:xfrm>
            <a:off x="4373626" y="5974621"/>
            <a:ext cx="105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81"/>
          <p:cNvSpPr txBox="1"/>
          <p:nvPr/>
        </p:nvSpPr>
        <p:spPr>
          <a:xfrm>
            <a:off x="5685535" y="5975840"/>
            <a:ext cx="90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81"/>
          <p:cNvSpPr txBox="1"/>
          <p:nvPr/>
        </p:nvSpPr>
        <p:spPr>
          <a:xfrm>
            <a:off x="0" y="2423700"/>
            <a:ext cx="2217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промежуточный этап- фактически локальный редьюсор, есть смысл если большой объем данных</a:t>
            </a:r>
            <a:endParaRPr/>
          </a:p>
        </p:txBody>
      </p:sp>
      <p:sp>
        <p:nvSpPr>
          <p:cNvPr id="1452" name="Google Shape;1452;p81"/>
          <p:cNvSpPr txBox="1"/>
          <p:nvPr/>
        </p:nvSpPr>
        <p:spPr>
          <a:xfrm>
            <a:off x="7171800" y="2577500"/>
            <a:ext cx="1630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partition говорит на какой редьсер слать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2818638" y="333349"/>
            <a:ext cx="3506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Данные к коду</a:t>
            </a:r>
            <a:endParaRPr sz="2200"/>
          </a:p>
        </p:txBody>
      </p:sp>
      <p:grpSp>
        <p:nvGrpSpPr>
          <p:cNvPr id="101" name="Google Shape;101;p19"/>
          <p:cNvGrpSpPr/>
          <p:nvPr/>
        </p:nvGrpSpPr>
        <p:grpSpPr>
          <a:xfrm>
            <a:off x="1653530" y="1950670"/>
            <a:ext cx="1498200" cy="1119572"/>
            <a:chOff x="1653530" y="1463039"/>
            <a:chExt cx="1498200" cy="839700"/>
          </a:xfrm>
        </p:grpSpPr>
        <p:sp>
          <p:nvSpPr>
            <p:cNvPr id="102" name="Google Shape;102;p19"/>
            <p:cNvSpPr/>
            <p:nvPr/>
          </p:nvSpPr>
          <p:spPr>
            <a:xfrm>
              <a:off x="1653530" y="1478261"/>
              <a:ext cx="1498200" cy="743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1731264" y="1463039"/>
              <a:ext cx="1395900" cy="83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1691640" y="1493265"/>
              <a:ext cx="1422300" cy="667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1691640" y="1493265"/>
              <a:ext cx="1422400" cy="668019"/>
            </a:xfrm>
            <a:custGeom>
              <a:rect b="b" l="l" r="r" t="t"/>
              <a:pathLst>
                <a:path extrusionOk="0" h="668019" w="1422400">
                  <a:moveTo>
                    <a:pt x="0" y="111251"/>
                  </a:moveTo>
                  <a:lnTo>
                    <a:pt x="8759" y="67937"/>
                  </a:lnTo>
                  <a:lnTo>
                    <a:pt x="32638" y="32575"/>
                  </a:lnTo>
                  <a:lnTo>
                    <a:pt x="68044" y="8739"/>
                  </a:lnTo>
                  <a:lnTo>
                    <a:pt x="111379" y="0"/>
                  </a:lnTo>
                  <a:lnTo>
                    <a:pt x="1311148" y="0"/>
                  </a:lnTo>
                  <a:lnTo>
                    <a:pt x="1354462" y="8739"/>
                  </a:lnTo>
                  <a:lnTo>
                    <a:pt x="1389824" y="32575"/>
                  </a:lnTo>
                  <a:lnTo>
                    <a:pt x="1413660" y="67937"/>
                  </a:lnTo>
                  <a:lnTo>
                    <a:pt x="1422400" y="111251"/>
                  </a:lnTo>
                  <a:lnTo>
                    <a:pt x="1422400" y="556387"/>
                  </a:lnTo>
                  <a:lnTo>
                    <a:pt x="1413660" y="599701"/>
                  </a:lnTo>
                  <a:lnTo>
                    <a:pt x="1389824" y="635063"/>
                  </a:lnTo>
                  <a:lnTo>
                    <a:pt x="1354462" y="658899"/>
                  </a:lnTo>
                  <a:lnTo>
                    <a:pt x="1311148" y="667639"/>
                  </a:lnTo>
                  <a:lnTo>
                    <a:pt x="111379" y="667639"/>
                  </a:lnTo>
                  <a:lnTo>
                    <a:pt x="68044" y="658899"/>
                  </a:lnTo>
                  <a:lnTo>
                    <a:pt x="32638" y="635063"/>
                  </a:lnTo>
                  <a:lnTo>
                    <a:pt x="8759" y="599701"/>
                  </a:lnTo>
                  <a:lnTo>
                    <a:pt x="0" y="556387"/>
                  </a:lnTo>
                  <a:lnTo>
                    <a:pt x="0" y="111251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06" name="Google Shape;106;p19"/>
          <p:cNvSpPr txBox="1"/>
          <p:nvPr/>
        </p:nvSpPr>
        <p:spPr>
          <a:xfrm>
            <a:off x="1898142" y="2033693"/>
            <a:ext cx="1009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41300" lvl="0" marL="25336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Processing  Node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19"/>
          <p:cNvGrpSpPr/>
          <p:nvPr/>
        </p:nvGrpSpPr>
        <p:grpSpPr>
          <a:xfrm>
            <a:off x="5882640" y="1950670"/>
            <a:ext cx="1499700" cy="1119572"/>
            <a:chOff x="5882640" y="1463039"/>
            <a:chExt cx="1499700" cy="839700"/>
          </a:xfrm>
        </p:grpSpPr>
        <p:sp>
          <p:nvSpPr>
            <p:cNvPr id="108" name="Google Shape;108;p19"/>
            <p:cNvSpPr/>
            <p:nvPr/>
          </p:nvSpPr>
          <p:spPr>
            <a:xfrm>
              <a:off x="5882640" y="1478261"/>
              <a:ext cx="1499700" cy="743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6099048" y="1463039"/>
              <a:ext cx="1115700" cy="8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5921248" y="1493265"/>
              <a:ext cx="1422300" cy="667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5921248" y="1493265"/>
              <a:ext cx="1422400" cy="668019"/>
            </a:xfrm>
            <a:custGeom>
              <a:rect b="b" l="l" r="r" t="t"/>
              <a:pathLst>
                <a:path extrusionOk="0" h="668019" w="1422400">
                  <a:moveTo>
                    <a:pt x="0" y="111251"/>
                  </a:moveTo>
                  <a:lnTo>
                    <a:pt x="8757" y="67937"/>
                  </a:lnTo>
                  <a:lnTo>
                    <a:pt x="32623" y="32575"/>
                  </a:lnTo>
                  <a:lnTo>
                    <a:pt x="67990" y="8739"/>
                  </a:lnTo>
                  <a:lnTo>
                    <a:pt x="111251" y="0"/>
                  </a:lnTo>
                  <a:lnTo>
                    <a:pt x="1311148" y="0"/>
                  </a:lnTo>
                  <a:lnTo>
                    <a:pt x="1354462" y="8739"/>
                  </a:lnTo>
                  <a:lnTo>
                    <a:pt x="1389824" y="32575"/>
                  </a:lnTo>
                  <a:lnTo>
                    <a:pt x="1413660" y="67937"/>
                  </a:lnTo>
                  <a:lnTo>
                    <a:pt x="1422400" y="111251"/>
                  </a:lnTo>
                  <a:lnTo>
                    <a:pt x="1422400" y="556387"/>
                  </a:lnTo>
                  <a:lnTo>
                    <a:pt x="1413660" y="599701"/>
                  </a:lnTo>
                  <a:lnTo>
                    <a:pt x="1389824" y="635063"/>
                  </a:lnTo>
                  <a:lnTo>
                    <a:pt x="1354462" y="658899"/>
                  </a:lnTo>
                  <a:lnTo>
                    <a:pt x="1311148" y="667639"/>
                  </a:lnTo>
                  <a:lnTo>
                    <a:pt x="111251" y="667639"/>
                  </a:lnTo>
                  <a:lnTo>
                    <a:pt x="67990" y="658899"/>
                  </a:lnTo>
                  <a:lnTo>
                    <a:pt x="32623" y="635063"/>
                  </a:lnTo>
                  <a:lnTo>
                    <a:pt x="8757" y="599701"/>
                  </a:lnTo>
                  <a:lnTo>
                    <a:pt x="0" y="556387"/>
                  </a:lnTo>
                  <a:lnTo>
                    <a:pt x="0" y="111251"/>
                  </a:lnTo>
                  <a:close/>
                </a:path>
              </a:pathLst>
            </a:custGeom>
            <a:noFill/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12" name="Google Shape;112;p19"/>
          <p:cNvSpPr txBox="1"/>
          <p:nvPr/>
        </p:nvSpPr>
        <p:spPr>
          <a:xfrm>
            <a:off x="6267069" y="2033693"/>
            <a:ext cx="7302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02235" lvl="0" marL="114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Storage  Node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9"/>
          <p:cNvGrpSpPr/>
          <p:nvPr/>
        </p:nvGrpSpPr>
        <p:grpSpPr>
          <a:xfrm>
            <a:off x="3070860" y="2021789"/>
            <a:ext cx="3006900" cy="416390"/>
            <a:chOff x="3070860" y="1516380"/>
            <a:chExt cx="3006900" cy="312300"/>
          </a:xfrm>
        </p:grpSpPr>
        <p:sp>
          <p:nvSpPr>
            <p:cNvPr id="114" name="Google Shape;114;p19"/>
            <p:cNvSpPr/>
            <p:nvPr/>
          </p:nvSpPr>
          <p:spPr>
            <a:xfrm>
              <a:off x="3070860" y="1516380"/>
              <a:ext cx="3006900" cy="312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3114040" y="1593977"/>
              <a:ext cx="2807335" cy="118110"/>
            </a:xfrm>
            <a:custGeom>
              <a:rect b="b" l="l" r="r" t="t"/>
              <a:pathLst>
                <a:path extrusionOk="0" h="118110" w="2807335">
                  <a:moveTo>
                    <a:pt x="2756879" y="58864"/>
                  </a:moveTo>
                  <a:lnTo>
                    <a:pt x="2693416" y="95885"/>
                  </a:lnTo>
                  <a:lnTo>
                    <a:pt x="2691384" y="103759"/>
                  </a:lnTo>
                  <a:lnTo>
                    <a:pt x="2694940" y="109727"/>
                  </a:lnTo>
                  <a:lnTo>
                    <a:pt x="2698496" y="115824"/>
                  </a:lnTo>
                  <a:lnTo>
                    <a:pt x="2706243" y="117856"/>
                  </a:lnTo>
                  <a:lnTo>
                    <a:pt x="2785547" y="71627"/>
                  </a:lnTo>
                  <a:lnTo>
                    <a:pt x="2782062" y="71627"/>
                  </a:lnTo>
                  <a:lnTo>
                    <a:pt x="2782062" y="69850"/>
                  </a:lnTo>
                  <a:lnTo>
                    <a:pt x="2775712" y="69850"/>
                  </a:lnTo>
                  <a:lnTo>
                    <a:pt x="2756879" y="58864"/>
                  </a:lnTo>
                  <a:close/>
                </a:path>
                <a:path extrusionOk="0" h="118110" w="2807335">
                  <a:moveTo>
                    <a:pt x="2735217" y="46227"/>
                  </a:moveTo>
                  <a:lnTo>
                    <a:pt x="0" y="46227"/>
                  </a:lnTo>
                  <a:lnTo>
                    <a:pt x="0" y="71627"/>
                  </a:lnTo>
                  <a:lnTo>
                    <a:pt x="2734999" y="71627"/>
                  </a:lnTo>
                  <a:lnTo>
                    <a:pt x="2756879" y="58864"/>
                  </a:lnTo>
                  <a:lnTo>
                    <a:pt x="2735217" y="46227"/>
                  </a:lnTo>
                  <a:close/>
                </a:path>
                <a:path extrusionOk="0" h="118110" w="2807335">
                  <a:moveTo>
                    <a:pt x="2785596" y="46227"/>
                  </a:moveTo>
                  <a:lnTo>
                    <a:pt x="2782062" y="46227"/>
                  </a:lnTo>
                  <a:lnTo>
                    <a:pt x="2782062" y="71627"/>
                  </a:lnTo>
                  <a:lnTo>
                    <a:pt x="2785547" y="71627"/>
                  </a:lnTo>
                  <a:lnTo>
                    <a:pt x="2807335" y="58927"/>
                  </a:lnTo>
                  <a:lnTo>
                    <a:pt x="2785596" y="46227"/>
                  </a:lnTo>
                  <a:close/>
                </a:path>
                <a:path extrusionOk="0" h="118110" w="2807335">
                  <a:moveTo>
                    <a:pt x="2775712" y="47878"/>
                  </a:moveTo>
                  <a:lnTo>
                    <a:pt x="2756879" y="58864"/>
                  </a:lnTo>
                  <a:lnTo>
                    <a:pt x="2775712" y="69850"/>
                  </a:lnTo>
                  <a:lnTo>
                    <a:pt x="2775712" y="47878"/>
                  </a:lnTo>
                  <a:close/>
                </a:path>
                <a:path extrusionOk="0" h="118110" w="2807335">
                  <a:moveTo>
                    <a:pt x="2782062" y="47878"/>
                  </a:moveTo>
                  <a:lnTo>
                    <a:pt x="2775712" y="47878"/>
                  </a:lnTo>
                  <a:lnTo>
                    <a:pt x="2775712" y="69850"/>
                  </a:lnTo>
                  <a:lnTo>
                    <a:pt x="2782062" y="69850"/>
                  </a:lnTo>
                  <a:lnTo>
                    <a:pt x="2782062" y="47878"/>
                  </a:lnTo>
                  <a:close/>
                </a:path>
                <a:path extrusionOk="0" h="118110" w="2807335">
                  <a:moveTo>
                    <a:pt x="2706243" y="0"/>
                  </a:moveTo>
                  <a:lnTo>
                    <a:pt x="2698496" y="2032"/>
                  </a:lnTo>
                  <a:lnTo>
                    <a:pt x="2694940" y="8000"/>
                  </a:lnTo>
                  <a:lnTo>
                    <a:pt x="2691384" y="14097"/>
                  </a:lnTo>
                  <a:lnTo>
                    <a:pt x="2693416" y="21844"/>
                  </a:lnTo>
                  <a:lnTo>
                    <a:pt x="2756879" y="58864"/>
                  </a:lnTo>
                  <a:lnTo>
                    <a:pt x="2775712" y="47878"/>
                  </a:lnTo>
                  <a:lnTo>
                    <a:pt x="2782062" y="47878"/>
                  </a:lnTo>
                  <a:lnTo>
                    <a:pt x="2782062" y="46227"/>
                  </a:lnTo>
                  <a:lnTo>
                    <a:pt x="2785596" y="46227"/>
                  </a:lnTo>
                  <a:lnTo>
                    <a:pt x="2712339" y="3428"/>
                  </a:lnTo>
                  <a:lnTo>
                    <a:pt x="2706243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16" name="Google Shape;116;p19"/>
          <p:cNvSpPr txBox="1"/>
          <p:nvPr/>
        </p:nvSpPr>
        <p:spPr>
          <a:xfrm>
            <a:off x="3709161" y="1735429"/>
            <a:ext cx="1640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Загрузка данных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19"/>
          <p:cNvGrpSpPr/>
          <p:nvPr/>
        </p:nvGrpSpPr>
        <p:grpSpPr>
          <a:xfrm>
            <a:off x="2965704" y="2592766"/>
            <a:ext cx="2997600" cy="416390"/>
            <a:chOff x="2965704" y="1944623"/>
            <a:chExt cx="2997600" cy="312300"/>
          </a:xfrm>
        </p:grpSpPr>
        <p:sp>
          <p:nvSpPr>
            <p:cNvPr id="118" name="Google Shape;118;p19"/>
            <p:cNvSpPr/>
            <p:nvPr/>
          </p:nvSpPr>
          <p:spPr>
            <a:xfrm>
              <a:off x="2965704" y="1944623"/>
              <a:ext cx="2997600" cy="312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3121279" y="2022093"/>
              <a:ext cx="2800350" cy="118110"/>
            </a:xfrm>
            <a:custGeom>
              <a:rect b="b" l="l" r="r" t="t"/>
              <a:pathLst>
                <a:path extrusionOk="0" h="118110" w="2800350">
                  <a:moveTo>
                    <a:pt x="101091" y="0"/>
                  </a:moveTo>
                  <a:lnTo>
                    <a:pt x="0" y="58928"/>
                  </a:lnTo>
                  <a:lnTo>
                    <a:pt x="94995" y="114426"/>
                  </a:lnTo>
                  <a:lnTo>
                    <a:pt x="101091" y="117856"/>
                  </a:lnTo>
                  <a:lnTo>
                    <a:pt x="108838" y="115824"/>
                  </a:lnTo>
                  <a:lnTo>
                    <a:pt x="112394" y="109855"/>
                  </a:lnTo>
                  <a:lnTo>
                    <a:pt x="115950" y="103758"/>
                  </a:lnTo>
                  <a:lnTo>
                    <a:pt x="113918" y="96012"/>
                  </a:lnTo>
                  <a:lnTo>
                    <a:pt x="72117" y="71628"/>
                  </a:lnTo>
                  <a:lnTo>
                    <a:pt x="25145" y="71628"/>
                  </a:lnTo>
                  <a:lnTo>
                    <a:pt x="25145" y="46228"/>
                  </a:lnTo>
                  <a:lnTo>
                    <a:pt x="72335" y="46228"/>
                  </a:lnTo>
                  <a:lnTo>
                    <a:pt x="113918" y="21970"/>
                  </a:lnTo>
                  <a:lnTo>
                    <a:pt x="115950" y="14224"/>
                  </a:lnTo>
                  <a:lnTo>
                    <a:pt x="108838" y="2031"/>
                  </a:lnTo>
                  <a:lnTo>
                    <a:pt x="101091" y="0"/>
                  </a:lnTo>
                  <a:close/>
                </a:path>
                <a:path extrusionOk="0" h="118110" w="2800350">
                  <a:moveTo>
                    <a:pt x="72335" y="46228"/>
                  </a:moveTo>
                  <a:lnTo>
                    <a:pt x="25145" y="46228"/>
                  </a:lnTo>
                  <a:lnTo>
                    <a:pt x="25145" y="71628"/>
                  </a:lnTo>
                  <a:lnTo>
                    <a:pt x="72117" y="71628"/>
                  </a:lnTo>
                  <a:lnTo>
                    <a:pt x="69287" y="69976"/>
                  </a:lnTo>
                  <a:lnTo>
                    <a:pt x="31622" y="69976"/>
                  </a:lnTo>
                  <a:lnTo>
                    <a:pt x="31622" y="48006"/>
                  </a:lnTo>
                  <a:lnTo>
                    <a:pt x="69287" y="48006"/>
                  </a:lnTo>
                  <a:lnTo>
                    <a:pt x="72335" y="46228"/>
                  </a:lnTo>
                  <a:close/>
                </a:path>
                <a:path extrusionOk="0" h="118110" w="2800350">
                  <a:moveTo>
                    <a:pt x="2799969" y="46228"/>
                  </a:moveTo>
                  <a:lnTo>
                    <a:pt x="72335" y="46228"/>
                  </a:lnTo>
                  <a:lnTo>
                    <a:pt x="50455" y="58991"/>
                  </a:lnTo>
                  <a:lnTo>
                    <a:pt x="72117" y="71628"/>
                  </a:lnTo>
                  <a:lnTo>
                    <a:pt x="2799969" y="71628"/>
                  </a:lnTo>
                  <a:lnTo>
                    <a:pt x="2799969" y="46228"/>
                  </a:lnTo>
                  <a:close/>
                </a:path>
                <a:path extrusionOk="0" h="118110" w="2800350">
                  <a:moveTo>
                    <a:pt x="31622" y="48006"/>
                  </a:moveTo>
                  <a:lnTo>
                    <a:pt x="31622" y="69976"/>
                  </a:lnTo>
                  <a:lnTo>
                    <a:pt x="50455" y="58991"/>
                  </a:lnTo>
                  <a:lnTo>
                    <a:pt x="31622" y="48006"/>
                  </a:lnTo>
                  <a:close/>
                </a:path>
                <a:path extrusionOk="0" h="118110" w="2800350">
                  <a:moveTo>
                    <a:pt x="50455" y="58991"/>
                  </a:moveTo>
                  <a:lnTo>
                    <a:pt x="31622" y="69976"/>
                  </a:lnTo>
                  <a:lnTo>
                    <a:pt x="69287" y="69976"/>
                  </a:lnTo>
                  <a:lnTo>
                    <a:pt x="50455" y="58991"/>
                  </a:lnTo>
                  <a:close/>
                </a:path>
                <a:path extrusionOk="0" h="118110" w="2800350">
                  <a:moveTo>
                    <a:pt x="69287" y="48006"/>
                  </a:moveTo>
                  <a:lnTo>
                    <a:pt x="31622" y="48006"/>
                  </a:lnTo>
                  <a:lnTo>
                    <a:pt x="50455" y="58991"/>
                  </a:lnTo>
                  <a:lnTo>
                    <a:pt x="69287" y="48006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20" name="Google Shape;120;p19"/>
          <p:cNvSpPr txBox="1"/>
          <p:nvPr/>
        </p:nvSpPr>
        <p:spPr>
          <a:xfrm>
            <a:off x="3376929" y="2306827"/>
            <a:ext cx="227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Сохранение результата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19"/>
          <p:cNvGrpSpPr/>
          <p:nvPr/>
        </p:nvGrpSpPr>
        <p:grpSpPr>
          <a:xfrm>
            <a:off x="1674876" y="3295820"/>
            <a:ext cx="1499700" cy="1119572"/>
            <a:chOff x="1674876" y="2471927"/>
            <a:chExt cx="1499700" cy="839700"/>
          </a:xfrm>
        </p:grpSpPr>
        <p:sp>
          <p:nvSpPr>
            <p:cNvPr id="122" name="Google Shape;122;p19"/>
            <p:cNvSpPr/>
            <p:nvPr/>
          </p:nvSpPr>
          <p:spPr>
            <a:xfrm>
              <a:off x="1674876" y="2487149"/>
              <a:ext cx="1499700" cy="743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1752600" y="2471927"/>
              <a:ext cx="1395900" cy="8397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1713484" y="2501899"/>
              <a:ext cx="1422300" cy="6678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1713484" y="2501899"/>
              <a:ext cx="1422400" cy="668019"/>
            </a:xfrm>
            <a:custGeom>
              <a:rect b="b" l="l" r="r" t="t"/>
              <a:pathLst>
                <a:path extrusionOk="0" h="668019" w="1422400">
                  <a:moveTo>
                    <a:pt x="0" y="111379"/>
                  </a:moveTo>
                  <a:lnTo>
                    <a:pt x="8739" y="68044"/>
                  </a:lnTo>
                  <a:lnTo>
                    <a:pt x="32575" y="32638"/>
                  </a:lnTo>
                  <a:lnTo>
                    <a:pt x="67937" y="8759"/>
                  </a:lnTo>
                  <a:lnTo>
                    <a:pt x="111252" y="0"/>
                  </a:lnTo>
                  <a:lnTo>
                    <a:pt x="1311148" y="0"/>
                  </a:lnTo>
                  <a:lnTo>
                    <a:pt x="1354409" y="8759"/>
                  </a:lnTo>
                  <a:lnTo>
                    <a:pt x="1389776" y="32638"/>
                  </a:lnTo>
                  <a:lnTo>
                    <a:pt x="1413642" y="68044"/>
                  </a:lnTo>
                  <a:lnTo>
                    <a:pt x="1422400" y="111379"/>
                  </a:lnTo>
                  <a:lnTo>
                    <a:pt x="1422400" y="556387"/>
                  </a:lnTo>
                  <a:lnTo>
                    <a:pt x="1413642" y="599721"/>
                  </a:lnTo>
                  <a:lnTo>
                    <a:pt x="1389776" y="635127"/>
                  </a:lnTo>
                  <a:lnTo>
                    <a:pt x="1354409" y="659006"/>
                  </a:lnTo>
                  <a:lnTo>
                    <a:pt x="1311148" y="667766"/>
                  </a:lnTo>
                  <a:lnTo>
                    <a:pt x="111252" y="667766"/>
                  </a:lnTo>
                  <a:lnTo>
                    <a:pt x="67937" y="659006"/>
                  </a:lnTo>
                  <a:lnTo>
                    <a:pt x="32575" y="635127"/>
                  </a:lnTo>
                  <a:lnTo>
                    <a:pt x="8739" y="599721"/>
                  </a:lnTo>
                  <a:lnTo>
                    <a:pt x="0" y="556387"/>
                  </a:lnTo>
                  <a:lnTo>
                    <a:pt x="0" y="111379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26" name="Google Shape;126;p19"/>
          <p:cNvSpPr txBox="1"/>
          <p:nvPr/>
        </p:nvSpPr>
        <p:spPr>
          <a:xfrm>
            <a:off x="1919985" y="3378876"/>
            <a:ext cx="1008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41300" lvl="0" marL="25336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Processing  Node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19"/>
          <p:cNvGrpSpPr/>
          <p:nvPr/>
        </p:nvGrpSpPr>
        <p:grpSpPr>
          <a:xfrm>
            <a:off x="5882640" y="3295820"/>
            <a:ext cx="1499700" cy="1119572"/>
            <a:chOff x="5882640" y="2471927"/>
            <a:chExt cx="1499700" cy="839700"/>
          </a:xfrm>
        </p:grpSpPr>
        <p:sp>
          <p:nvSpPr>
            <p:cNvPr id="128" name="Google Shape;128;p19"/>
            <p:cNvSpPr/>
            <p:nvPr/>
          </p:nvSpPr>
          <p:spPr>
            <a:xfrm>
              <a:off x="5882640" y="2487149"/>
              <a:ext cx="1499700" cy="7437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6099048" y="2471927"/>
              <a:ext cx="1115700" cy="83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21248" y="2501899"/>
              <a:ext cx="1422300" cy="6678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5921248" y="2501899"/>
              <a:ext cx="1422400" cy="668019"/>
            </a:xfrm>
            <a:custGeom>
              <a:rect b="b" l="l" r="r" t="t"/>
              <a:pathLst>
                <a:path extrusionOk="0" h="668019" w="1422400">
                  <a:moveTo>
                    <a:pt x="0" y="111379"/>
                  </a:moveTo>
                  <a:lnTo>
                    <a:pt x="8757" y="68044"/>
                  </a:lnTo>
                  <a:lnTo>
                    <a:pt x="32623" y="32638"/>
                  </a:lnTo>
                  <a:lnTo>
                    <a:pt x="67990" y="8759"/>
                  </a:lnTo>
                  <a:lnTo>
                    <a:pt x="111251" y="0"/>
                  </a:lnTo>
                  <a:lnTo>
                    <a:pt x="1311148" y="0"/>
                  </a:lnTo>
                  <a:lnTo>
                    <a:pt x="1354462" y="8759"/>
                  </a:lnTo>
                  <a:lnTo>
                    <a:pt x="1389824" y="32638"/>
                  </a:lnTo>
                  <a:lnTo>
                    <a:pt x="1413660" y="68044"/>
                  </a:lnTo>
                  <a:lnTo>
                    <a:pt x="1422400" y="111379"/>
                  </a:lnTo>
                  <a:lnTo>
                    <a:pt x="1422400" y="556387"/>
                  </a:lnTo>
                  <a:lnTo>
                    <a:pt x="1413660" y="599721"/>
                  </a:lnTo>
                  <a:lnTo>
                    <a:pt x="1389824" y="635127"/>
                  </a:lnTo>
                  <a:lnTo>
                    <a:pt x="1354462" y="659006"/>
                  </a:lnTo>
                  <a:lnTo>
                    <a:pt x="1311148" y="667766"/>
                  </a:lnTo>
                  <a:lnTo>
                    <a:pt x="111251" y="667766"/>
                  </a:lnTo>
                  <a:lnTo>
                    <a:pt x="67990" y="659006"/>
                  </a:lnTo>
                  <a:lnTo>
                    <a:pt x="32623" y="635127"/>
                  </a:lnTo>
                  <a:lnTo>
                    <a:pt x="8757" y="599721"/>
                  </a:lnTo>
                  <a:lnTo>
                    <a:pt x="0" y="556387"/>
                  </a:lnTo>
                  <a:lnTo>
                    <a:pt x="0" y="111379"/>
                  </a:lnTo>
                  <a:close/>
                </a:path>
              </a:pathLst>
            </a:custGeom>
            <a:noFill/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32" name="Google Shape;132;p19"/>
          <p:cNvSpPr txBox="1"/>
          <p:nvPr/>
        </p:nvSpPr>
        <p:spPr>
          <a:xfrm>
            <a:off x="6267069" y="3378876"/>
            <a:ext cx="730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02235" lvl="0" marL="1143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Storage  Node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19"/>
          <p:cNvGrpSpPr/>
          <p:nvPr/>
        </p:nvGrpSpPr>
        <p:grpSpPr>
          <a:xfrm>
            <a:off x="3093720" y="3366938"/>
            <a:ext cx="2984100" cy="416390"/>
            <a:chOff x="3093720" y="2525267"/>
            <a:chExt cx="2984100" cy="312300"/>
          </a:xfrm>
        </p:grpSpPr>
        <p:sp>
          <p:nvSpPr>
            <p:cNvPr id="134" name="Google Shape;134;p19"/>
            <p:cNvSpPr/>
            <p:nvPr/>
          </p:nvSpPr>
          <p:spPr>
            <a:xfrm>
              <a:off x="3093720" y="2525267"/>
              <a:ext cx="2984100" cy="312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3135884" y="2602610"/>
              <a:ext cx="2785745" cy="118110"/>
            </a:xfrm>
            <a:custGeom>
              <a:rect b="b" l="l" r="r" t="t"/>
              <a:pathLst>
                <a:path extrusionOk="0" h="118110" w="2785745">
                  <a:moveTo>
                    <a:pt x="2735035" y="58991"/>
                  </a:moveTo>
                  <a:lnTo>
                    <a:pt x="2671572" y="96012"/>
                  </a:lnTo>
                  <a:lnTo>
                    <a:pt x="2669540" y="103758"/>
                  </a:lnTo>
                  <a:lnTo>
                    <a:pt x="2676652" y="115950"/>
                  </a:lnTo>
                  <a:lnTo>
                    <a:pt x="2684399" y="117982"/>
                  </a:lnTo>
                  <a:lnTo>
                    <a:pt x="2763703" y="71755"/>
                  </a:lnTo>
                  <a:lnTo>
                    <a:pt x="2760218" y="71755"/>
                  </a:lnTo>
                  <a:lnTo>
                    <a:pt x="2760218" y="69976"/>
                  </a:lnTo>
                  <a:lnTo>
                    <a:pt x="2753868" y="69976"/>
                  </a:lnTo>
                  <a:lnTo>
                    <a:pt x="2735035" y="58991"/>
                  </a:lnTo>
                  <a:close/>
                </a:path>
                <a:path extrusionOk="0" h="118110" w="2785745">
                  <a:moveTo>
                    <a:pt x="2713373" y="46355"/>
                  </a:moveTo>
                  <a:lnTo>
                    <a:pt x="0" y="46355"/>
                  </a:lnTo>
                  <a:lnTo>
                    <a:pt x="0" y="71755"/>
                  </a:lnTo>
                  <a:lnTo>
                    <a:pt x="2713155" y="71755"/>
                  </a:lnTo>
                  <a:lnTo>
                    <a:pt x="2735035" y="58991"/>
                  </a:lnTo>
                  <a:lnTo>
                    <a:pt x="2713373" y="46355"/>
                  </a:lnTo>
                  <a:close/>
                </a:path>
                <a:path extrusionOk="0" h="118110" w="2785745">
                  <a:moveTo>
                    <a:pt x="2763752" y="46355"/>
                  </a:moveTo>
                  <a:lnTo>
                    <a:pt x="2760218" y="46355"/>
                  </a:lnTo>
                  <a:lnTo>
                    <a:pt x="2760218" y="71755"/>
                  </a:lnTo>
                  <a:lnTo>
                    <a:pt x="2763703" y="71755"/>
                  </a:lnTo>
                  <a:lnTo>
                    <a:pt x="2785491" y="59055"/>
                  </a:lnTo>
                  <a:lnTo>
                    <a:pt x="2763752" y="46355"/>
                  </a:lnTo>
                  <a:close/>
                </a:path>
                <a:path extrusionOk="0" h="118110" w="2785745">
                  <a:moveTo>
                    <a:pt x="2753868" y="48006"/>
                  </a:moveTo>
                  <a:lnTo>
                    <a:pt x="2735035" y="58991"/>
                  </a:lnTo>
                  <a:lnTo>
                    <a:pt x="2753868" y="69976"/>
                  </a:lnTo>
                  <a:lnTo>
                    <a:pt x="2753868" y="48006"/>
                  </a:lnTo>
                  <a:close/>
                </a:path>
                <a:path extrusionOk="0" h="118110" w="2785745">
                  <a:moveTo>
                    <a:pt x="2760218" y="48006"/>
                  </a:moveTo>
                  <a:lnTo>
                    <a:pt x="2753868" y="48006"/>
                  </a:lnTo>
                  <a:lnTo>
                    <a:pt x="2753868" y="69976"/>
                  </a:lnTo>
                  <a:lnTo>
                    <a:pt x="2760218" y="69976"/>
                  </a:lnTo>
                  <a:lnTo>
                    <a:pt x="2760218" y="48006"/>
                  </a:lnTo>
                  <a:close/>
                </a:path>
                <a:path extrusionOk="0" h="118110" w="2785745">
                  <a:moveTo>
                    <a:pt x="2684399" y="0"/>
                  </a:moveTo>
                  <a:lnTo>
                    <a:pt x="2676652" y="2158"/>
                  </a:lnTo>
                  <a:lnTo>
                    <a:pt x="2673096" y="8127"/>
                  </a:lnTo>
                  <a:lnTo>
                    <a:pt x="2669540" y="14224"/>
                  </a:lnTo>
                  <a:lnTo>
                    <a:pt x="2671572" y="21970"/>
                  </a:lnTo>
                  <a:lnTo>
                    <a:pt x="2735035" y="58991"/>
                  </a:lnTo>
                  <a:lnTo>
                    <a:pt x="2753868" y="48006"/>
                  </a:lnTo>
                  <a:lnTo>
                    <a:pt x="2760218" y="48006"/>
                  </a:lnTo>
                  <a:lnTo>
                    <a:pt x="2760218" y="46355"/>
                  </a:lnTo>
                  <a:lnTo>
                    <a:pt x="2763752" y="46355"/>
                  </a:lnTo>
                  <a:lnTo>
                    <a:pt x="2684399" y="0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36" name="Google Shape;136;p19"/>
          <p:cNvSpPr txBox="1"/>
          <p:nvPr/>
        </p:nvSpPr>
        <p:spPr>
          <a:xfrm>
            <a:off x="3723259" y="3081019"/>
            <a:ext cx="1640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Загрузка данных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19"/>
          <p:cNvGrpSpPr/>
          <p:nvPr/>
        </p:nvGrpSpPr>
        <p:grpSpPr>
          <a:xfrm>
            <a:off x="2987039" y="3937916"/>
            <a:ext cx="2976300" cy="416390"/>
            <a:chOff x="2987039" y="2953511"/>
            <a:chExt cx="2976300" cy="312300"/>
          </a:xfrm>
        </p:grpSpPr>
        <p:sp>
          <p:nvSpPr>
            <p:cNvPr id="138" name="Google Shape;138;p19"/>
            <p:cNvSpPr/>
            <p:nvPr/>
          </p:nvSpPr>
          <p:spPr>
            <a:xfrm>
              <a:off x="2987039" y="2953511"/>
              <a:ext cx="2976300" cy="3123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3142995" y="3030854"/>
              <a:ext cx="2778760" cy="118110"/>
            </a:xfrm>
            <a:custGeom>
              <a:rect b="b" l="l" r="r" t="t"/>
              <a:pathLst>
                <a:path extrusionOk="0" h="118110" w="2778760">
                  <a:moveTo>
                    <a:pt x="101091" y="0"/>
                  </a:moveTo>
                  <a:lnTo>
                    <a:pt x="95122" y="3556"/>
                  </a:lnTo>
                  <a:lnTo>
                    <a:pt x="0" y="58928"/>
                  </a:lnTo>
                  <a:lnTo>
                    <a:pt x="95122" y="114300"/>
                  </a:lnTo>
                  <a:lnTo>
                    <a:pt x="101091" y="117856"/>
                  </a:lnTo>
                  <a:lnTo>
                    <a:pt x="108838" y="115824"/>
                  </a:lnTo>
                  <a:lnTo>
                    <a:pt x="112394" y="109727"/>
                  </a:lnTo>
                  <a:lnTo>
                    <a:pt x="115950" y="103758"/>
                  </a:lnTo>
                  <a:lnTo>
                    <a:pt x="113918" y="95884"/>
                  </a:lnTo>
                  <a:lnTo>
                    <a:pt x="107822" y="92456"/>
                  </a:lnTo>
                  <a:lnTo>
                    <a:pt x="72117" y="71627"/>
                  </a:lnTo>
                  <a:lnTo>
                    <a:pt x="25272" y="71627"/>
                  </a:lnTo>
                  <a:lnTo>
                    <a:pt x="25272" y="46227"/>
                  </a:lnTo>
                  <a:lnTo>
                    <a:pt x="72117" y="46227"/>
                  </a:lnTo>
                  <a:lnTo>
                    <a:pt x="107822" y="25400"/>
                  </a:lnTo>
                  <a:lnTo>
                    <a:pt x="113918" y="21970"/>
                  </a:lnTo>
                  <a:lnTo>
                    <a:pt x="115950" y="14096"/>
                  </a:lnTo>
                  <a:lnTo>
                    <a:pt x="112394" y="8127"/>
                  </a:lnTo>
                  <a:lnTo>
                    <a:pt x="108838" y="2031"/>
                  </a:lnTo>
                  <a:lnTo>
                    <a:pt x="101091" y="0"/>
                  </a:lnTo>
                  <a:close/>
                </a:path>
                <a:path extrusionOk="0" h="118110" w="2778760">
                  <a:moveTo>
                    <a:pt x="72117" y="46227"/>
                  </a:moveTo>
                  <a:lnTo>
                    <a:pt x="25272" y="46227"/>
                  </a:lnTo>
                  <a:lnTo>
                    <a:pt x="25272" y="71627"/>
                  </a:lnTo>
                  <a:lnTo>
                    <a:pt x="72117" y="71627"/>
                  </a:lnTo>
                  <a:lnTo>
                    <a:pt x="69069" y="69850"/>
                  </a:lnTo>
                  <a:lnTo>
                    <a:pt x="31622" y="69850"/>
                  </a:lnTo>
                  <a:lnTo>
                    <a:pt x="31622" y="48006"/>
                  </a:lnTo>
                  <a:lnTo>
                    <a:pt x="69069" y="48006"/>
                  </a:lnTo>
                  <a:lnTo>
                    <a:pt x="72117" y="46227"/>
                  </a:lnTo>
                  <a:close/>
                </a:path>
                <a:path extrusionOk="0" h="118110" w="2778760">
                  <a:moveTo>
                    <a:pt x="2778251" y="46227"/>
                  </a:moveTo>
                  <a:lnTo>
                    <a:pt x="72117" y="46227"/>
                  </a:lnTo>
                  <a:lnTo>
                    <a:pt x="50346" y="58928"/>
                  </a:lnTo>
                  <a:lnTo>
                    <a:pt x="72117" y="71627"/>
                  </a:lnTo>
                  <a:lnTo>
                    <a:pt x="2778251" y="71627"/>
                  </a:lnTo>
                  <a:lnTo>
                    <a:pt x="2778251" y="46227"/>
                  </a:lnTo>
                  <a:close/>
                </a:path>
                <a:path extrusionOk="0" h="118110" w="2778760">
                  <a:moveTo>
                    <a:pt x="31622" y="48006"/>
                  </a:moveTo>
                  <a:lnTo>
                    <a:pt x="31622" y="69850"/>
                  </a:lnTo>
                  <a:lnTo>
                    <a:pt x="50346" y="58928"/>
                  </a:lnTo>
                  <a:lnTo>
                    <a:pt x="31622" y="48006"/>
                  </a:lnTo>
                  <a:close/>
                </a:path>
                <a:path extrusionOk="0" h="118110" w="2778760">
                  <a:moveTo>
                    <a:pt x="50346" y="58928"/>
                  </a:moveTo>
                  <a:lnTo>
                    <a:pt x="31622" y="69850"/>
                  </a:lnTo>
                  <a:lnTo>
                    <a:pt x="69069" y="69850"/>
                  </a:lnTo>
                  <a:lnTo>
                    <a:pt x="50346" y="58928"/>
                  </a:lnTo>
                  <a:close/>
                </a:path>
                <a:path extrusionOk="0" h="118110" w="2778760">
                  <a:moveTo>
                    <a:pt x="69069" y="48006"/>
                  </a:moveTo>
                  <a:lnTo>
                    <a:pt x="31622" y="48006"/>
                  </a:lnTo>
                  <a:lnTo>
                    <a:pt x="50346" y="58928"/>
                  </a:lnTo>
                  <a:lnTo>
                    <a:pt x="69069" y="48006"/>
                  </a:lnTo>
                  <a:close/>
                </a:path>
              </a:pathLst>
            </a:custGeom>
            <a:solidFill>
              <a:srgbClr val="4F81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40" name="Google Shape;140;p19"/>
          <p:cNvSpPr txBox="1"/>
          <p:nvPr/>
        </p:nvSpPr>
        <p:spPr>
          <a:xfrm>
            <a:off x="3398646" y="3652011"/>
            <a:ext cx="22803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Сохранение результата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19"/>
          <p:cNvGrpSpPr/>
          <p:nvPr/>
        </p:nvGrpSpPr>
        <p:grpSpPr>
          <a:xfrm>
            <a:off x="4355591" y="4458095"/>
            <a:ext cx="434400" cy="847179"/>
            <a:chOff x="4355591" y="3343655"/>
            <a:chExt cx="434400" cy="635400"/>
          </a:xfrm>
        </p:grpSpPr>
        <p:sp>
          <p:nvSpPr>
            <p:cNvPr id="142" name="Google Shape;142;p19"/>
            <p:cNvSpPr/>
            <p:nvPr/>
          </p:nvSpPr>
          <p:spPr>
            <a:xfrm>
              <a:off x="4355591" y="3343655"/>
              <a:ext cx="434400" cy="6354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4391405" y="3351021"/>
              <a:ext cx="362700" cy="5661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4391405" y="3351021"/>
              <a:ext cx="363220" cy="566420"/>
            </a:xfrm>
            <a:custGeom>
              <a:rect b="b" l="l" r="r" t="t"/>
              <a:pathLst>
                <a:path extrusionOk="0" h="566420" w="363220">
                  <a:moveTo>
                    <a:pt x="0" y="181482"/>
                  </a:moveTo>
                  <a:lnTo>
                    <a:pt x="181356" y="0"/>
                  </a:lnTo>
                  <a:lnTo>
                    <a:pt x="362839" y="181482"/>
                  </a:lnTo>
                  <a:lnTo>
                    <a:pt x="272034" y="181482"/>
                  </a:lnTo>
                  <a:lnTo>
                    <a:pt x="272034" y="566102"/>
                  </a:lnTo>
                  <a:lnTo>
                    <a:pt x="90678" y="566102"/>
                  </a:lnTo>
                  <a:lnTo>
                    <a:pt x="90678" y="181482"/>
                  </a:lnTo>
                  <a:lnTo>
                    <a:pt x="0" y="181482"/>
                  </a:lnTo>
                  <a:close/>
                </a:path>
              </a:pathLst>
            </a:custGeom>
            <a:noFill/>
            <a:ln cap="flat" cmpd="sng" w="9525">
              <a:solidFill>
                <a:srgbClr val="BD4A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145" name="Google Shape;145;p19"/>
          <p:cNvSpPr txBox="1"/>
          <p:nvPr/>
        </p:nvSpPr>
        <p:spPr>
          <a:xfrm>
            <a:off x="5162550" y="4512395"/>
            <a:ext cx="22707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Риск для “бутылочного  горлышка”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82"/>
          <p:cNvSpPr txBox="1"/>
          <p:nvPr>
            <p:ph type="title"/>
          </p:nvPr>
        </p:nvSpPr>
        <p:spPr>
          <a:xfrm>
            <a:off x="2256275" y="333350"/>
            <a:ext cx="4635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Основные функции</a:t>
            </a:r>
            <a:endParaRPr sz="2200"/>
          </a:p>
        </p:txBody>
      </p:sp>
      <p:sp>
        <p:nvSpPr>
          <p:cNvPr id="1458" name="Google Shape;1458;p82"/>
          <p:cNvSpPr txBox="1"/>
          <p:nvPr/>
        </p:nvSpPr>
        <p:spPr>
          <a:xfrm>
            <a:off x="586100" y="964850"/>
            <a:ext cx="68040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Программист определяет: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–"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map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(k1, v1) → list(k2, v2)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–"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reduce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(k2, list(v2*) )→ list(k3, v3)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82"/>
          <p:cNvSpPr txBox="1"/>
          <p:nvPr>
            <p:ph type="title"/>
          </p:nvPr>
        </p:nvSpPr>
        <p:spPr>
          <a:xfrm>
            <a:off x="1298300" y="2419252"/>
            <a:ext cx="6091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333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Опциональные функции</a:t>
            </a:r>
            <a:endParaRPr sz="2400"/>
          </a:p>
        </p:txBody>
      </p:sp>
      <p:sp>
        <p:nvSpPr>
          <p:cNvPr id="1460" name="Google Shape;1460;p82"/>
          <p:cNvSpPr txBox="1"/>
          <p:nvPr/>
        </p:nvSpPr>
        <p:spPr>
          <a:xfrm>
            <a:off x="347875" y="3081786"/>
            <a:ext cx="71151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partition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(k2, v2, |reducers|) → № of reducer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284" lvl="0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распределяет ключи по редьюсерам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284" lvl="0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Часто просто хеш от key: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hash(k2) mod 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82"/>
          <p:cNvSpPr txBox="1"/>
          <p:nvPr/>
        </p:nvSpPr>
        <p:spPr>
          <a:xfrm>
            <a:off x="631400" y="4172124"/>
            <a:ext cx="74256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combine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(k2, v2) → list(k2, v2’)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5080" rtl="0" algn="l">
              <a:lnSpc>
                <a:spcPct val="107857"/>
              </a:lnSpc>
              <a:spcBef>
                <a:spcPts val="73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Мини-reducers которые выполняются после  завершения фазы map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254634" rtl="0" algn="l">
              <a:lnSpc>
                <a:spcPct val="107857"/>
              </a:lnSpc>
              <a:spcBef>
                <a:spcPts val="68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Используется в качестве оптимизации для  снижения	сетевого трафика на reduce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(!) Не должен менять тип ключа и значения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83"/>
          <p:cNvSpPr txBox="1"/>
          <p:nvPr>
            <p:ph type="title"/>
          </p:nvPr>
        </p:nvSpPr>
        <p:spPr>
          <a:xfrm>
            <a:off x="2017014" y="2498276"/>
            <a:ext cx="51612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Map-Reduce</a:t>
            </a:r>
            <a:r>
              <a:rPr lang="en-US"/>
              <a:t> </a:t>
            </a:r>
            <a:r>
              <a:rPr lang="en-US" sz="2800"/>
              <a:t>API</a:t>
            </a:r>
            <a:endParaRPr sz="2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84"/>
          <p:cNvSpPr txBox="1"/>
          <p:nvPr>
            <p:ph type="title"/>
          </p:nvPr>
        </p:nvSpPr>
        <p:spPr>
          <a:xfrm>
            <a:off x="3521202" y="333349"/>
            <a:ext cx="21030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Типы API</a:t>
            </a:r>
            <a:endParaRPr sz="2400"/>
          </a:p>
        </p:txBody>
      </p:sp>
      <p:sp>
        <p:nvSpPr>
          <p:cNvPr id="1472" name="Google Shape;1472;p84"/>
          <p:cNvSpPr txBox="1"/>
          <p:nvPr/>
        </p:nvSpPr>
        <p:spPr>
          <a:xfrm>
            <a:off x="535940" y="1476429"/>
            <a:ext cx="73260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org.apache.hadoop.mapreduce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5584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Новое API, будем использовать в примерах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org.apache.hadoop.mapred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5584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Старое API, лучше не использовать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85"/>
          <p:cNvSpPr txBox="1"/>
          <p:nvPr>
            <p:ph type="title"/>
          </p:nvPr>
        </p:nvSpPr>
        <p:spPr>
          <a:xfrm>
            <a:off x="3548622" y="281700"/>
            <a:ext cx="27036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Класс </a:t>
            </a: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Job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85"/>
          <p:cNvSpPr txBox="1"/>
          <p:nvPr/>
        </p:nvSpPr>
        <p:spPr>
          <a:xfrm>
            <a:off x="206575" y="1288600"/>
            <a:ext cx="8758500" cy="4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Содержит описание MapReduce задачи: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input/output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пути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Формат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input/output	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данных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0" rtl="0" algn="l">
              <a:lnSpc>
                <a:spcPct val="114107"/>
              </a:lnSpc>
              <a:spcBef>
                <a:spcPts val="33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Указания классов для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mapper, reducer, combiner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56285" marR="0" rtl="0" algn="l">
              <a:lnSpc>
                <a:spcPct val="1141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partitioner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5584" lvl="0" marL="756285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Типы значений пар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key/value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5584" lvl="0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Количество редьюсеров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86"/>
          <p:cNvSpPr txBox="1"/>
          <p:nvPr>
            <p:ph type="title"/>
          </p:nvPr>
        </p:nvSpPr>
        <p:spPr>
          <a:xfrm>
            <a:off x="2908554" y="333349"/>
            <a:ext cx="3327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Класс </a:t>
            </a: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Mapper</a:t>
            </a:r>
            <a:endParaRPr sz="2400"/>
          </a:p>
        </p:txBody>
      </p:sp>
      <p:sp>
        <p:nvSpPr>
          <p:cNvPr id="1484" name="Google Shape;1484;p86"/>
          <p:cNvSpPr txBox="1"/>
          <p:nvPr/>
        </p:nvSpPr>
        <p:spPr>
          <a:xfrm>
            <a:off x="402425" y="1358399"/>
            <a:ext cx="8124900" cy="4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3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void setup(Mapper.Context context)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Вызывается один раз при запуске таска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void map(K key, V value, Mapper.Context context)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Вызывается для каждой пары key/value из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input split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void cleanup(Mapper.Context context)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Вызывается один раз при завершении таска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9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69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 определяет </a:t>
            </a:r>
            <a:endParaRPr i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rabicParenR"/>
            </a:pPr>
            <a:r>
              <a:rPr i="1"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конфигурацию всей задачи(входные пути , параметры запуска)</a:t>
            </a:r>
            <a:endParaRPr i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rabicParenR"/>
            </a:pPr>
            <a:r>
              <a:rPr i="1"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передача статистики на JobTracker</a:t>
            </a:r>
            <a:endParaRPr i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rabicParenR"/>
            </a:pPr>
            <a:r>
              <a:rPr i="1"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запись выходных данных</a:t>
            </a:r>
            <a:endParaRPr i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87"/>
          <p:cNvSpPr txBox="1"/>
          <p:nvPr>
            <p:ph type="title"/>
          </p:nvPr>
        </p:nvSpPr>
        <p:spPr>
          <a:xfrm>
            <a:off x="1658492" y="333349"/>
            <a:ext cx="5824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Класс </a:t>
            </a: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Reducer/Combiner</a:t>
            </a:r>
            <a:endParaRPr sz="2400"/>
          </a:p>
        </p:txBody>
      </p:sp>
      <p:sp>
        <p:nvSpPr>
          <p:cNvPr id="1490" name="Google Shape;1490;p87"/>
          <p:cNvSpPr txBox="1"/>
          <p:nvPr/>
        </p:nvSpPr>
        <p:spPr>
          <a:xfrm>
            <a:off x="516100" y="1034673"/>
            <a:ext cx="69666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void setup(Reducer.Context context)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Вызывается один раз при запуске таска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810260" rtl="0" algn="l">
              <a:lnSpc>
                <a:spcPct val="108000"/>
              </a:lnSpc>
              <a:spcBef>
                <a:spcPts val="74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void reduce(K key, Iterable&lt;V&gt; values,  Reducer.Context context)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Вызывается для каждого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key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void cleanup(Reducer.Context context)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Вызывается один раз при завершении таска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87"/>
          <p:cNvSpPr txBox="1"/>
          <p:nvPr>
            <p:ph type="title"/>
          </p:nvPr>
        </p:nvSpPr>
        <p:spPr>
          <a:xfrm>
            <a:off x="2566845" y="4082049"/>
            <a:ext cx="3985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Класс </a:t>
            </a: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Partitioner</a:t>
            </a:r>
            <a:endParaRPr sz="2400"/>
          </a:p>
        </p:txBody>
      </p:sp>
      <p:sp>
        <p:nvSpPr>
          <p:cNvPr id="1492" name="Google Shape;1492;p87"/>
          <p:cNvSpPr txBox="1"/>
          <p:nvPr/>
        </p:nvSpPr>
        <p:spPr>
          <a:xfrm>
            <a:off x="461845" y="5225129"/>
            <a:ext cx="80448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int getPartition(K key, V value, int numPartitions)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– Возвращает номер reducer для ключа K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88"/>
          <p:cNvSpPr txBox="1"/>
          <p:nvPr>
            <p:ph type="title"/>
          </p:nvPr>
        </p:nvSpPr>
        <p:spPr>
          <a:xfrm>
            <a:off x="1471041" y="333349"/>
            <a:ext cx="61962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“Hello World”: Word Count</a:t>
            </a:r>
            <a:endParaRPr sz="24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(подсчет количества слов в тексте)</a:t>
            </a:r>
            <a:endParaRPr sz="2400"/>
          </a:p>
        </p:txBody>
      </p:sp>
      <p:sp>
        <p:nvSpPr>
          <p:cNvPr id="1498" name="Google Shape;1498;p88"/>
          <p:cNvSpPr/>
          <p:nvPr/>
        </p:nvSpPr>
        <p:spPr>
          <a:xfrm>
            <a:off x="457200" y="1600216"/>
            <a:ext cx="8229600" cy="4523451"/>
          </a:xfrm>
          <a:custGeom>
            <a:rect b="b" l="l" r="r" t="t"/>
            <a:pathLst>
              <a:path extrusionOk="0" h="3394710" w="8229600">
                <a:moveTo>
                  <a:pt x="0" y="3394455"/>
                </a:moveTo>
                <a:lnTo>
                  <a:pt x="8229600" y="3394455"/>
                </a:lnTo>
                <a:lnTo>
                  <a:pt x="8229600" y="0"/>
                </a:lnTo>
                <a:lnTo>
                  <a:pt x="0" y="0"/>
                </a:lnTo>
                <a:lnTo>
                  <a:pt x="0" y="3394455"/>
                </a:lnTo>
                <a:close/>
              </a:path>
            </a:pathLst>
          </a:custGeom>
          <a:solidFill>
            <a:srgbClr val="5858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9" name="Google Shape;1499;p88"/>
          <p:cNvSpPr/>
          <p:nvPr/>
        </p:nvSpPr>
        <p:spPr>
          <a:xfrm>
            <a:off x="457200" y="1600216"/>
            <a:ext cx="8229600" cy="4523451"/>
          </a:xfrm>
          <a:custGeom>
            <a:rect b="b" l="l" r="r" t="t"/>
            <a:pathLst>
              <a:path extrusionOk="0" h="3394710" w="8229600">
                <a:moveTo>
                  <a:pt x="0" y="3394455"/>
                </a:moveTo>
                <a:lnTo>
                  <a:pt x="8229600" y="3394455"/>
                </a:lnTo>
                <a:lnTo>
                  <a:pt x="8229600" y="0"/>
                </a:lnTo>
                <a:lnTo>
                  <a:pt x="0" y="0"/>
                </a:lnTo>
                <a:lnTo>
                  <a:pt x="0" y="3394455"/>
                </a:lnTo>
                <a:close/>
              </a:path>
            </a:pathLst>
          </a:custGeom>
          <a:solidFill>
            <a:srgbClr val="F3F3F3"/>
          </a:solidFill>
          <a:ln cap="flat" cmpd="sng" w="25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0" name="Google Shape;1500;p88"/>
          <p:cNvSpPr txBox="1"/>
          <p:nvPr>
            <p:ph idx="1" type="body"/>
          </p:nvPr>
        </p:nvSpPr>
        <p:spPr>
          <a:xfrm>
            <a:off x="302850" y="1524700"/>
            <a:ext cx="8538300" cy="47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762000" lvl="0" marL="958850" marR="168211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2000"/>
              <a:t>(String docid, String text):  </a:t>
            </a:r>
            <a:r>
              <a:rPr i="1" lang="en-US" sz="2000"/>
              <a:t>for each word w in text:</a:t>
            </a:r>
            <a:endParaRPr sz="2000"/>
          </a:p>
          <a:p>
            <a:pPr indent="0" lvl="0" marL="17208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lang="en-US" sz="2000"/>
              <a:t>(w, 1);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0" lvl="0" marL="958850" marR="5080" rtl="0" algn="l">
              <a:lnSpc>
                <a:spcPct val="1201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Reduce</a:t>
            </a:r>
            <a:r>
              <a:rPr lang="en-US" sz="2000"/>
              <a:t>(String term,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Iterator</a:t>
            </a:r>
            <a:r>
              <a:rPr lang="en-US" sz="2000"/>
              <a:t>&lt;Int&gt; values):  </a:t>
            </a:r>
            <a:r>
              <a:rPr i="1" lang="en-US" sz="2000"/>
              <a:t>int sum = 0;</a:t>
            </a:r>
            <a:endParaRPr sz="2000"/>
          </a:p>
          <a:p>
            <a:pPr indent="0" lvl="0" marL="9588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/>
              <a:t>for each v in values:</a:t>
            </a:r>
            <a:endParaRPr sz="2000"/>
          </a:p>
          <a:p>
            <a:pPr indent="0" lvl="0" marL="17208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/>
              <a:t>sum += v;</a:t>
            </a:r>
            <a:endParaRPr sz="2000"/>
          </a:p>
          <a:p>
            <a:pPr indent="0" lvl="0" marL="9588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lang="en-US" sz="2000"/>
              <a:t>(term, sum);</a:t>
            </a:r>
            <a:endParaRPr sz="2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89"/>
          <p:cNvSpPr txBox="1"/>
          <p:nvPr>
            <p:ph type="title"/>
          </p:nvPr>
        </p:nvSpPr>
        <p:spPr>
          <a:xfrm>
            <a:off x="1564005" y="333349"/>
            <a:ext cx="6017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WordCount: Configure Job</a:t>
            </a:r>
            <a:endParaRPr sz="2400"/>
          </a:p>
        </p:txBody>
      </p:sp>
      <p:sp>
        <p:nvSpPr>
          <p:cNvPr id="1506" name="Google Shape;1506;p89"/>
          <p:cNvSpPr txBox="1"/>
          <p:nvPr/>
        </p:nvSpPr>
        <p:spPr>
          <a:xfrm>
            <a:off x="402437" y="1610360"/>
            <a:ext cx="4271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Создание объекта Job: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89"/>
          <p:cNvSpPr txBox="1"/>
          <p:nvPr/>
        </p:nvSpPr>
        <p:spPr>
          <a:xfrm>
            <a:off x="402437" y="3171275"/>
            <a:ext cx="5372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Определение jar для задачи: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89"/>
          <p:cNvSpPr txBox="1"/>
          <p:nvPr/>
        </p:nvSpPr>
        <p:spPr>
          <a:xfrm>
            <a:off x="683564" y="2468964"/>
            <a:ext cx="8026500" cy="5343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 job = 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getInstance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(getConf(), “WordCount");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9" name="Google Shape;1509;p89"/>
          <p:cNvSpPr txBox="1"/>
          <p:nvPr/>
        </p:nvSpPr>
        <p:spPr>
          <a:xfrm>
            <a:off x="722058" y="4143671"/>
            <a:ext cx="8026500" cy="5343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setJarByClass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(getClass());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90"/>
          <p:cNvSpPr txBox="1"/>
          <p:nvPr>
            <p:ph type="title"/>
          </p:nvPr>
        </p:nvSpPr>
        <p:spPr>
          <a:xfrm>
            <a:off x="1564005" y="333349"/>
            <a:ext cx="6017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WordCount: Configure Job</a:t>
            </a:r>
            <a:endParaRPr sz="2400"/>
          </a:p>
        </p:txBody>
      </p:sp>
      <p:sp>
        <p:nvSpPr>
          <p:cNvPr id="1515" name="Google Shape;1515;p90"/>
          <p:cNvSpPr txBox="1"/>
          <p:nvPr/>
        </p:nvSpPr>
        <p:spPr>
          <a:xfrm>
            <a:off x="402437" y="1610360"/>
            <a:ext cx="3454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Определение input: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90"/>
          <p:cNvSpPr txBox="1"/>
          <p:nvPr/>
        </p:nvSpPr>
        <p:spPr>
          <a:xfrm>
            <a:off x="859637" y="3452029"/>
            <a:ext cx="76188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235584" lvl="0" marL="299085" marR="2400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 качестве пути может быть файл, директория,  шаблон пути (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/path/to/dir/test_*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2990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TextInputFormat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читает входные данные как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2990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текстовый файл (key – LongWritable, value – Text)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90"/>
          <p:cNvSpPr txBox="1"/>
          <p:nvPr/>
        </p:nvSpPr>
        <p:spPr>
          <a:xfrm>
            <a:off x="467537" y="2468896"/>
            <a:ext cx="8425200" cy="9441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TextInputFormat.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addInputPath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(job, new Path(args[0]));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setInputFormatClass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(TextInputFormat.class);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91"/>
          <p:cNvSpPr txBox="1"/>
          <p:nvPr>
            <p:ph type="title"/>
          </p:nvPr>
        </p:nvSpPr>
        <p:spPr>
          <a:xfrm>
            <a:off x="1564005" y="180169"/>
            <a:ext cx="60165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WordCount: Configure Job</a:t>
            </a:r>
            <a:endParaRPr sz="2400"/>
          </a:p>
        </p:txBody>
      </p:sp>
      <p:sp>
        <p:nvSpPr>
          <p:cNvPr id="1523" name="Google Shape;1523;p91"/>
          <p:cNvSpPr txBox="1"/>
          <p:nvPr/>
        </p:nvSpPr>
        <p:spPr>
          <a:xfrm>
            <a:off x="330200" y="1326659"/>
            <a:ext cx="37116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Определение output: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91"/>
          <p:cNvSpPr txBox="1"/>
          <p:nvPr/>
        </p:nvSpPr>
        <p:spPr>
          <a:xfrm>
            <a:off x="330200" y="3961384"/>
            <a:ext cx="7571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Если типы для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map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reduce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отличаются, то: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91"/>
          <p:cNvSpPr txBox="1"/>
          <p:nvPr/>
        </p:nvSpPr>
        <p:spPr>
          <a:xfrm>
            <a:off x="323532" y="2144436"/>
            <a:ext cx="8569200" cy="17652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91440" marR="863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TextOutputFormat.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setOutputPath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(job, new Path(args[1]));  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setOutputFormatClass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(TextOutputFormat.class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setOutputKeyClass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(Text.class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setOutputValueClass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(IntWritable.class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6" name="Google Shape;1526;p91"/>
          <p:cNvSpPr txBox="1"/>
          <p:nvPr/>
        </p:nvSpPr>
        <p:spPr>
          <a:xfrm>
            <a:off x="309841" y="4869163"/>
            <a:ext cx="8569200" cy="8619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650">
            <a:noAutofit/>
          </a:bodyPr>
          <a:lstStyle/>
          <a:p>
            <a:pPr indent="0" lvl="0" marL="91440" marR="2052320" rtl="0" algn="l">
              <a:lnSpc>
                <a:spcPct val="11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setMapOutputKeyClass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(Text.class);  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setMapOutputValueClass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(LongWritable.class);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7525"/>
            <a:ext cx="7861076" cy="45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92"/>
          <p:cNvSpPr txBox="1"/>
          <p:nvPr>
            <p:ph type="title"/>
          </p:nvPr>
        </p:nvSpPr>
        <p:spPr>
          <a:xfrm>
            <a:off x="1564005" y="333349"/>
            <a:ext cx="6018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WordCount: Configure Job</a:t>
            </a:r>
            <a:endParaRPr sz="2400"/>
          </a:p>
        </p:txBody>
      </p:sp>
      <p:sp>
        <p:nvSpPr>
          <p:cNvPr id="1532" name="Google Shape;1532;p92"/>
          <p:cNvSpPr txBox="1"/>
          <p:nvPr/>
        </p:nvSpPr>
        <p:spPr>
          <a:xfrm>
            <a:off x="330200" y="1610360"/>
            <a:ext cx="79920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Определение класса для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Mapper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Reducer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92"/>
          <p:cNvSpPr txBox="1"/>
          <p:nvPr/>
        </p:nvSpPr>
        <p:spPr>
          <a:xfrm>
            <a:off x="330200" y="3561351"/>
            <a:ext cx="65184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Определение класса для </a:t>
            </a: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Combiner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92"/>
          <p:cNvSpPr txBox="1"/>
          <p:nvPr/>
        </p:nvSpPr>
        <p:spPr>
          <a:xfrm>
            <a:off x="467537" y="2485152"/>
            <a:ext cx="8425200" cy="9441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setMapperClass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(WordCountMapper.class);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setReducerClass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(WordCountReducer.class);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5" name="Google Shape;1535;p92"/>
          <p:cNvSpPr txBox="1"/>
          <p:nvPr/>
        </p:nvSpPr>
        <p:spPr>
          <a:xfrm>
            <a:off x="467537" y="4527719"/>
            <a:ext cx="8425200" cy="5343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setCombinerClass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(WordCountReducer.class);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3"/>
          <p:cNvSpPr txBox="1"/>
          <p:nvPr>
            <p:ph type="title"/>
          </p:nvPr>
        </p:nvSpPr>
        <p:spPr>
          <a:xfrm>
            <a:off x="1455800" y="333349"/>
            <a:ext cx="6233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WordCount: запуск задачи</a:t>
            </a:r>
            <a:endParaRPr sz="2400"/>
          </a:p>
        </p:txBody>
      </p:sp>
      <p:sp>
        <p:nvSpPr>
          <p:cNvPr id="1541" name="Google Shape;1541;p93"/>
          <p:cNvSpPr txBox="1"/>
          <p:nvPr/>
        </p:nvSpPr>
        <p:spPr>
          <a:xfrm>
            <a:off x="330200" y="1610360"/>
            <a:ext cx="6777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Запускает задачу и ждет ее окончания: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93"/>
          <p:cNvSpPr txBox="1"/>
          <p:nvPr/>
        </p:nvSpPr>
        <p:spPr>
          <a:xfrm>
            <a:off x="787704" y="3256617"/>
            <a:ext cx="6765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true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в случае успеха,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false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в случае ошибки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93"/>
          <p:cNvSpPr txBox="1"/>
          <p:nvPr/>
        </p:nvSpPr>
        <p:spPr>
          <a:xfrm>
            <a:off x="395541" y="2564857"/>
            <a:ext cx="8425200" cy="6165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4600">
            <a:noAutofit/>
          </a:bodyPr>
          <a:lstStyle/>
          <a:p>
            <a:pPr indent="0" lvl="0" marL="10058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waitForCompletion</a:t>
            </a: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(true);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94"/>
          <p:cNvSpPr/>
          <p:nvPr/>
        </p:nvSpPr>
        <p:spPr>
          <a:xfrm>
            <a:off x="578053" y="164557"/>
            <a:ext cx="8026400" cy="6152266"/>
          </a:xfrm>
          <a:custGeom>
            <a:rect b="b" l="l" r="r" t="t"/>
            <a:pathLst>
              <a:path extrusionOk="0" h="4617085" w="8026400">
                <a:moveTo>
                  <a:pt x="0" y="4616704"/>
                </a:moveTo>
                <a:lnTo>
                  <a:pt x="8026400" y="4616704"/>
                </a:lnTo>
                <a:lnTo>
                  <a:pt x="8026400" y="0"/>
                </a:lnTo>
                <a:lnTo>
                  <a:pt x="0" y="0"/>
                </a:lnTo>
                <a:lnTo>
                  <a:pt x="0" y="4616704"/>
                </a:lnTo>
                <a:close/>
              </a:path>
            </a:pathLst>
          </a:custGeom>
          <a:solidFill>
            <a:srgbClr val="5858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9" name="Google Shape;1549;p94"/>
          <p:cNvSpPr/>
          <p:nvPr/>
        </p:nvSpPr>
        <p:spPr>
          <a:xfrm>
            <a:off x="578053" y="164557"/>
            <a:ext cx="8026400" cy="6152266"/>
          </a:xfrm>
          <a:custGeom>
            <a:rect b="b" l="l" r="r" t="t"/>
            <a:pathLst>
              <a:path extrusionOk="0" h="4617085" w="8026400">
                <a:moveTo>
                  <a:pt x="0" y="4616704"/>
                </a:moveTo>
                <a:lnTo>
                  <a:pt x="8026400" y="4616704"/>
                </a:lnTo>
                <a:lnTo>
                  <a:pt x="8026400" y="0"/>
                </a:lnTo>
                <a:lnTo>
                  <a:pt x="0" y="0"/>
                </a:lnTo>
                <a:lnTo>
                  <a:pt x="0" y="4616704"/>
                </a:lnTo>
                <a:close/>
              </a:path>
            </a:pathLst>
          </a:custGeom>
          <a:noFill/>
          <a:ln cap="flat" cmpd="sng" w="25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0" name="Google Shape;1550;p94"/>
          <p:cNvSpPr txBox="1"/>
          <p:nvPr/>
        </p:nvSpPr>
        <p:spPr>
          <a:xfrm>
            <a:off x="656945" y="180169"/>
            <a:ext cx="7707000" cy="60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915035" lvl="0" marL="927100" marR="10883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WordCountJob 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Configured 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Tool 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  @Override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int 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(String[] args) throws Exception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41500" marR="5372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 job = Job.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getInstance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(getConf(), "WordCount");  job.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setJarByClass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(getClass());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41500" marR="21653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TextInputFormat.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addInputPath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(job, new Path(args[0]));  job.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setInputFormatClass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(TextInputFormat.class);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41500" marR="106934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setMapperClass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(WordCountMapper.class);  job.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setReducerClass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(WordCountReducer.class);  job.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setCombinerClass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(WordCountReducer.class);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415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TextOutputFormat.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setOutputPath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(job, new Path(args[1]));  job.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setOutputFormatClass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(TextOutputFormat.class);  job.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setOutputKeyClass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(Text.class);  job.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setOutputValueClass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(IntWritable.class);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415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return job.</a:t>
            </a:r>
            <a:r>
              <a:rPr b="1"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waitForCompletion</a:t>
            </a: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(true) ? 0 : 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94"/>
          <p:cNvSpPr txBox="1"/>
          <p:nvPr/>
        </p:nvSpPr>
        <p:spPr>
          <a:xfrm>
            <a:off x="765750" y="6316825"/>
            <a:ext cx="7337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программа в целом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5"/>
          <p:cNvSpPr txBox="1"/>
          <p:nvPr/>
        </p:nvSpPr>
        <p:spPr>
          <a:xfrm>
            <a:off x="696675" y="1508750"/>
            <a:ext cx="8337000" cy="29964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825">
            <a:noAutofit/>
          </a:bodyPr>
          <a:lstStyle/>
          <a:p>
            <a:pPr indent="-915034" lvl="0" marL="1005839" marR="12560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 class WordCountJob extends Configured implements Tool{  public static void main(String[] args) throws Exception {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 exitCode = ToolRunner.run(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14400" lvl="0" marL="1920238" marR="23037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 WordCountJob(), args);  System.exit(exitCode);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05839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6"/>
          <p:cNvSpPr txBox="1"/>
          <p:nvPr>
            <p:ph type="title"/>
          </p:nvPr>
        </p:nvSpPr>
        <p:spPr>
          <a:xfrm>
            <a:off x="2210180" y="127271"/>
            <a:ext cx="4723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WordCount: Mapper</a:t>
            </a:r>
            <a:endParaRPr sz="2400"/>
          </a:p>
        </p:txBody>
      </p:sp>
      <p:sp>
        <p:nvSpPr>
          <p:cNvPr id="1562" name="Google Shape;1562;p96"/>
          <p:cNvSpPr txBox="1"/>
          <p:nvPr/>
        </p:nvSpPr>
        <p:spPr>
          <a:xfrm>
            <a:off x="258267" y="1171787"/>
            <a:ext cx="33711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Наследник класса: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96"/>
          <p:cNvSpPr txBox="1"/>
          <p:nvPr/>
        </p:nvSpPr>
        <p:spPr>
          <a:xfrm>
            <a:off x="258267" y="2580301"/>
            <a:ext cx="66930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Должен быть реализован метод map():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96"/>
          <p:cNvSpPr txBox="1"/>
          <p:nvPr/>
        </p:nvSpPr>
        <p:spPr>
          <a:xfrm>
            <a:off x="258267" y="3856519"/>
            <a:ext cx="71940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Типы key / value (из org.apache.hadoop.io):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IntWritable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ImmutableBytesWritable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96"/>
          <p:cNvSpPr txBox="1"/>
          <p:nvPr/>
        </p:nvSpPr>
        <p:spPr>
          <a:xfrm>
            <a:off x="467537" y="2084916"/>
            <a:ext cx="8425200" cy="5343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05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Mapper &lt;KEYIN, VALUEIN, KEYOUT, VALUEOUT&gt;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6" name="Google Shape;1566;p96"/>
          <p:cNvSpPr txBox="1"/>
          <p:nvPr/>
        </p:nvSpPr>
        <p:spPr>
          <a:xfrm>
            <a:off x="467537" y="3428915"/>
            <a:ext cx="8425200" cy="5343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void map(KEYIN key, VALUEIN value, Context context){}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97"/>
          <p:cNvSpPr/>
          <p:nvPr/>
        </p:nvSpPr>
        <p:spPr>
          <a:xfrm>
            <a:off x="251523" y="317076"/>
            <a:ext cx="8641080" cy="6028730"/>
          </a:xfrm>
          <a:custGeom>
            <a:rect b="b" l="l" r="r" t="t"/>
            <a:pathLst>
              <a:path extrusionOk="0" h="4524375" w="8641080">
                <a:moveTo>
                  <a:pt x="0" y="4524375"/>
                </a:moveTo>
                <a:lnTo>
                  <a:pt x="8640953" y="4524375"/>
                </a:lnTo>
                <a:lnTo>
                  <a:pt x="8640953" y="0"/>
                </a:lnTo>
                <a:lnTo>
                  <a:pt x="0" y="0"/>
                </a:lnTo>
                <a:lnTo>
                  <a:pt x="0" y="4524375"/>
                </a:lnTo>
                <a:close/>
              </a:path>
            </a:pathLst>
          </a:custGeom>
          <a:solidFill>
            <a:srgbClr val="5858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2" name="Google Shape;1572;p97"/>
          <p:cNvSpPr/>
          <p:nvPr/>
        </p:nvSpPr>
        <p:spPr>
          <a:xfrm>
            <a:off x="251523" y="317076"/>
            <a:ext cx="8641080" cy="6028730"/>
          </a:xfrm>
          <a:custGeom>
            <a:rect b="b" l="l" r="r" t="t"/>
            <a:pathLst>
              <a:path extrusionOk="0" h="4524375" w="8641080">
                <a:moveTo>
                  <a:pt x="0" y="4524375"/>
                </a:moveTo>
                <a:lnTo>
                  <a:pt x="8640953" y="4524375"/>
                </a:lnTo>
                <a:lnTo>
                  <a:pt x="8640953" y="0"/>
                </a:lnTo>
                <a:lnTo>
                  <a:pt x="0" y="0"/>
                </a:lnTo>
                <a:lnTo>
                  <a:pt x="0" y="4524375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3" name="Google Shape;1573;p97"/>
          <p:cNvSpPr txBox="1"/>
          <p:nvPr/>
        </p:nvSpPr>
        <p:spPr>
          <a:xfrm>
            <a:off x="330200" y="330877"/>
            <a:ext cx="8455800" cy="5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b="1"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WordCountMapper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893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b="1"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Mapper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&lt;LongWritable, Text, Text, IntWritable&gt;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03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private final static IntWritable one = new IntWritable(1);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03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private final Text word = new Text();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038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03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protected void </a:t>
            </a:r>
            <a:r>
              <a:rPr b="1"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(LongWritable </a:t>
            </a:r>
            <a:r>
              <a:rPr b="1"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Text </a:t>
            </a:r>
            <a:r>
              <a:rPr b="1"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Context context)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424814" lvl="0" marL="989330" marR="19005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throws IOException, InterruptedException {  StringTokenizer tokenizer =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5547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new StringTokenizer(</a:t>
            </a:r>
            <a:r>
              <a:rPr b="1"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.toString());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9583" lvl="0" marL="1478915" marR="3059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while (tokenizer.hasMoreTokens()) {  word.set(tokenizer.nextToken());  context.</a:t>
            </a:r>
            <a:r>
              <a:rPr b="1"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(word, one);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501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/>
          <p:cNvSpPr txBox="1"/>
          <p:nvPr>
            <p:ph type="title"/>
          </p:nvPr>
        </p:nvSpPr>
        <p:spPr>
          <a:xfrm>
            <a:off x="2178176" y="232596"/>
            <a:ext cx="4788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WordCount: Reducer</a:t>
            </a:r>
            <a:endParaRPr sz="2400"/>
          </a:p>
        </p:txBody>
      </p:sp>
      <p:sp>
        <p:nvSpPr>
          <p:cNvPr id="1579" name="Google Shape;1579;p98"/>
          <p:cNvSpPr txBox="1"/>
          <p:nvPr/>
        </p:nvSpPr>
        <p:spPr>
          <a:xfrm>
            <a:off x="258267" y="1232745"/>
            <a:ext cx="33711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Наследник класса: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98"/>
          <p:cNvSpPr txBox="1"/>
          <p:nvPr/>
        </p:nvSpPr>
        <p:spPr>
          <a:xfrm>
            <a:off x="258267" y="2769276"/>
            <a:ext cx="70713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Должен быть реализован метод reduce():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98"/>
          <p:cNvSpPr txBox="1"/>
          <p:nvPr/>
        </p:nvSpPr>
        <p:spPr>
          <a:xfrm>
            <a:off x="258267" y="4964717"/>
            <a:ext cx="78777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Типы входных данных в Reducer должны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совпадать с типами выходных данных Mapper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98"/>
          <p:cNvSpPr txBox="1"/>
          <p:nvPr/>
        </p:nvSpPr>
        <p:spPr>
          <a:xfrm>
            <a:off x="467537" y="2127419"/>
            <a:ext cx="8425200" cy="5343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050">
            <a:no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Reducer&lt;KEYIN, VALUEIN, KEYOUT, VALUEOUT&gt;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3" name="Google Shape;1583;p98"/>
          <p:cNvSpPr txBox="1"/>
          <p:nvPr/>
        </p:nvSpPr>
        <p:spPr>
          <a:xfrm>
            <a:off x="467537" y="3733308"/>
            <a:ext cx="8425200" cy="9441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6500">
            <a:no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void reduce(KEYIN key, Iterable&lt;VALUEIN&gt; values,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20238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Context context){}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99"/>
          <p:cNvSpPr/>
          <p:nvPr/>
        </p:nvSpPr>
        <p:spPr>
          <a:xfrm>
            <a:off x="251523" y="291676"/>
            <a:ext cx="8713470" cy="5659814"/>
          </a:xfrm>
          <a:custGeom>
            <a:rect b="b" l="l" r="r" t="t"/>
            <a:pathLst>
              <a:path extrusionOk="0" h="4247515" w="8713470">
                <a:moveTo>
                  <a:pt x="0" y="4247260"/>
                </a:moveTo>
                <a:lnTo>
                  <a:pt x="8712962" y="4247260"/>
                </a:lnTo>
                <a:lnTo>
                  <a:pt x="8712962" y="0"/>
                </a:lnTo>
                <a:lnTo>
                  <a:pt x="0" y="0"/>
                </a:lnTo>
                <a:lnTo>
                  <a:pt x="0" y="4247260"/>
                </a:lnTo>
                <a:close/>
              </a:path>
            </a:pathLst>
          </a:custGeom>
          <a:solidFill>
            <a:srgbClr val="5858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9" name="Google Shape;1589;p99"/>
          <p:cNvSpPr/>
          <p:nvPr/>
        </p:nvSpPr>
        <p:spPr>
          <a:xfrm>
            <a:off x="251523" y="291676"/>
            <a:ext cx="8713470" cy="5659814"/>
          </a:xfrm>
          <a:custGeom>
            <a:rect b="b" l="l" r="r" t="t"/>
            <a:pathLst>
              <a:path extrusionOk="0" h="4247515" w="8713470">
                <a:moveTo>
                  <a:pt x="0" y="4247260"/>
                </a:moveTo>
                <a:lnTo>
                  <a:pt x="8712962" y="4247260"/>
                </a:lnTo>
                <a:lnTo>
                  <a:pt x="8712962" y="0"/>
                </a:lnTo>
                <a:lnTo>
                  <a:pt x="0" y="0"/>
                </a:lnTo>
                <a:lnTo>
                  <a:pt x="0" y="4247260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0" name="Google Shape;1590;p99"/>
          <p:cNvSpPr txBox="1"/>
          <p:nvPr/>
        </p:nvSpPr>
        <p:spPr>
          <a:xfrm>
            <a:off x="330200" y="299212"/>
            <a:ext cx="8079600" cy="55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WordCountReducer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60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Reducer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&lt;Text, IntWritable, Text, IntWritable&gt;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60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546100" lvl="0" marL="1105535" marR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protected void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reduce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(Text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 Iterable&lt;IntWritable&gt;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Context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throws IOException, InterruptedException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055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sum = 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055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(IntWritable value :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65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sum += value.get();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05535" marR="0" rtl="0" algn="l">
              <a:lnSpc>
                <a:spcPct val="119444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105535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context.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write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new IntWritable(sum));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8165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00"/>
          <p:cNvSpPr txBox="1"/>
          <p:nvPr>
            <p:ph type="title"/>
          </p:nvPr>
        </p:nvSpPr>
        <p:spPr>
          <a:xfrm>
            <a:off x="1155598" y="223689"/>
            <a:ext cx="68313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Reducer в качестве Combiner</a:t>
            </a:r>
            <a:endParaRPr sz="2400"/>
          </a:p>
        </p:txBody>
      </p:sp>
      <p:sp>
        <p:nvSpPr>
          <p:cNvPr id="1596" name="Google Shape;1596;p100"/>
          <p:cNvSpPr txBox="1"/>
          <p:nvPr/>
        </p:nvSpPr>
        <p:spPr>
          <a:xfrm>
            <a:off x="258267" y="1302645"/>
            <a:ext cx="8538300" cy="4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noAutofit/>
          </a:bodyPr>
          <a:lstStyle/>
          <a:p>
            <a:pPr indent="-2794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Меньше данных отправляется на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Reducer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Типы key/value в output у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Reducer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Mapper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равны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9400" lvl="0" marL="355600" marR="0" rtl="0" algn="l">
              <a:lnSpc>
                <a:spcPct val="114000"/>
              </a:lnSpc>
              <a:spcBef>
                <a:spcPts val="3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Фреймворк MapReduce</a:t>
            </a:r>
            <a:r>
              <a:rPr lang="en-US" sz="2000" u="sng">
                <a:latin typeface="Arial"/>
                <a:ea typeface="Arial"/>
                <a:cs typeface="Arial"/>
                <a:sym typeface="Arial"/>
              </a:rPr>
              <a:t> не гарантирует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вызов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Combiner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Нужно только с точки зрения оптимизации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8284" lvl="1" marL="756285" marR="640080" rtl="0" algn="l">
              <a:lnSpc>
                <a:spcPct val="108076"/>
              </a:lnSpc>
              <a:spcBef>
                <a:spcPts val="66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Логика приложения не должна зависеть от вызова  вызов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Combiner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1"/>
          <p:cNvSpPr txBox="1"/>
          <p:nvPr>
            <p:ph type="title"/>
          </p:nvPr>
        </p:nvSpPr>
        <p:spPr>
          <a:xfrm>
            <a:off x="2092832" y="281703"/>
            <a:ext cx="4959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Типы данных в Hadoop</a:t>
            </a:r>
            <a:endParaRPr sz="2400"/>
          </a:p>
        </p:txBody>
      </p:sp>
      <p:sp>
        <p:nvSpPr>
          <p:cNvPr id="1602" name="Google Shape;1602;p101"/>
          <p:cNvSpPr txBox="1"/>
          <p:nvPr/>
        </p:nvSpPr>
        <p:spPr>
          <a:xfrm>
            <a:off x="330200" y="1435607"/>
            <a:ext cx="82107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-3111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Writable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7954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Определяет протокол де-сериализации. Каждый тип в Hadoop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07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должен быть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Writable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WritableComprable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7954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Определяет порядок сортировки. Все ключи должны быть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07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WritableComprable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(но не значения!)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Text, IntWritable, LongWritable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и т.д.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19772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Конкретные реализации для конкретных типов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1150" lvl="0" marL="355600" marR="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SequenceFiles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73685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Бинарно-закодированная последовательность пар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key/value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932900" y="105475"/>
            <a:ext cx="52782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Отказы оборудования</a:t>
            </a:r>
            <a:endParaRPr sz="2200"/>
          </a:p>
        </p:txBody>
      </p:sp>
      <p:sp>
        <p:nvSpPr>
          <p:cNvPr id="156" name="Google Shape;156;p21"/>
          <p:cNvSpPr txBox="1"/>
          <p:nvPr/>
        </p:nvSpPr>
        <p:spPr>
          <a:xfrm>
            <a:off x="616850" y="632605"/>
            <a:ext cx="7616700" cy="1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-2667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Чем больше количество машин, тем чаще  будут отказы железа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73025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Hadoop разрабатывался с учетом отказов  железа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Репликация данных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62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Перезапуск тасков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 txBox="1"/>
          <p:nvPr>
            <p:ph type="title"/>
          </p:nvPr>
        </p:nvSpPr>
        <p:spPr>
          <a:xfrm>
            <a:off x="876625" y="2724570"/>
            <a:ext cx="73896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Инкапсуляция сложности реализации</a:t>
            </a:r>
            <a:endParaRPr sz="2200"/>
          </a:p>
        </p:txBody>
      </p:sp>
      <p:sp>
        <p:nvSpPr>
          <p:cNvPr id="158" name="Google Shape;158;p21"/>
          <p:cNvSpPr txBox="1"/>
          <p:nvPr/>
        </p:nvSpPr>
        <p:spPr>
          <a:xfrm>
            <a:off x="616850" y="3161375"/>
            <a:ext cx="7907100" cy="3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noAutofit/>
          </a:bodyPr>
          <a:lstStyle/>
          <a:p>
            <a:pPr indent="-323850" lvl="0" marL="355600" marR="40005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Hadoop скрывает многие сложности распределенных и  многопоточных систем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23850" lvl="0" marL="355600" marR="622300" rtl="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Освобождает разработчика от заботы о проблемах  системного уровня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Race conditions, ожидание данных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7019" lvl="1" marL="756285" marR="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Организация передачи данных, распределение данных,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756285" marR="0" rtl="0" algn="l">
              <a:lnSpc>
                <a:spcPct val="107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доставка кода и т.д.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23850" lvl="0" marL="355600" marR="5080" rtl="0" algn="l">
              <a:lnSpc>
                <a:spcPct val="96000"/>
              </a:lnSpc>
              <a:spcBef>
                <a:spcPts val="575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Позволяет разработчику фокусироваться на разработке  приложения и реализации бизнес-логики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02"/>
          <p:cNvSpPr txBox="1"/>
          <p:nvPr>
            <p:ph type="title"/>
          </p:nvPr>
        </p:nvSpPr>
        <p:spPr>
          <a:xfrm>
            <a:off x="561238" y="380085"/>
            <a:ext cx="8020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Комплексные типы данных в Hadoop</a:t>
            </a:r>
            <a:endParaRPr sz="2400"/>
          </a:p>
        </p:txBody>
      </p:sp>
      <p:sp>
        <p:nvSpPr>
          <p:cNvPr id="1608" name="Google Shape;1608;p102"/>
          <p:cNvSpPr txBox="1"/>
          <p:nvPr/>
        </p:nvSpPr>
        <p:spPr>
          <a:xfrm>
            <a:off x="535950" y="1288376"/>
            <a:ext cx="7082700" cy="5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Простой способ: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Закодировать в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Text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508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Для раскодирования нужен специальный  метод парсинга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5584" lvl="0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Просто, работает, но…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Сложный (правильный) способ:</a:t>
            </a:r>
            <a:endParaRPr sz="2000">
              <a:solidFill>
                <a:schemeClr val="dk1"/>
              </a:solidFill>
            </a:endParaRPr>
          </a:p>
          <a:p>
            <a:pPr indent="-235584" lvl="0" marL="756285" rtl="0" algn="l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Определить реализацию своего типа</a:t>
            </a:r>
            <a:endParaRPr sz="2000">
              <a:solidFill>
                <a:schemeClr val="dk1"/>
              </a:solidFill>
            </a:endParaRPr>
          </a:p>
          <a:p>
            <a:pPr indent="0" lvl="0" marL="756285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</a:rPr>
              <a:t>Writable(Comprable)</a:t>
            </a:r>
            <a:endParaRPr sz="2000">
              <a:solidFill>
                <a:schemeClr val="dk1"/>
              </a:solidFill>
            </a:endParaRPr>
          </a:p>
          <a:p>
            <a:pPr indent="-235584" lvl="0" marL="756285" marR="395605" rtl="0" algn="l"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Необходимо реализовать методы </a:t>
            </a:r>
            <a:r>
              <a:rPr b="1" i="1" lang="en-US" sz="2000">
                <a:solidFill>
                  <a:schemeClr val="dk1"/>
                </a:solidFill>
              </a:rPr>
              <a:t>readFields,  write, (compareTo)</a:t>
            </a:r>
            <a:endParaRPr sz="2000">
              <a:solidFill>
                <a:schemeClr val="dk1"/>
              </a:solidFill>
            </a:endParaRPr>
          </a:p>
          <a:p>
            <a:pPr indent="-235584" lvl="0" marL="756285" marR="5080" rtl="0" algn="l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Более производительное решение, но сложнее  в реализации</a:t>
            </a:r>
            <a:endParaRPr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03"/>
          <p:cNvSpPr txBox="1"/>
          <p:nvPr>
            <p:ph type="title"/>
          </p:nvPr>
        </p:nvSpPr>
        <p:spPr>
          <a:xfrm>
            <a:off x="2878073" y="281703"/>
            <a:ext cx="3390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Класс </a:t>
            </a: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InputSplit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103"/>
          <p:cNvSpPr txBox="1"/>
          <p:nvPr/>
        </p:nvSpPr>
        <p:spPr>
          <a:xfrm>
            <a:off x="330200" y="1220067"/>
            <a:ext cx="8211300" cy="45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75">
            <a:noAutofit/>
          </a:bodyPr>
          <a:lstStyle/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Split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–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это набор логически организованных записей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Строки в файле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Строки в выборке из БД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Каждый экземпляр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Mapper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обрабатывает один split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Функция </a:t>
            </a: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map(k, v)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вызывается для каждой записи из split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0" marL="3556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Cплиты реализуются расширением класса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InputSplit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FileSplit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TableSplit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4"/>
          <p:cNvSpPr txBox="1"/>
          <p:nvPr>
            <p:ph type="title"/>
          </p:nvPr>
        </p:nvSpPr>
        <p:spPr>
          <a:xfrm>
            <a:off x="2378201" y="127271"/>
            <a:ext cx="4387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Класс </a:t>
            </a: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InputFormat</a:t>
            </a:r>
            <a:endParaRPr sz="2400"/>
          </a:p>
        </p:txBody>
      </p:sp>
      <p:sp>
        <p:nvSpPr>
          <p:cNvPr id="1620" name="Google Shape;1620;p104"/>
          <p:cNvSpPr txBox="1"/>
          <p:nvPr/>
        </p:nvSpPr>
        <p:spPr>
          <a:xfrm>
            <a:off x="535950" y="1293300"/>
            <a:ext cx="6627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noAutofit/>
          </a:bodyPr>
          <a:lstStyle/>
          <a:p>
            <a:pPr indent="-266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Создает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input splits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6700" lvl="0" marL="355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Определяет, как читать каждый </a:t>
            </a: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split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1" name="Google Shape;1621;p104"/>
          <p:cNvSpPr/>
          <p:nvPr/>
        </p:nvSpPr>
        <p:spPr>
          <a:xfrm>
            <a:off x="558793" y="2411054"/>
            <a:ext cx="8026400" cy="3076556"/>
          </a:xfrm>
          <a:custGeom>
            <a:rect b="b" l="l" r="r" t="t"/>
            <a:pathLst>
              <a:path extrusionOk="0" h="2308860" w="8026400">
                <a:moveTo>
                  <a:pt x="0" y="2308352"/>
                </a:moveTo>
                <a:lnTo>
                  <a:pt x="8026400" y="2308352"/>
                </a:lnTo>
                <a:lnTo>
                  <a:pt x="8026400" y="0"/>
                </a:lnTo>
                <a:lnTo>
                  <a:pt x="0" y="0"/>
                </a:lnTo>
                <a:lnTo>
                  <a:pt x="0" y="2308352"/>
                </a:lnTo>
                <a:close/>
              </a:path>
            </a:pathLst>
          </a:custGeom>
          <a:solidFill>
            <a:srgbClr val="5858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22" name="Google Shape;1622;p104"/>
          <p:cNvSpPr/>
          <p:nvPr/>
        </p:nvSpPr>
        <p:spPr>
          <a:xfrm>
            <a:off x="567143" y="2411054"/>
            <a:ext cx="8026400" cy="3076556"/>
          </a:xfrm>
          <a:custGeom>
            <a:rect b="b" l="l" r="r" t="t"/>
            <a:pathLst>
              <a:path extrusionOk="0" h="2308860" w="8026400">
                <a:moveTo>
                  <a:pt x="0" y="2308352"/>
                </a:moveTo>
                <a:lnTo>
                  <a:pt x="8026400" y="2308352"/>
                </a:lnTo>
                <a:lnTo>
                  <a:pt x="8026400" y="0"/>
                </a:lnTo>
                <a:lnTo>
                  <a:pt x="0" y="0"/>
                </a:lnTo>
                <a:lnTo>
                  <a:pt x="0" y="2308352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23" name="Google Shape;1623;p104"/>
          <p:cNvSpPr txBox="1"/>
          <p:nvPr/>
        </p:nvSpPr>
        <p:spPr>
          <a:xfrm>
            <a:off x="728597" y="2697292"/>
            <a:ext cx="6916500" cy="29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 abstract class </a:t>
            </a:r>
            <a:r>
              <a:rPr b="1" lang="en-US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InputFormat&lt;K</a:t>
            </a: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V&gt; {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1620520" lvl="0" marL="1841500" marR="104266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 abstract List&lt;InputSplit&gt; </a:t>
            </a:r>
            <a:r>
              <a:rPr b="1" lang="en-US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getSplits</a:t>
            </a: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(JobContext context)  throws IOException, InterruptedException;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09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 abstract RecordReader&lt;K,V&gt; </a:t>
            </a:r>
            <a:r>
              <a:rPr b="1" lang="en-US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createRecordReader</a:t>
            </a: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(InputSplit split,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TaskAttemptContext context 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throws IOException, InterruptedException;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05"/>
          <p:cNvSpPr txBox="1"/>
          <p:nvPr/>
        </p:nvSpPr>
        <p:spPr>
          <a:xfrm>
            <a:off x="474370" y="464988"/>
            <a:ext cx="6419100" cy="47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984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Готовые классы-реализации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InputFormat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TextInputFormat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2" marL="1155700" marR="0" rtl="0" algn="l">
              <a:lnSpc>
                <a:spcPct val="11975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LongWritable / Text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NLineInputFormat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2" marL="1155700" marR="0" rtl="0" algn="l">
              <a:lnSpc>
                <a:spcPct val="119750"/>
              </a:lnSpc>
              <a:spcBef>
                <a:spcPts val="2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NLineInputFormat.setNumLinesPerSplit(job, 100);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984" lvl="1" marL="756285" marR="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DBInputFormat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TableInputFormat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(HBASE)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2" marL="1155700" marR="0" rtl="0" algn="l">
              <a:lnSpc>
                <a:spcPct val="119750"/>
              </a:lnSpc>
              <a:spcBef>
                <a:spcPts val="1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ImmutableBytesWritable / Result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1" i="0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SequenceFileInputFormat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355600" marR="0" rtl="0" algn="l">
              <a:lnSpc>
                <a:spcPct val="119814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Выбор нужного формата: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5"/>
          <p:cNvSpPr txBox="1"/>
          <p:nvPr/>
        </p:nvSpPr>
        <p:spPr>
          <a:xfrm>
            <a:off x="683564" y="5445217"/>
            <a:ext cx="8026500" cy="5343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noAutofit/>
          </a:bodyPr>
          <a:lstStyle/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setInputFormatClass</a:t>
            </a:r>
            <a:r>
              <a:rPr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US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InputFormat.class);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06"/>
          <p:cNvSpPr txBox="1"/>
          <p:nvPr>
            <p:ph type="title"/>
          </p:nvPr>
        </p:nvSpPr>
        <p:spPr>
          <a:xfrm>
            <a:off x="2169032" y="333349"/>
            <a:ext cx="4805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Класс </a:t>
            </a: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OutputFormat</a:t>
            </a:r>
            <a:endParaRPr sz="2400"/>
          </a:p>
        </p:txBody>
      </p:sp>
      <p:sp>
        <p:nvSpPr>
          <p:cNvPr id="1635" name="Google Shape;1635;p106"/>
          <p:cNvSpPr txBox="1"/>
          <p:nvPr/>
        </p:nvSpPr>
        <p:spPr>
          <a:xfrm>
            <a:off x="535940" y="1499984"/>
            <a:ext cx="72726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noAutofit/>
          </a:bodyPr>
          <a:lstStyle/>
          <a:p>
            <a:pPr indent="-2921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Определяет формат выходных данных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0" marL="3556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Реализация интерфейса класса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OutputFormat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Проверяет output для задачи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Создает реализацию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RecordWriter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Создает реализацию </a:t>
            </a:r>
            <a:r>
              <a:rPr b="1" i="1" lang="en-US" sz="2000" u="none" cap="none" strike="noStrike">
                <a:latin typeface="Arial"/>
                <a:ea typeface="Arial"/>
                <a:cs typeface="Arial"/>
                <a:sym typeface="Arial"/>
              </a:rPr>
              <a:t>OutputCommitter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07"/>
          <p:cNvSpPr txBox="1"/>
          <p:nvPr/>
        </p:nvSpPr>
        <p:spPr>
          <a:xfrm>
            <a:off x="330200" y="469052"/>
            <a:ext cx="59760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noAutofit/>
          </a:bodyPr>
          <a:lstStyle/>
          <a:p>
            <a:pPr indent="-3175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Готовые классы-реализации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OutputFormat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TextOutputFormat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DBOutputFormat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TableOutputFormat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(HBASE)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SequenceFileOutputFormat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984" lvl="1" marL="756285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1" lang="en-US" sz="20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NullOutputFormat</a:t>
            </a:r>
            <a:endParaRPr b="0" i="0" sz="20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355600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Выбор нужного формата: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07"/>
          <p:cNvSpPr txBox="1"/>
          <p:nvPr/>
        </p:nvSpPr>
        <p:spPr>
          <a:xfrm>
            <a:off x="683564" y="4886197"/>
            <a:ext cx="8026500" cy="1232100"/>
          </a:xfrm>
          <a:prstGeom prst="rect">
            <a:avLst/>
          </a:prstGeom>
          <a:solidFill>
            <a:srgbClr val="585858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225">
            <a:noAutofit/>
          </a:bodyPr>
          <a:lstStyle/>
          <a:p>
            <a:pPr indent="0" lvl="0" marL="548640" marR="12045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job.</a:t>
            </a:r>
            <a:r>
              <a:rPr b="1"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setOutputFormatClass</a:t>
            </a:r>
            <a:r>
              <a:rPr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US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OutputFormat.class);  job.</a:t>
            </a:r>
            <a:r>
              <a:rPr b="1"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setOutputKeyClass</a:t>
            </a:r>
            <a:r>
              <a:rPr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US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Key.class);  job.</a:t>
            </a:r>
            <a:r>
              <a:rPr b="1"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setOutputValueClass</a:t>
            </a:r>
            <a:r>
              <a:rPr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US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i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Value.class);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08"/>
          <p:cNvSpPr txBox="1"/>
          <p:nvPr>
            <p:ph type="title"/>
          </p:nvPr>
        </p:nvSpPr>
        <p:spPr>
          <a:xfrm>
            <a:off x="1861185" y="333349"/>
            <a:ext cx="5421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Shuffle и Sort в Hadoop</a:t>
            </a:r>
            <a:endParaRPr sz="2400"/>
          </a:p>
        </p:txBody>
      </p:sp>
      <p:sp>
        <p:nvSpPr>
          <p:cNvPr id="1647" name="Google Shape;1647;p108"/>
          <p:cNvSpPr txBox="1"/>
          <p:nvPr/>
        </p:nvSpPr>
        <p:spPr>
          <a:xfrm>
            <a:off x="535940" y="1559560"/>
            <a:ext cx="78276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238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На стороне </a:t>
            </a:r>
            <a:r>
              <a:rPr b="1" i="1" lang="en-US" sz="1500">
                <a:latin typeface="Arial"/>
                <a:ea typeface="Arial"/>
                <a:cs typeface="Arial"/>
                <a:sym typeface="Arial"/>
              </a:rPr>
              <a:t>Map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86385" lvl="1" marL="756285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Выходные данные сохраняются в памяти в циклическом буфере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6385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Когда размер буфера достигает предела, данные “скидываются” (</a:t>
            </a:r>
            <a:r>
              <a:rPr b="0" i="1" lang="en-US" sz="15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spilled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) на диск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6385" lvl="1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Все “сброшенные” части объединяются (</a:t>
            </a:r>
            <a:r>
              <a:rPr b="0" i="1" lang="en-US" sz="15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merge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) в один файл, разбитый на части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1300" lvl="2" marL="11557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Внутри каждой части данные отсортированы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1300" lvl="2" marL="1155700" marR="0" rtl="0" algn="l">
              <a:lnSpc>
                <a:spcPct val="11923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i="1" lang="en-US" sz="1500" u="none" cap="none" strike="noStrike">
                <a:latin typeface="Arial"/>
                <a:ea typeface="Arial"/>
                <a:cs typeface="Arial"/>
                <a:sym typeface="Arial"/>
              </a:rPr>
              <a:t>Combiner 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запускается во время процедуры объединения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3850" lvl="0" marL="3556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На стороне </a:t>
            </a:r>
            <a:r>
              <a:rPr b="1" i="1" lang="en-US" sz="1500">
                <a:latin typeface="Arial"/>
                <a:ea typeface="Arial"/>
                <a:cs typeface="Arial"/>
                <a:sym typeface="Arial"/>
              </a:rPr>
              <a:t>Reduce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286385" lvl="1" marL="75628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Выходные данные от мапперов копируются на машину, где будет запущен редьюсер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6385" lvl="1" marL="756285" marR="508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Процесс сортировки (</a:t>
            </a:r>
            <a:r>
              <a:rPr b="0" i="1" lang="en-US" sz="15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sort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) представляет собой многопроходный процесс объединения  (</a:t>
            </a:r>
            <a:r>
              <a:rPr b="0" i="1" lang="en-US" sz="15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merge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) данных от мапперов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1300" lvl="2" marL="1155700" marR="0" rtl="0" algn="l">
              <a:lnSpc>
                <a:spcPct val="119615"/>
              </a:lnSpc>
              <a:spcBef>
                <a:spcPts val="1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Это происходит в памяти и затем пишется на диск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6385" lvl="1" marL="756285" marR="0" rtl="0" algn="l">
              <a:lnSpc>
                <a:spcPct val="119666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Итоговый результат объединения отправляется непосредственно на редьюсер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09"/>
          <p:cNvSpPr txBox="1"/>
          <p:nvPr>
            <p:ph type="title"/>
          </p:nvPr>
        </p:nvSpPr>
        <p:spPr>
          <a:xfrm>
            <a:off x="2111120" y="102955"/>
            <a:ext cx="4921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Shuffle и Sort в Hadoop</a:t>
            </a:r>
            <a:endParaRPr sz="2400"/>
          </a:p>
        </p:txBody>
      </p:sp>
      <p:sp>
        <p:nvSpPr>
          <p:cNvPr id="1653" name="Google Shape;1653;p109"/>
          <p:cNvSpPr/>
          <p:nvPr/>
        </p:nvSpPr>
        <p:spPr>
          <a:xfrm>
            <a:off x="562355" y="2995168"/>
            <a:ext cx="1676400" cy="20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09"/>
          <p:cNvSpPr/>
          <p:nvPr/>
        </p:nvSpPr>
        <p:spPr>
          <a:xfrm>
            <a:off x="812291" y="3519423"/>
            <a:ext cx="1226700" cy="111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09"/>
          <p:cNvSpPr/>
          <p:nvPr/>
        </p:nvSpPr>
        <p:spPr>
          <a:xfrm>
            <a:off x="609612" y="3026833"/>
            <a:ext cx="1582420" cy="1953730"/>
          </a:xfrm>
          <a:custGeom>
            <a:rect b="b" l="l" r="r" t="t"/>
            <a:pathLst>
              <a:path extrusionOk="0" h="1466214" w="1582420">
                <a:moveTo>
                  <a:pt x="791070" y="0"/>
                </a:moveTo>
                <a:lnTo>
                  <a:pt x="741039" y="1442"/>
                </a:lnTo>
                <a:lnTo>
                  <a:pt x="691835" y="5710"/>
                </a:lnTo>
                <a:lnTo>
                  <a:pt x="643552" y="12720"/>
                </a:lnTo>
                <a:lnTo>
                  <a:pt x="596280" y="22385"/>
                </a:lnTo>
                <a:lnTo>
                  <a:pt x="550114" y="34619"/>
                </a:lnTo>
                <a:lnTo>
                  <a:pt x="505146" y="49337"/>
                </a:lnTo>
                <a:lnTo>
                  <a:pt x="461468" y="66452"/>
                </a:lnTo>
                <a:lnTo>
                  <a:pt x="419174" y="85878"/>
                </a:lnTo>
                <a:lnTo>
                  <a:pt x="378355" y="107530"/>
                </a:lnTo>
                <a:lnTo>
                  <a:pt x="339105" y="131322"/>
                </a:lnTo>
                <a:lnTo>
                  <a:pt x="301515" y="157168"/>
                </a:lnTo>
                <a:lnTo>
                  <a:pt x="265680" y="184981"/>
                </a:lnTo>
                <a:lnTo>
                  <a:pt x="231690" y="214677"/>
                </a:lnTo>
                <a:lnTo>
                  <a:pt x="199640" y="246169"/>
                </a:lnTo>
                <a:lnTo>
                  <a:pt x="169621" y="279372"/>
                </a:lnTo>
                <a:lnTo>
                  <a:pt x="141727" y="314198"/>
                </a:lnTo>
                <a:lnTo>
                  <a:pt x="116049" y="350564"/>
                </a:lnTo>
                <a:lnTo>
                  <a:pt x="92681" y="388382"/>
                </a:lnTo>
                <a:lnTo>
                  <a:pt x="71716" y="427567"/>
                </a:lnTo>
                <a:lnTo>
                  <a:pt x="53245" y="468032"/>
                </a:lnTo>
                <a:lnTo>
                  <a:pt x="37361" y="509693"/>
                </a:lnTo>
                <a:lnTo>
                  <a:pt x="24158" y="552463"/>
                </a:lnTo>
                <a:lnTo>
                  <a:pt x="13728" y="596256"/>
                </a:lnTo>
                <a:lnTo>
                  <a:pt x="6163" y="640987"/>
                </a:lnTo>
                <a:lnTo>
                  <a:pt x="1556" y="686569"/>
                </a:lnTo>
                <a:lnTo>
                  <a:pt x="0" y="732917"/>
                </a:lnTo>
                <a:lnTo>
                  <a:pt x="1556" y="779278"/>
                </a:lnTo>
                <a:lnTo>
                  <a:pt x="6163" y="824873"/>
                </a:lnTo>
                <a:lnTo>
                  <a:pt x="13728" y="869616"/>
                </a:lnTo>
                <a:lnTo>
                  <a:pt x="24158" y="913420"/>
                </a:lnTo>
                <a:lnTo>
                  <a:pt x="37361" y="956200"/>
                </a:lnTo>
                <a:lnTo>
                  <a:pt x="53245" y="997870"/>
                </a:lnTo>
                <a:lnTo>
                  <a:pt x="71716" y="1038344"/>
                </a:lnTo>
                <a:lnTo>
                  <a:pt x="92681" y="1077536"/>
                </a:lnTo>
                <a:lnTo>
                  <a:pt x="116049" y="1115361"/>
                </a:lnTo>
                <a:lnTo>
                  <a:pt x="141727" y="1151732"/>
                </a:lnTo>
                <a:lnTo>
                  <a:pt x="169621" y="1186564"/>
                </a:lnTo>
                <a:lnTo>
                  <a:pt x="199640" y="1219771"/>
                </a:lnTo>
                <a:lnTo>
                  <a:pt x="231690" y="1251267"/>
                </a:lnTo>
                <a:lnTo>
                  <a:pt x="265680" y="1280966"/>
                </a:lnTo>
                <a:lnTo>
                  <a:pt x="301515" y="1308783"/>
                </a:lnTo>
                <a:lnTo>
                  <a:pt x="339105" y="1334631"/>
                </a:lnTo>
                <a:lnTo>
                  <a:pt x="378355" y="1358425"/>
                </a:lnTo>
                <a:lnTo>
                  <a:pt x="419174" y="1380078"/>
                </a:lnTo>
                <a:lnTo>
                  <a:pt x="461468" y="1399506"/>
                </a:lnTo>
                <a:lnTo>
                  <a:pt x="505146" y="1416622"/>
                </a:lnTo>
                <a:lnTo>
                  <a:pt x="550114" y="1431340"/>
                </a:lnTo>
                <a:lnTo>
                  <a:pt x="596280" y="1443574"/>
                </a:lnTo>
                <a:lnTo>
                  <a:pt x="643552" y="1453239"/>
                </a:lnTo>
                <a:lnTo>
                  <a:pt x="691835" y="1460249"/>
                </a:lnTo>
                <a:lnTo>
                  <a:pt x="741039" y="1464518"/>
                </a:lnTo>
                <a:lnTo>
                  <a:pt x="791070" y="1465961"/>
                </a:lnTo>
                <a:lnTo>
                  <a:pt x="841096" y="1464518"/>
                </a:lnTo>
                <a:lnTo>
                  <a:pt x="890295" y="1460249"/>
                </a:lnTo>
                <a:lnTo>
                  <a:pt x="938574" y="1453239"/>
                </a:lnTo>
                <a:lnTo>
                  <a:pt x="985839" y="1443574"/>
                </a:lnTo>
                <a:lnTo>
                  <a:pt x="1032000" y="1431340"/>
                </a:lnTo>
                <a:lnTo>
                  <a:pt x="1076962" y="1416622"/>
                </a:lnTo>
                <a:lnTo>
                  <a:pt x="1120634" y="1399506"/>
                </a:lnTo>
                <a:lnTo>
                  <a:pt x="1162923" y="1380078"/>
                </a:lnTo>
                <a:lnTo>
                  <a:pt x="1203736" y="1358425"/>
                </a:lnTo>
                <a:lnTo>
                  <a:pt x="1242981" y="1334631"/>
                </a:lnTo>
                <a:lnTo>
                  <a:pt x="1280564" y="1308783"/>
                </a:lnTo>
                <a:lnTo>
                  <a:pt x="1283407" y="1306576"/>
                </a:lnTo>
                <a:lnTo>
                  <a:pt x="791070" y="1306576"/>
                </a:lnTo>
                <a:lnTo>
                  <a:pt x="741697" y="1304850"/>
                </a:lnTo>
                <a:lnTo>
                  <a:pt x="693364" y="1299758"/>
                </a:lnTo>
                <a:lnTo>
                  <a:pt x="646212" y="1291427"/>
                </a:lnTo>
                <a:lnTo>
                  <a:pt x="600380" y="1279985"/>
                </a:lnTo>
                <a:lnTo>
                  <a:pt x="556009" y="1265558"/>
                </a:lnTo>
                <a:lnTo>
                  <a:pt x="513239" y="1248275"/>
                </a:lnTo>
                <a:lnTo>
                  <a:pt x="472211" y="1228264"/>
                </a:lnTo>
                <a:lnTo>
                  <a:pt x="433065" y="1205650"/>
                </a:lnTo>
                <a:lnTo>
                  <a:pt x="395942" y="1180562"/>
                </a:lnTo>
                <a:lnTo>
                  <a:pt x="360982" y="1153128"/>
                </a:lnTo>
                <a:lnTo>
                  <a:pt x="328325" y="1123474"/>
                </a:lnTo>
                <a:lnTo>
                  <a:pt x="298112" y="1091729"/>
                </a:lnTo>
                <a:lnTo>
                  <a:pt x="270484" y="1058019"/>
                </a:lnTo>
                <a:lnTo>
                  <a:pt x="245579" y="1022472"/>
                </a:lnTo>
                <a:lnTo>
                  <a:pt x="223540" y="985216"/>
                </a:lnTo>
                <a:lnTo>
                  <a:pt x="204507" y="946377"/>
                </a:lnTo>
                <a:lnTo>
                  <a:pt x="188619" y="906084"/>
                </a:lnTo>
                <a:lnTo>
                  <a:pt x="176017" y="864464"/>
                </a:lnTo>
                <a:lnTo>
                  <a:pt x="166842" y="821645"/>
                </a:lnTo>
                <a:lnTo>
                  <a:pt x="161234" y="777753"/>
                </a:lnTo>
                <a:lnTo>
                  <a:pt x="159334" y="732917"/>
                </a:lnTo>
                <a:lnTo>
                  <a:pt x="161234" y="688097"/>
                </a:lnTo>
                <a:lnTo>
                  <a:pt x="166842" y="644221"/>
                </a:lnTo>
                <a:lnTo>
                  <a:pt x="176017" y="601416"/>
                </a:lnTo>
                <a:lnTo>
                  <a:pt x="188619" y="559808"/>
                </a:lnTo>
                <a:lnTo>
                  <a:pt x="204507" y="519527"/>
                </a:lnTo>
                <a:lnTo>
                  <a:pt x="223540" y="480698"/>
                </a:lnTo>
                <a:lnTo>
                  <a:pt x="245579" y="443451"/>
                </a:lnTo>
                <a:lnTo>
                  <a:pt x="270484" y="407911"/>
                </a:lnTo>
                <a:lnTo>
                  <a:pt x="298112" y="374208"/>
                </a:lnTo>
                <a:lnTo>
                  <a:pt x="328325" y="342468"/>
                </a:lnTo>
                <a:lnTo>
                  <a:pt x="360982" y="312818"/>
                </a:lnTo>
                <a:lnTo>
                  <a:pt x="395942" y="285388"/>
                </a:lnTo>
                <a:lnTo>
                  <a:pt x="433065" y="260303"/>
                </a:lnTo>
                <a:lnTo>
                  <a:pt x="472211" y="237692"/>
                </a:lnTo>
                <a:lnTo>
                  <a:pt x="513239" y="217682"/>
                </a:lnTo>
                <a:lnTo>
                  <a:pt x="556009" y="200400"/>
                </a:lnTo>
                <a:lnTo>
                  <a:pt x="600380" y="185974"/>
                </a:lnTo>
                <a:lnTo>
                  <a:pt x="646212" y="174533"/>
                </a:lnTo>
                <a:lnTo>
                  <a:pt x="693364" y="166202"/>
                </a:lnTo>
                <a:lnTo>
                  <a:pt x="741697" y="161110"/>
                </a:lnTo>
                <a:lnTo>
                  <a:pt x="791070" y="159385"/>
                </a:lnTo>
                <a:lnTo>
                  <a:pt x="1283420" y="159385"/>
                </a:lnTo>
                <a:lnTo>
                  <a:pt x="1280564" y="157168"/>
                </a:lnTo>
                <a:lnTo>
                  <a:pt x="1242981" y="131322"/>
                </a:lnTo>
                <a:lnTo>
                  <a:pt x="1203736" y="107530"/>
                </a:lnTo>
                <a:lnTo>
                  <a:pt x="1162923" y="85878"/>
                </a:lnTo>
                <a:lnTo>
                  <a:pt x="1120634" y="66452"/>
                </a:lnTo>
                <a:lnTo>
                  <a:pt x="1076962" y="49337"/>
                </a:lnTo>
                <a:lnTo>
                  <a:pt x="1032000" y="34619"/>
                </a:lnTo>
                <a:lnTo>
                  <a:pt x="985839" y="22385"/>
                </a:lnTo>
                <a:lnTo>
                  <a:pt x="938574" y="12720"/>
                </a:lnTo>
                <a:lnTo>
                  <a:pt x="890295" y="5710"/>
                </a:lnTo>
                <a:lnTo>
                  <a:pt x="841096" y="1442"/>
                </a:lnTo>
                <a:lnTo>
                  <a:pt x="791070" y="0"/>
                </a:lnTo>
                <a:close/>
              </a:path>
              <a:path extrusionOk="0" h="1466214" w="1582420">
                <a:moveTo>
                  <a:pt x="1283420" y="159385"/>
                </a:moveTo>
                <a:lnTo>
                  <a:pt x="791070" y="159385"/>
                </a:lnTo>
                <a:lnTo>
                  <a:pt x="840436" y="161110"/>
                </a:lnTo>
                <a:lnTo>
                  <a:pt x="888762" y="166202"/>
                </a:lnTo>
                <a:lnTo>
                  <a:pt x="935910" y="174533"/>
                </a:lnTo>
                <a:lnTo>
                  <a:pt x="981737" y="185974"/>
                </a:lnTo>
                <a:lnTo>
                  <a:pt x="1026105" y="200400"/>
                </a:lnTo>
                <a:lnTo>
                  <a:pt x="1068871" y="217682"/>
                </a:lnTo>
                <a:lnTo>
                  <a:pt x="1109896" y="237692"/>
                </a:lnTo>
                <a:lnTo>
                  <a:pt x="1149040" y="260303"/>
                </a:lnTo>
                <a:lnTo>
                  <a:pt x="1186161" y="285388"/>
                </a:lnTo>
                <a:lnTo>
                  <a:pt x="1221120" y="312818"/>
                </a:lnTo>
                <a:lnTo>
                  <a:pt x="1253776" y="342468"/>
                </a:lnTo>
                <a:lnTo>
                  <a:pt x="1283988" y="374208"/>
                </a:lnTo>
                <a:lnTo>
                  <a:pt x="1311617" y="407911"/>
                </a:lnTo>
                <a:lnTo>
                  <a:pt x="1336521" y="443451"/>
                </a:lnTo>
                <a:lnTo>
                  <a:pt x="1358560" y="480698"/>
                </a:lnTo>
                <a:lnTo>
                  <a:pt x="1377594" y="519527"/>
                </a:lnTo>
                <a:lnTo>
                  <a:pt x="1393482" y="559808"/>
                </a:lnTo>
                <a:lnTo>
                  <a:pt x="1406084" y="601416"/>
                </a:lnTo>
                <a:lnTo>
                  <a:pt x="1415259" y="644221"/>
                </a:lnTo>
                <a:lnTo>
                  <a:pt x="1420867" y="688097"/>
                </a:lnTo>
                <a:lnTo>
                  <a:pt x="1422768" y="732917"/>
                </a:lnTo>
                <a:lnTo>
                  <a:pt x="1420867" y="777753"/>
                </a:lnTo>
                <a:lnTo>
                  <a:pt x="1415259" y="821645"/>
                </a:lnTo>
                <a:lnTo>
                  <a:pt x="1406084" y="864464"/>
                </a:lnTo>
                <a:lnTo>
                  <a:pt x="1393482" y="906084"/>
                </a:lnTo>
                <a:lnTo>
                  <a:pt x="1377594" y="946377"/>
                </a:lnTo>
                <a:lnTo>
                  <a:pt x="1358560" y="985216"/>
                </a:lnTo>
                <a:lnTo>
                  <a:pt x="1336521" y="1022472"/>
                </a:lnTo>
                <a:lnTo>
                  <a:pt x="1311617" y="1058019"/>
                </a:lnTo>
                <a:lnTo>
                  <a:pt x="1283988" y="1091729"/>
                </a:lnTo>
                <a:lnTo>
                  <a:pt x="1253776" y="1123474"/>
                </a:lnTo>
                <a:lnTo>
                  <a:pt x="1221120" y="1153128"/>
                </a:lnTo>
                <a:lnTo>
                  <a:pt x="1186161" y="1180562"/>
                </a:lnTo>
                <a:lnTo>
                  <a:pt x="1149040" y="1205650"/>
                </a:lnTo>
                <a:lnTo>
                  <a:pt x="1109896" y="1228264"/>
                </a:lnTo>
                <a:lnTo>
                  <a:pt x="1068871" y="1248275"/>
                </a:lnTo>
                <a:lnTo>
                  <a:pt x="1026105" y="1265558"/>
                </a:lnTo>
                <a:lnTo>
                  <a:pt x="981737" y="1279985"/>
                </a:lnTo>
                <a:lnTo>
                  <a:pt x="935910" y="1291427"/>
                </a:lnTo>
                <a:lnTo>
                  <a:pt x="888762" y="1299758"/>
                </a:lnTo>
                <a:lnTo>
                  <a:pt x="840436" y="1304850"/>
                </a:lnTo>
                <a:lnTo>
                  <a:pt x="791070" y="1306576"/>
                </a:lnTo>
                <a:lnTo>
                  <a:pt x="1283407" y="1306576"/>
                </a:lnTo>
                <a:lnTo>
                  <a:pt x="1316394" y="1280966"/>
                </a:lnTo>
                <a:lnTo>
                  <a:pt x="1350378" y="1251267"/>
                </a:lnTo>
                <a:lnTo>
                  <a:pt x="1382423" y="1219771"/>
                </a:lnTo>
                <a:lnTo>
                  <a:pt x="1412436" y="1186564"/>
                </a:lnTo>
                <a:lnTo>
                  <a:pt x="1440326" y="1151732"/>
                </a:lnTo>
                <a:lnTo>
                  <a:pt x="1465999" y="1115361"/>
                </a:lnTo>
                <a:lnTo>
                  <a:pt x="1489362" y="1077536"/>
                </a:lnTo>
                <a:lnTo>
                  <a:pt x="1510324" y="1038344"/>
                </a:lnTo>
                <a:lnTo>
                  <a:pt x="1528791" y="997870"/>
                </a:lnTo>
                <a:lnTo>
                  <a:pt x="1544671" y="956200"/>
                </a:lnTo>
                <a:lnTo>
                  <a:pt x="1557872" y="913420"/>
                </a:lnTo>
                <a:lnTo>
                  <a:pt x="1568300" y="869616"/>
                </a:lnTo>
                <a:lnTo>
                  <a:pt x="1575864" y="824873"/>
                </a:lnTo>
                <a:lnTo>
                  <a:pt x="1580470" y="779278"/>
                </a:lnTo>
                <a:lnTo>
                  <a:pt x="1582026" y="732917"/>
                </a:lnTo>
                <a:lnTo>
                  <a:pt x="1580470" y="686569"/>
                </a:lnTo>
                <a:lnTo>
                  <a:pt x="1575864" y="640987"/>
                </a:lnTo>
                <a:lnTo>
                  <a:pt x="1568300" y="596256"/>
                </a:lnTo>
                <a:lnTo>
                  <a:pt x="1557872" y="552463"/>
                </a:lnTo>
                <a:lnTo>
                  <a:pt x="1544671" y="509693"/>
                </a:lnTo>
                <a:lnTo>
                  <a:pt x="1528791" y="468032"/>
                </a:lnTo>
                <a:lnTo>
                  <a:pt x="1510324" y="427567"/>
                </a:lnTo>
                <a:lnTo>
                  <a:pt x="1489362" y="388382"/>
                </a:lnTo>
                <a:lnTo>
                  <a:pt x="1465999" y="350564"/>
                </a:lnTo>
                <a:lnTo>
                  <a:pt x="1440326" y="314198"/>
                </a:lnTo>
                <a:lnTo>
                  <a:pt x="1412436" y="279372"/>
                </a:lnTo>
                <a:lnTo>
                  <a:pt x="1382423" y="246169"/>
                </a:lnTo>
                <a:lnTo>
                  <a:pt x="1350378" y="214677"/>
                </a:lnTo>
                <a:lnTo>
                  <a:pt x="1316394" y="184981"/>
                </a:lnTo>
                <a:lnTo>
                  <a:pt x="1283420" y="159385"/>
                </a:lnTo>
                <a:close/>
              </a:path>
            </a:pathLst>
          </a:custGeom>
          <a:solidFill>
            <a:srgbClr val="C3D5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09"/>
          <p:cNvSpPr/>
          <p:nvPr/>
        </p:nvSpPr>
        <p:spPr>
          <a:xfrm>
            <a:off x="609612" y="3026833"/>
            <a:ext cx="1582420" cy="1953730"/>
          </a:xfrm>
          <a:custGeom>
            <a:rect b="b" l="l" r="r" t="t"/>
            <a:pathLst>
              <a:path extrusionOk="0" h="1466214" w="1582420">
                <a:moveTo>
                  <a:pt x="0" y="732917"/>
                </a:moveTo>
                <a:lnTo>
                  <a:pt x="1556" y="686569"/>
                </a:lnTo>
                <a:lnTo>
                  <a:pt x="6163" y="640987"/>
                </a:lnTo>
                <a:lnTo>
                  <a:pt x="13728" y="596256"/>
                </a:lnTo>
                <a:lnTo>
                  <a:pt x="24158" y="552463"/>
                </a:lnTo>
                <a:lnTo>
                  <a:pt x="37361" y="509693"/>
                </a:lnTo>
                <a:lnTo>
                  <a:pt x="53245" y="468032"/>
                </a:lnTo>
                <a:lnTo>
                  <a:pt x="71716" y="427567"/>
                </a:lnTo>
                <a:lnTo>
                  <a:pt x="92681" y="388382"/>
                </a:lnTo>
                <a:lnTo>
                  <a:pt x="116049" y="350564"/>
                </a:lnTo>
                <a:lnTo>
                  <a:pt x="141727" y="314198"/>
                </a:lnTo>
                <a:lnTo>
                  <a:pt x="169621" y="279372"/>
                </a:lnTo>
                <a:lnTo>
                  <a:pt x="199640" y="246169"/>
                </a:lnTo>
                <a:lnTo>
                  <a:pt x="231690" y="214677"/>
                </a:lnTo>
                <a:lnTo>
                  <a:pt x="265680" y="184981"/>
                </a:lnTo>
                <a:lnTo>
                  <a:pt x="301515" y="157168"/>
                </a:lnTo>
                <a:lnTo>
                  <a:pt x="339105" y="131322"/>
                </a:lnTo>
                <a:lnTo>
                  <a:pt x="378355" y="107530"/>
                </a:lnTo>
                <a:lnTo>
                  <a:pt x="419174" y="85878"/>
                </a:lnTo>
                <a:lnTo>
                  <a:pt x="461468" y="66452"/>
                </a:lnTo>
                <a:lnTo>
                  <a:pt x="505146" y="49337"/>
                </a:lnTo>
                <a:lnTo>
                  <a:pt x="550114" y="34619"/>
                </a:lnTo>
                <a:lnTo>
                  <a:pt x="596280" y="22385"/>
                </a:lnTo>
                <a:lnTo>
                  <a:pt x="643552" y="12720"/>
                </a:lnTo>
                <a:lnTo>
                  <a:pt x="691835" y="5710"/>
                </a:lnTo>
                <a:lnTo>
                  <a:pt x="741039" y="1442"/>
                </a:lnTo>
                <a:lnTo>
                  <a:pt x="791070" y="0"/>
                </a:lnTo>
                <a:lnTo>
                  <a:pt x="841096" y="1442"/>
                </a:lnTo>
                <a:lnTo>
                  <a:pt x="890295" y="5710"/>
                </a:lnTo>
                <a:lnTo>
                  <a:pt x="938574" y="12720"/>
                </a:lnTo>
                <a:lnTo>
                  <a:pt x="985839" y="22385"/>
                </a:lnTo>
                <a:lnTo>
                  <a:pt x="1032000" y="34619"/>
                </a:lnTo>
                <a:lnTo>
                  <a:pt x="1076962" y="49337"/>
                </a:lnTo>
                <a:lnTo>
                  <a:pt x="1120634" y="66452"/>
                </a:lnTo>
                <a:lnTo>
                  <a:pt x="1162923" y="85878"/>
                </a:lnTo>
                <a:lnTo>
                  <a:pt x="1203736" y="107530"/>
                </a:lnTo>
                <a:lnTo>
                  <a:pt x="1242981" y="131322"/>
                </a:lnTo>
                <a:lnTo>
                  <a:pt x="1280564" y="157168"/>
                </a:lnTo>
                <a:lnTo>
                  <a:pt x="1316394" y="184981"/>
                </a:lnTo>
                <a:lnTo>
                  <a:pt x="1350378" y="214677"/>
                </a:lnTo>
                <a:lnTo>
                  <a:pt x="1382423" y="246169"/>
                </a:lnTo>
                <a:lnTo>
                  <a:pt x="1412436" y="279372"/>
                </a:lnTo>
                <a:lnTo>
                  <a:pt x="1440326" y="314198"/>
                </a:lnTo>
                <a:lnTo>
                  <a:pt x="1465999" y="350564"/>
                </a:lnTo>
                <a:lnTo>
                  <a:pt x="1489362" y="388382"/>
                </a:lnTo>
                <a:lnTo>
                  <a:pt x="1510324" y="427567"/>
                </a:lnTo>
                <a:lnTo>
                  <a:pt x="1528791" y="468032"/>
                </a:lnTo>
                <a:lnTo>
                  <a:pt x="1544671" y="509693"/>
                </a:lnTo>
                <a:lnTo>
                  <a:pt x="1557872" y="552463"/>
                </a:lnTo>
                <a:lnTo>
                  <a:pt x="1568300" y="596256"/>
                </a:lnTo>
                <a:lnTo>
                  <a:pt x="1575864" y="640987"/>
                </a:lnTo>
                <a:lnTo>
                  <a:pt x="1580470" y="686569"/>
                </a:lnTo>
                <a:lnTo>
                  <a:pt x="1582026" y="732917"/>
                </a:lnTo>
                <a:lnTo>
                  <a:pt x="1580470" y="779278"/>
                </a:lnTo>
                <a:lnTo>
                  <a:pt x="1575864" y="824873"/>
                </a:lnTo>
                <a:lnTo>
                  <a:pt x="1568300" y="869616"/>
                </a:lnTo>
                <a:lnTo>
                  <a:pt x="1557872" y="913420"/>
                </a:lnTo>
                <a:lnTo>
                  <a:pt x="1544671" y="956200"/>
                </a:lnTo>
                <a:lnTo>
                  <a:pt x="1528791" y="997870"/>
                </a:lnTo>
                <a:lnTo>
                  <a:pt x="1510324" y="1038344"/>
                </a:lnTo>
                <a:lnTo>
                  <a:pt x="1489362" y="1077536"/>
                </a:lnTo>
                <a:lnTo>
                  <a:pt x="1465999" y="1115361"/>
                </a:lnTo>
                <a:lnTo>
                  <a:pt x="1440326" y="1151732"/>
                </a:lnTo>
                <a:lnTo>
                  <a:pt x="1412436" y="1186564"/>
                </a:lnTo>
                <a:lnTo>
                  <a:pt x="1382423" y="1219771"/>
                </a:lnTo>
                <a:lnTo>
                  <a:pt x="1350378" y="1251267"/>
                </a:lnTo>
                <a:lnTo>
                  <a:pt x="1316394" y="1280966"/>
                </a:lnTo>
                <a:lnTo>
                  <a:pt x="1280564" y="1308783"/>
                </a:lnTo>
                <a:lnTo>
                  <a:pt x="1242981" y="1334631"/>
                </a:lnTo>
                <a:lnTo>
                  <a:pt x="1203736" y="1358425"/>
                </a:lnTo>
                <a:lnTo>
                  <a:pt x="1162923" y="1380078"/>
                </a:lnTo>
                <a:lnTo>
                  <a:pt x="1120634" y="1399506"/>
                </a:lnTo>
                <a:lnTo>
                  <a:pt x="1076962" y="1416622"/>
                </a:lnTo>
                <a:lnTo>
                  <a:pt x="1032000" y="1431340"/>
                </a:lnTo>
                <a:lnTo>
                  <a:pt x="985839" y="1443574"/>
                </a:lnTo>
                <a:lnTo>
                  <a:pt x="938574" y="1453239"/>
                </a:lnTo>
                <a:lnTo>
                  <a:pt x="890295" y="1460249"/>
                </a:lnTo>
                <a:lnTo>
                  <a:pt x="841096" y="1464518"/>
                </a:lnTo>
                <a:lnTo>
                  <a:pt x="791070" y="1465961"/>
                </a:lnTo>
                <a:lnTo>
                  <a:pt x="741039" y="1464518"/>
                </a:lnTo>
                <a:lnTo>
                  <a:pt x="691835" y="1460249"/>
                </a:lnTo>
                <a:lnTo>
                  <a:pt x="643552" y="1453239"/>
                </a:lnTo>
                <a:lnTo>
                  <a:pt x="596280" y="1443574"/>
                </a:lnTo>
                <a:lnTo>
                  <a:pt x="550114" y="1431340"/>
                </a:lnTo>
                <a:lnTo>
                  <a:pt x="505146" y="1416622"/>
                </a:lnTo>
                <a:lnTo>
                  <a:pt x="461468" y="1399506"/>
                </a:lnTo>
                <a:lnTo>
                  <a:pt x="419174" y="1380078"/>
                </a:lnTo>
                <a:lnTo>
                  <a:pt x="378355" y="1358425"/>
                </a:lnTo>
                <a:lnTo>
                  <a:pt x="339105" y="1334631"/>
                </a:lnTo>
                <a:lnTo>
                  <a:pt x="301515" y="1308783"/>
                </a:lnTo>
                <a:lnTo>
                  <a:pt x="265680" y="1280966"/>
                </a:lnTo>
                <a:lnTo>
                  <a:pt x="231690" y="1251267"/>
                </a:lnTo>
                <a:lnTo>
                  <a:pt x="199640" y="1219771"/>
                </a:lnTo>
                <a:lnTo>
                  <a:pt x="169621" y="1186564"/>
                </a:lnTo>
                <a:lnTo>
                  <a:pt x="141727" y="1151732"/>
                </a:lnTo>
                <a:lnTo>
                  <a:pt x="116049" y="1115361"/>
                </a:lnTo>
                <a:lnTo>
                  <a:pt x="92681" y="1077536"/>
                </a:lnTo>
                <a:lnTo>
                  <a:pt x="71716" y="1038344"/>
                </a:lnTo>
                <a:lnTo>
                  <a:pt x="53245" y="997870"/>
                </a:lnTo>
                <a:lnTo>
                  <a:pt x="37361" y="956200"/>
                </a:lnTo>
                <a:lnTo>
                  <a:pt x="24158" y="913420"/>
                </a:lnTo>
                <a:lnTo>
                  <a:pt x="13728" y="869616"/>
                </a:lnTo>
                <a:lnTo>
                  <a:pt x="6163" y="824873"/>
                </a:lnTo>
                <a:lnTo>
                  <a:pt x="1556" y="779278"/>
                </a:lnTo>
                <a:lnTo>
                  <a:pt x="0" y="732917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09"/>
          <p:cNvSpPr/>
          <p:nvPr/>
        </p:nvSpPr>
        <p:spPr>
          <a:xfrm>
            <a:off x="768946" y="3239347"/>
            <a:ext cx="1263650" cy="1528970"/>
          </a:xfrm>
          <a:custGeom>
            <a:rect b="b" l="l" r="r" t="t"/>
            <a:pathLst>
              <a:path extrusionOk="0" h="1147445" w="1263650">
                <a:moveTo>
                  <a:pt x="0" y="573532"/>
                </a:moveTo>
                <a:lnTo>
                  <a:pt x="1900" y="618368"/>
                </a:lnTo>
                <a:lnTo>
                  <a:pt x="7508" y="662260"/>
                </a:lnTo>
                <a:lnTo>
                  <a:pt x="16683" y="705079"/>
                </a:lnTo>
                <a:lnTo>
                  <a:pt x="29285" y="746699"/>
                </a:lnTo>
                <a:lnTo>
                  <a:pt x="45172" y="786992"/>
                </a:lnTo>
                <a:lnTo>
                  <a:pt x="64206" y="825831"/>
                </a:lnTo>
                <a:lnTo>
                  <a:pt x="86245" y="863087"/>
                </a:lnTo>
                <a:lnTo>
                  <a:pt x="111149" y="898634"/>
                </a:lnTo>
                <a:lnTo>
                  <a:pt x="138778" y="932344"/>
                </a:lnTo>
                <a:lnTo>
                  <a:pt x="168991" y="964089"/>
                </a:lnTo>
                <a:lnTo>
                  <a:pt x="201648" y="993743"/>
                </a:lnTo>
                <a:lnTo>
                  <a:pt x="236608" y="1021177"/>
                </a:lnTo>
                <a:lnTo>
                  <a:pt x="273731" y="1046265"/>
                </a:lnTo>
                <a:lnTo>
                  <a:pt x="312877" y="1068879"/>
                </a:lnTo>
                <a:lnTo>
                  <a:pt x="353905" y="1088890"/>
                </a:lnTo>
                <a:lnTo>
                  <a:pt x="396674" y="1106173"/>
                </a:lnTo>
                <a:lnTo>
                  <a:pt x="441045" y="1120600"/>
                </a:lnTo>
                <a:lnTo>
                  <a:pt x="486878" y="1132042"/>
                </a:lnTo>
                <a:lnTo>
                  <a:pt x="534030" y="1140373"/>
                </a:lnTo>
                <a:lnTo>
                  <a:pt x="582363" y="1145465"/>
                </a:lnTo>
                <a:lnTo>
                  <a:pt x="631736" y="1147190"/>
                </a:lnTo>
                <a:lnTo>
                  <a:pt x="681101" y="1145465"/>
                </a:lnTo>
                <a:lnTo>
                  <a:pt x="729428" y="1140373"/>
                </a:lnTo>
                <a:lnTo>
                  <a:pt x="776576" y="1132042"/>
                </a:lnTo>
                <a:lnTo>
                  <a:pt x="822403" y="1120600"/>
                </a:lnTo>
                <a:lnTo>
                  <a:pt x="866770" y="1106173"/>
                </a:lnTo>
                <a:lnTo>
                  <a:pt x="909537" y="1088890"/>
                </a:lnTo>
                <a:lnTo>
                  <a:pt x="950562" y="1068879"/>
                </a:lnTo>
                <a:lnTo>
                  <a:pt x="989706" y="1046265"/>
                </a:lnTo>
                <a:lnTo>
                  <a:pt x="1026827" y="1021177"/>
                </a:lnTo>
                <a:lnTo>
                  <a:pt x="1061786" y="993743"/>
                </a:lnTo>
                <a:lnTo>
                  <a:pt x="1094442" y="964089"/>
                </a:lnTo>
                <a:lnTo>
                  <a:pt x="1124654" y="932344"/>
                </a:lnTo>
                <a:lnTo>
                  <a:pt x="1152282" y="898634"/>
                </a:lnTo>
                <a:lnTo>
                  <a:pt x="1177186" y="863087"/>
                </a:lnTo>
                <a:lnTo>
                  <a:pt x="1199226" y="825831"/>
                </a:lnTo>
                <a:lnTo>
                  <a:pt x="1218260" y="786992"/>
                </a:lnTo>
                <a:lnTo>
                  <a:pt x="1234148" y="746699"/>
                </a:lnTo>
                <a:lnTo>
                  <a:pt x="1246750" y="705079"/>
                </a:lnTo>
                <a:lnTo>
                  <a:pt x="1255925" y="662260"/>
                </a:lnTo>
                <a:lnTo>
                  <a:pt x="1261533" y="618368"/>
                </a:lnTo>
                <a:lnTo>
                  <a:pt x="1263434" y="573532"/>
                </a:lnTo>
                <a:lnTo>
                  <a:pt x="1261533" y="528712"/>
                </a:lnTo>
                <a:lnTo>
                  <a:pt x="1255925" y="484836"/>
                </a:lnTo>
                <a:lnTo>
                  <a:pt x="1246750" y="442031"/>
                </a:lnTo>
                <a:lnTo>
                  <a:pt x="1234148" y="400423"/>
                </a:lnTo>
                <a:lnTo>
                  <a:pt x="1218260" y="360142"/>
                </a:lnTo>
                <a:lnTo>
                  <a:pt x="1199226" y="321313"/>
                </a:lnTo>
                <a:lnTo>
                  <a:pt x="1177186" y="284066"/>
                </a:lnTo>
                <a:lnTo>
                  <a:pt x="1152282" y="248526"/>
                </a:lnTo>
                <a:lnTo>
                  <a:pt x="1124654" y="214823"/>
                </a:lnTo>
                <a:lnTo>
                  <a:pt x="1094442" y="183083"/>
                </a:lnTo>
                <a:lnTo>
                  <a:pt x="1061786" y="153433"/>
                </a:lnTo>
                <a:lnTo>
                  <a:pt x="1026827" y="126003"/>
                </a:lnTo>
                <a:lnTo>
                  <a:pt x="989706" y="100918"/>
                </a:lnTo>
                <a:lnTo>
                  <a:pt x="950562" y="78307"/>
                </a:lnTo>
                <a:lnTo>
                  <a:pt x="909537" y="58297"/>
                </a:lnTo>
                <a:lnTo>
                  <a:pt x="866770" y="41015"/>
                </a:lnTo>
                <a:lnTo>
                  <a:pt x="822403" y="26589"/>
                </a:lnTo>
                <a:lnTo>
                  <a:pt x="776576" y="15148"/>
                </a:lnTo>
                <a:lnTo>
                  <a:pt x="729428" y="6817"/>
                </a:lnTo>
                <a:lnTo>
                  <a:pt x="681101" y="1725"/>
                </a:lnTo>
                <a:lnTo>
                  <a:pt x="631736" y="0"/>
                </a:lnTo>
                <a:lnTo>
                  <a:pt x="582363" y="1725"/>
                </a:lnTo>
                <a:lnTo>
                  <a:pt x="534030" y="6817"/>
                </a:lnTo>
                <a:lnTo>
                  <a:pt x="486878" y="15148"/>
                </a:lnTo>
                <a:lnTo>
                  <a:pt x="441045" y="26589"/>
                </a:lnTo>
                <a:lnTo>
                  <a:pt x="396674" y="41015"/>
                </a:lnTo>
                <a:lnTo>
                  <a:pt x="353905" y="58297"/>
                </a:lnTo>
                <a:lnTo>
                  <a:pt x="312877" y="78307"/>
                </a:lnTo>
                <a:lnTo>
                  <a:pt x="273731" y="100918"/>
                </a:lnTo>
                <a:lnTo>
                  <a:pt x="236608" y="126003"/>
                </a:lnTo>
                <a:lnTo>
                  <a:pt x="201648" y="153433"/>
                </a:lnTo>
                <a:lnTo>
                  <a:pt x="168991" y="183083"/>
                </a:lnTo>
                <a:lnTo>
                  <a:pt x="138778" y="214823"/>
                </a:lnTo>
                <a:lnTo>
                  <a:pt x="111149" y="248526"/>
                </a:lnTo>
                <a:lnTo>
                  <a:pt x="86245" y="284066"/>
                </a:lnTo>
                <a:lnTo>
                  <a:pt x="64206" y="321313"/>
                </a:lnTo>
                <a:lnTo>
                  <a:pt x="45172" y="360142"/>
                </a:lnTo>
                <a:lnTo>
                  <a:pt x="29285" y="400423"/>
                </a:lnTo>
                <a:lnTo>
                  <a:pt x="16683" y="442031"/>
                </a:lnTo>
                <a:lnTo>
                  <a:pt x="7508" y="484836"/>
                </a:lnTo>
                <a:lnTo>
                  <a:pt x="1900" y="528712"/>
                </a:lnTo>
                <a:lnTo>
                  <a:pt x="0" y="573532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09"/>
          <p:cNvSpPr txBox="1"/>
          <p:nvPr/>
        </p:nvSpPr>
        <p:spPr>
          <a:xfrm>
            <a:off x="979728" y="3602397"/>
            <a:ext cx="8421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1651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Circ Buff  (in RAM)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109"/>
          <p:cNvSpPr/>
          <p:nvPr/>
        </p:nvSpPr>
        <p:spPr>
          <a:xfrm>
            <a:off x="2651760" y="4752847"/>
            <a:ext cx="1024200" cy="473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09"/>
          <p:cNvSpPr/>
          <p:nvPr/>
        </p:nvSpPr>
        <p:spPr>
          <a:xfrm>
            <a:off x="2801111" y="4657344"/>
            <a:ext cx="777300" cy="753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09"/>
          <p:cNvSpPr/>
          <p:nvPr/>
        </p:nvSpPr>
        <p:spPr>
          <a:xfrm>
            <a:off x="2699766" y="4785004"/>
            <a:ext cx="928800" cy="348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09"/>
          <p:cNvSpPr/>
          <p:nvPr/>
        </p:nvSpPr>
        <p:spPr>
          <a:xfrm>
            <a:off x="2699766" y="4785004"/>
            <a:ext cx="929004" cy="348609"/>
          </a:xfrm>
          <a:custGeom>
            <a:rect b="b" l="l" r="r" t="t"/>
            <a:pathLst>
              <a:path extrusionOk="0" h="261620" w="929004">
                <a:moveTo>
                  <a:pt x="0" y="261251"/>
                </a:moveTo>
                <a:lnTo>
                  <a:pt x="928916" y="261251"/>
                </a:lnTo>
                <a:lnTo>
                  <a:pt x="928916" y="0"/>
                </a:lnTo>
                <a:lnTo>
                  <a:pt x="0" y="0"/>
                </a:lnTo>
                <a:lnTo>
                  <a:pt x="0" y="261251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09"/>
          <p:cNvSpPr txBox="1"/>
          <p:nvPr/>
        </p:nvSpPr>
        <p:spPr>
          <a:xfrm>
            <a:off x="2968498" y="4740317"/>
            <a:ext cx="39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spill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9"/>
          <p:cNvSpPr/>
          <p:nvPr/>
        </p:nvSpPr>
        <p:spPr>
          <a:xfrm>
            <a:off x="3221735" y="3822192"/>
            <a:ext cx="1024200" cy="4737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09"/>
          <p:cNvSpPr/>
          <p:nvPr/>
        </p:nvSpPr>
        <p:spPr>
          <a:xfrm>
            <a:off x="3371088" y="3724656"/>
            <a:ext cx="777300" cy="753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09"/>
          <p:cNvSpPr/>
          <p:nvPr/>
        </p:nvSpPr>
        <p:spPr>
          <a:xfrm>
            <a:off x="3269869" y="3853840"/>
            <a:ext cx="928800" cy="348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09"/>
          <p:cNvSpPr/>
          <p:nvPr/>
        </p:nvSpPr>
        <p:spPr>
          <a:xfrm>
            <a:off x="3269869" y="3853840"/>
            <a:ext cx="929004" cy="348607"/>
          </a:xfrm>
          <a:custGeom>
            <a:rect b="b" l="l" r="r" t="t"/>
            <a:pathLst>
              <a:path extrusionOk="0" h="261619" w="929004">
                <a:moveTo>
                  <a:pt x="0" y="261251"/>
                </a:moveTo>
                <a:lnTo>
                  <a:pt x="928916" y="261251"/>
                </a:lnTo>
                <a:lnTo>
                  <a:pt x="928916" y="0"/>
                </a:lnTo>
                <a:lnTo>
                  <a:pt x="0" y="0"/>
                </a:lnTo>
                <a:lnTo>
                  <a:pt x="0" y="261251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09"/>
          <p:cNvSpPr txBox="1"/>
          <p:nvPr/>
        </p:nvSpPr>
        <p:spPr>
          <a:xfrm>
            <a:off x="3538854" y="3808916"/>
            <a:ext cx="391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spill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09"/>
          <p:cNvSpPr/>
          <p:nvPr/>
        </p:nvSpPr>
        <p:spPr>
          <a:xfrm>
            <a:off x="2796539" y="2743200"/>
            <a:ext cx="1024200" cy="473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09"/>
          <p:cNvSpPr/>
          <p:nvPr/>
        </p:nvSpPr>
        <p:spPr>
          <a:xfrm>
            <a:off x="2944367" y="2647696"/>
            <a:ext cx="777300" cy="753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09"/>
          <p:cNvSpPr/>
          <p:nvPr/>
        </p:nvSpPr>
        <p:spPr>
          <a:xfrm>
            <a:off x="2843783" y="2775187"/>
            <a:ext cx="928800" cy="348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09"/>
          <p:cNvSpPr txBox="1"/>
          <p:nvPr/>
        </p:nvSpPr>
        <p:spPr>
          <a:xfrm>
            <a:off x="2843783" y="2775187"/>
            <a:ext cx="929100" cy="348900"/>
          </a:xfrm>
          <a:prstGeom prst="rect">
            <a:avLst/>
          </a:pr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81305" marR="0" rtl="0" algn="l">
              <a:lnSpc>
                <a:spcPct val="11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spill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109"/>
          <p:cNvSpPr/>
          <p:nvPr/>
        </p:nvSpPr>
        <p:spPr>
          <a:xfrm>
            <a:off x="6541007" y="3151631"/>
            <a:ext cx="1152000" cy="658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09"/>
          <p:cNvSpPr/>
          <p:nvPr/>
        </p:nvSpPr>
        <p:spPr>
          <a:xfrm>
            <a:off x="6588252" y="3184364"/>
            <a:ext cx="1057200" cy="5328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09"/>
          <p:cNvSpPr/>
          <p:nvPr/>
        </p:nvSpPr>
        <p:spPr>
          <a:xfrm>
            <a:off x="6588252" y="3184364"/>
            <a:ext cx="1057275" cy="533067"/>
          </a:xfrm>
          <a:custGeom>
            <a:rect b="b" l="l" r="r" t="t"/>
            <a:pathLst>
              <a:path extrusionOk="0" h="400050" w="1057275">
                <a:moveTo>
                  <a:pt x="0" y="399503"/>
                </a:moveTo>
                <a:lnTo>
                  <a:pt x="1057224" y="399503"/>
                </a:lnTo>
                <a:lnTo>
                  <a:pt x="1057224" y="0"/>
                </a:lnTo>
                <a:lnTo>
                  <a:pt x="0" y="0"/>
                </a:lnTo>
                <a:lnTo>
                  <a:pt x="0" y="399503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09"/>
          <p:cNvSpPr/>
          <p:nvPr/>
        </p:nvSpPr>
        <p:spPr>
          <a:xfrm>
            <a:off x="6541007" y="3781552"/>
            <a:ext cx="1152000" cy="6057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09"/>
          <p:cNvSpPr/>
          <p:nvPr/>
        </p:nvSpPr>
        <p:spPr>
          <a:xfrm>
            <a:off x="6588252" y="3815113"/>
            <a:ext cx="1057200" cy="4779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09"/>
          <p:cNvSpPr/>
          <p:nvPr/>
        </p:nvSpPr>
        <p:spPr>
          <a:xfrm>
            <a:off x="6588252" y="3815113"/>
            <a:ext cx="1057275" cy="478068"/>
          </a:xfrm>
          <a:custGeom>
            <a:rect b="b" l="l" r="r" t="t"/>
            <a:pathLst>
              <a:path extrusionOk="0" h="358775" w="1057275">
                <a:moveTo>
                  <a:pt x="0" y="358495"/>
                </a:moveTo>
                <a:lnTo>
                  <a:pt x="1057224" y="358495"/>
                </a:lnTo>
                <a:lnTo>
                  <a:pt x="1057224" y="0"/>
                </a:lnTo>
                <a:lnTo>
                  <a:pt x="0" y="0"/>
                </a:lnTo>
                <a:lnTo>
                  <a:pt x="0" y="358495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09"/>
          <p:cNvSpPr/>
          <p:nvPr/>
        </p:nvSpPr>
        <p:spPr>
          <a:xfrm>
            <a:off x="6541007" y="4356607"/>
            <a:ext cx="1152000" cy="5952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09"/>
          <p:cNvSpPr/>
          <p:nvPr/>
        </p:nvSpPr>
        <p:spPr>
          <a:xfrm>
            <a:off x="6588252" y="4389186"/>
            <a:ext cx="1057200" cy="4683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09"/>
          <p:cNvSpPr/>
          <p:nvPr/>
        </p:nvSpPr>
        <p:spPr>
          <a:xfrm>
            <a:off x="6588252" y="4389186"/>
            <a:ext cx="1057275" cy="468759"/>
          </a:xfrm>
          <a:custGeom>
            <a:rect b="b" l="l" r="r" t="t"/>
            <a:pathLst>
              <a:path extrusionOk="0" h="351789" w="1057275">
                <a:moveTo>
                  <a:pt x="0" y="351231"/>
                </a:moveTo>
                <a:lnTo>
                  <a:pt x="1057224" y="351231"/>
                </a:lnTo>
                <a:lnTo>
                  <a:pt x="1057224" y="0"/>
                </a:lnTo>
                <a:lnTo>
                  <a:pt x="0" y="0"/>
                </a:lnTo>
                <a:lnTo>
                  <a:pt x="0" y="351231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09"/>
          <p:cNvSpPr/>
          <p:nvPr/>
        </p:nvSpPr>
        <p:spPr>
          <a:xfrm>
            <a:off x="1252727" y="2251456"/>
            <a:ext cx="310800" cy="9327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109"/>
          <p:cNvSpPr/>
          <p:nvPr/>
        </p:nvSpPr>
        <p:spPr>
          <a:xfrm>
            <a:off x="1348994" y="2281767"/>
            <a:ext cx="118109" cy="667601"/>
          </a:xfrm>
          <a:custGeom>
            <a:rect b="b" l="l" r="r" t="t"/>
            <a:pathLst>
              <a:path extrusionOk="0" h="501014" w="118109">
                <a:moveTo>
                  <a:pt x="14096" y="384937"/>
                </a:moveTo>
                <a:lnTo>
                  <a:pt x="8000" y="388366"/>
                </a:lnTo>
                <a:lnTo>
                  <a:pt x="2031" y="391922"/>
                </a:lnTo>
                <a:lnTo>
                  <a:pt x="0" y="399795"/>
                </a:lnTo>
                <a:lnTo>
                  <a:pt x="3428" y="405764"/>
                </a:lnTo>
                <a:lnTo>
                  <a:pt x="58928" y="500761"/>
                </a:lnTo>
                <a:lnTo>
                  <a:pt x="73585" y="475614"/>
                </a:lnTo>
                <a:lnTo>
                  <a:pt x="46228" y="475614"/>
                </a:lnTo>
                <a:lnTo>
                  <a:pt x="46228" y="428643"/>
                </a:lnTo>
                <a:lnTo>
                  <a:pt x="25400" y="392938"/>
                </a:lnTo>
                <a:lnTo>
                  <a:pt x="21843" y="386969"/>
                </a:lnTo>
                <a:lnTo>
                  <a:pt x="14096" y="384937"/>
                </a:lnTo>
                <a:close/>
              </a:path>
              <a:path extrusionOk="0" h="501014" w="118109">
                <a:moveTo>
                  <a:pt x="46228" y="428643"/>
                </a:moveTo>
                <a:lnTo>
                  <a:pt x="46228" y="475614"/>
                </a:lnTo>
                <a:lnTo>
                  <a:pt x="71628" y="475614"/>
                </a:lnTo>
                <a:lnTo>
                  <a:pt x="71628" y="469138"/>
                </a:lnTo>
                <a:lnTo>
                  <a:pt x="47878" y="469138"/>
                </a:lnTo>
                <a:lnTo>
                  <a:pt x="58864" y="450305"/>
                </a:lnTo>
                <a:lnTo>
                  <a:pt x="46228" y="428643"/>
                </a:lnTo>
                <a:close/>
              </a:path>
              <a:path extrusionOk="0" h="501014" w="118109">
                <a:moveTo>
                  <a:pt x="103631" y="384937"/>
                </a:moveTo>
                <a:lnTo>
                  <a:pt x="95884" y="386969"/>
                </a:lnTo>
                <a:lnTo>
                  <a:pt x="92328" y="392938"/>
                </a:lnTo>
                <a:lnTo>
                  <a:pt x="71628" y="428425"/>
                </a:lnTo>
                <a:lnTo>
                  <a:pt x="71628" y="475614"/>
                </a:lnTo>
                <a:lnTo>
                  <a:pt x="73585" y="475614"/>
                </a:lnTo>
                <a:lnTo>
                  <a:pt x="114300" y="405764"/>
                </a:lnTo>
                <a:lnTo>
                  <a:pt x="117856" y="399795"/>
                </a:lnTo>
                <a:lnTo>
                  <a:pt x="115824" y="391922"/>
                </a:lnTo>
                <a:lnTo>
                  <a:pt x="109728" y="388366"/>
                </a:lnTo>
                <a:lnTo>
                  <a:pt x="103631" y="384937"/>
                </a:lnTo>
                <a:close/>
              </a:path>
              <a:path extrusionOk="0" h="501014" w="118109">
                <a:moveTo>
                  <a:pt x="58864" y="450305"/>
                </a:moveTo>
                <a:lnTo>
                  <a:pt x="47878" y="469138"/>
                </a:lnTo>
                <a:lnTo>
                  <a:pt x="69850" y="469138"/>
                </a:lnTo>
                <a:lnTo>
                  <a:pt x="58864" y="450305"/>
                </a:lnTo>
                <a:close/>
              </a:path>
              <a:path extrusionOk="0" h="501014" w="118109">
                <a:moveTo>
                  <a:pt x="71628" y="428425"/>
                </a:moveTo>
                <a:lnTo>
                  <a:pt x="58864" y="450305"/>
                </a:lnTo>
                <a:lnTo>
                  <a:pt x="69850" y="469138"/>
                </a:lnTo>
                <a:lnTo>
                  <a:pt x="71628" y="469138"/>
                </a:lnTo>
                <a:lnTo>
                  <a:pt x="71628" y="428425"/>
                </a:lnTo>
                <a:close/>
              </a:path>
              <a:path extrusionOk="0" h="501014" w="118109">
                <a:moveTo>
                  <a:pt x="71628" y="0"/>
                </a:moveTo>
                <a:lnTo>
                  <a:pt x="46228" y="0"/>
                </a:lnTo>
                <a:lnTo>
                  <a:pt x="46228" y="428643"/>
                </a:lnTo>
                <a:lnTo>
                  <a:pt x="58864" y="450305"/>
                </a:lnTo>
                <a:lnTo>
                  <a:pt x="71628" y="428425"/>
                </a:lnTo>
                <a:lnTo>
                  <a:pt x="71628" y="0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09"/>
          <p:cNvSpPr/>
          <p:nvPr/>
        </p:nvSpPr>
        <p:spPr>
          <a:xfrm>
            <a:off x="2183892" y="4537455"/>
            <a:ext cx="600600" cy="6564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09"/>
          <p:cNvSpPr/>
          <p:nvPr/>
        </p:nvSpPr>
        <p:spPr>
          <a:xfrm>
            <a:off x="2226564" y="4567428"/>
            <a:ext cx="401319" cy="391760"/>
          </a:xfrm>
          <a:custGeom>
            <a:rect b="b" l="l" r="r" t="t"/>
            <a:pathLst>
              <a:path extrusionOk="0" h="294004" w="401319">
                <a:moveTo>
                  <a:pt x="287274" y="257301"/>
                </a:moveTo>
                <a:lnTo>
                  <a:pt x="281050" y="262381"/>
                </a:lnTo>
                <a:lnTo>
                  <a:pt x="280416" y="269366"/>
                </a:lnTo>
                <a:lnTo>
                  <a:pt x="279654" y="276351"/>
                </a:lnTo>
                <a:lnTo>
                  <a:pt x="284861" y="282574"/>
                </a:lnTo>
                <a:lnTo>
                  <a:pt x="291846" y="283336"/>
                </a:lnTo>
                <a:lnTo>
                  <a:pt x="401319" y="293750"/>
                </a:lnTo>
                <a:lnTo>
                  <a:pt x="399393" y="289432"/>
                </a:lnTo>
                <a:lnTo>
                  <a:pt x="373380" y="289432"/>
                </a:lnTo>
                <a:lnTo>
                  <a:pt x="335145" y="261901"/>
                </a:lnTo>
                <a:lnTo>
                  <a:pt x="287274" y="257301"/>
                </a:lnTo>
                <a:close/>
              </a:path>
              <a:path extrusionOk="0" h="294004" w="401319">
                <a:moveTo>
                  <a:pt x="335145" y="261901"/>
                </a:moveTo>
                <a:lnTo>
                  <a:pt x="373380" y="289432"/>
                </a:lnTo>
                <a:lnTo>
                  <a:pt x="377117" y="284225"/>
                </a:lnTo>
                <a:lnTo>
                  <a:pt x="369188" y="284225"/>
                </a:lnTo>
                <a:lnTo>
                  <a:pt x="360345" y="264344"/>
                </a:lnTo>
                <a:lnTo>
                  <a:pt x="335145" y="261901"/>
                </a:lnTo>
                <a:close/>
              </a:path>
              <a:path extrusionOk="0" h="294004" w="401319">
                <a:moveTo>
                  <a:pt x="346202" y="184022"/>
                </a:moveTo>
                <a:lnTo>
                  <a:pt x="339725" y="186816"/>
                </a:lnTo>
                <a:lnTo>
                  <a:pt x="333375" y="189737"/>
                </a:lnTo>
                <a:lnTo>
                  <a:pt x="330454" y="197230"/>
                </a:lnTo>
                <a:lnTo>
                  <a:pt x="333375" y="203707"/>
                </a:lnTo>
                <a:lnTo>
                  <a:pt x="350082" y="241269"/>
                </a:lnTo>
                <a:lnTo>
                  <a:pt x="388238" y="268731"/>
                </a:lnTo>
                <a:lnTo>
                  <a:pt x="373380" y="289432"/>
                </a:lnTo>
                <a:lnTo>
                  <a:pt x="399393" y="289432"/>
                </a:lnTo>
                <a:lnTo>
                  <a:pt x="356488" y="193293"/>
                </a:lnTo>
                <a:lnTo>
                  <a:pt x="353694" y="186943"/>
                </a:lnTo>
                <a:lnTo>
                  <a:pt x="346202" y="184022"/>
                </a:lnTo>
                <a:close/>
              </a:path>
              <a:path extrusionOk="0" h="294004" w="401319">
                <a:moveTo>
                  <a:pt x="360345" y="264344"/>
                </a:moveTo>
                <a:lnTo>
                  <a:pt x="369188" y="284225"/>
                </a:lnTo>
                <a:lnTo>
                  <a:pt x="382016" y="266445"/>
                </a:lnTo>
                <a:lnTo>
                  <a:pt x="360345" y="264344"/>
                </a:lnTo>
                <a:close/>
              </a:path>
              <a:path extrusionOk="0" h="294004" w="401319">
                <a:moveTo>
                  <a:pt x="350082" y="241269"/>
                </a:moveTo>
                <a:lnTo>
                  <a:pt x="360345" y="264344"/>
                </a:lnTo>
                <a:lnTo>
                  <a:pt x="382016" y="266445"/>
                </a:lnTo>
                <a:lnTo>
                  <a:pt x="369188" y="284225"/>
                </a:lnTo>
                <a:lnTo>
                  <a:pt x="377117" y="284225"/>
                </a:lnTo>
                <a:lnTo>
                  <a:pt x="388238" y="268731"/>
                </a:lnTo>
                <a:lnTo>
                  <a:pt x="350082" y="241269"/>
                </a:lnTo>
                <a:close/>
              </a:path>
              <a:path extrusionOk="0" h="294004" w="401319">
                <a:moveTo>
                  <a:pt x="14859" y="0"/>
                </a:moveTo>
                <a:lnTo>
                  <a:pt x="0" y="20573"/>
                </a:lnTo>
                <a:lnTo>
                  <a:pt x="335145" y="261901"/>
                </a:lnTo>
                <a:lnTo>
                  <a:pt x="360345" y="264344"/>
                </a:lnTo>
                <a:lnTo>
                  <a:pt x="350082" y="241269"/>
                </a:lnTo>
                <a:lnTo>
                  <a:pt x="14859" y="0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09"/>
          <p:cNvSpPr/>
          <p:nvPr/>
        </p:nvSpPr>
        <p:spPr>
          <a:xfrm>
            <a:off x="2336292" y="3846576"/>
            <a:ext cx="879300" cy="4164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109"/>
          <p:cNvSpPr/>
          <p:nvPr/>
        </p:nvSpPr>
        <p:spPr>
          <a:xfrm>
            <a:off x="2378964" y="3949360"/>
            <a:ext cx="681355" cy="157382"/>
          </a:xfrm>
          <a:custGeom>
            <a:rect b="b" l="l" r="r" t="t"/>
            <a:pathLst>
              <a:path extrusionOk="0" h="118110" w="681355">
                <a:moveTo>
                  <a:pt x="630518" y="58991"/>
                </a:moveTo>
                <a:lnTo>
                  <a:pt x="567055" y="96012"/>
                </a:lnTo>
                <a:lnTo>
                  <a:pt x="565023" y="103759"/>
                </a:lnTo>
                <a:lnTo>
                  <a:pt x="572135" y="115951"/>
                </a:lnTo>
                <a:lnTo>
                  <a:pt x="579882" y="117983"/>
                </a:lnTo>
                <a:lnTo>
                  <a:pt x="659186" y="71755"/>
                </a:lnTo>
                <a:lnTo>
                  <a:pt x="655701" y="71755"/>
                </a:lnTo>
                <a:lnTo>
                  <a:pt x="655701" y="69977"/>
                </a:lnTo>
                <a:lnTo>
                  <a:pt x="649351" y="69977"/>
                </a:lnTo>
                <a:lnTo>
                  <a:pt x="630518" y="58991"/>
                </a:lnTo>
                <a:close/>
              </a:path>
              <a:path extrusionOk="0" h="118110" w="681355">
                <a:moveTo>
                  <a:pt x="608856" y="46355"/>
                </a:moveTo>
                <a:lnTo>
                  <a:pt x="0" y="46355"/>
                </a:lnTo>
                <a:lnTo>
                  <a:pt x="0" y="71755"/>
                </a:lnTo>
                <a:lnTo>
                  <a:pt x="608638" y="71755"/>
                </a:lnTo>
                <a:lnTo>
                  <a:pt x="630518" y="58991"/>
                </a:lnTo>
                <a:lnTo>
                  <a:pt x="608856" y="46355"/>
                </a:lnTo>
                <a:close/>
              </a:path>
              <a:path extrusionOk="0" h="118110" w="681355">
                <a:moveTo>
                  <a:pt x="659235" y="46355"/>
                </a:moveTo>
                <a:lnTo>
                  <a:pt x="655701" y="46355"/>
                </a:lnTo>
                <a:lnTo>
                  <a:pt x="655701" y="71755"/>
                </a:lnTo>
                <a:lnTo>
                  <a:pt x="659186" y="71755"/>
                </a:lnTo>
                <a:lnTo>
                  <a:pt x="680974" y="59055"/>
                </a:lnTo>
                <a:lnTo>
                  <a:pt x="659235" y="46355"/>
                </a:lnTo>
                <a:close/>
              </a:path>
              <a:path extrusionOk="0" h="118110" w="681355">
                <a:moveTo>
                  <a:pt x="649351" y="48006"/>
                </a:moveTo>
                <a:lnTo>
                  <a:pt x="630518" y="58991"/>
                </a:lnTo>
                <a:lnTo>
                  <a:pt x="649351" y="69977"/>
                </a:lnTo>
                <a:lnTo>
                  <a:pt x="649351" y="48006"/>
                </a:lnTo>
                <a:close/>
              </a:path>
              <a:path extrusionOk="0" h="118110" w="681355">
                <a:moveTo>
                  <a:pt x="655701" y="48006"/>
                </a:moveTo>
                <a:lnTo>
                  <a:pt x="649351" y="48006"/>
                </a:lnTo>
                <a:lnTo>
                  <a:pt x="649351" y="69977"/>
                </a:lnTo>
                <a:lnTo>
                  <a:pt x="655701" y="69977"/>
                </a:lnTo>
                <a:lnTo>
                  <a:pt x="655701" y="48006"/>
                </a:lnTo>
                <a:close/>
              </a:path>
              <a:path extrusionOk="0" h="118110" w="681355">
                <a:moveTo>
                  <a:pt x="579882" y="0"/>
                </a:moveTo>
                <a:lnTo>
                  <a:pt x="572135" y="2031"/>
                </a:lnTo>
                <a:lnTo>
                  <a:pt x="565023" y="14224"/>
                </a:lnTo>
                <a:lnTo>
                  <a:pt x="567055" y="21971"/>
                </a:lnTo>
                <a:lnTo>
                  <a:pt x="630518" y="58991"/>
                </a:lnTo>
                <a:lnTo>
                  <a:pt x="649351" y="48006"/>
                </a:lnTo>
                <a:lnTo>
                  <a:pt x="655701" y="48006"/>
                </a:lnTo>
                <a:lnTo>
                  <a:pt x="655701" y="46355"/>
                </a:lnTo>
                <a:lnTo>
                  <a:pt x="659235" y="46355"/>
                </a:lnTo>
                <a:lnTo>
                  <a:pt x="579882" y="0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09"/>
          <p:cNvSpPr/>
          <p:nvPr/>
        </p:nvSpPr>
        <p:spPr>
          <a:xfrm>
            <a:off x="2186939" y="2942335"/>
            <a:ext cx="669000" cy="5529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09"/>
          <p:cNvSpPr/>
          <p:nvPr/>
        </p:nvSpPr>
        <p:spPr>
          <a:xfrm>
            <a:off x="2228850" y="3105572"/>
            <a:ext cx="471169" cy="305456"/>
          </a:xfrm>
          <a:custGeom>
            <a:rect b="b" l="l" r="r" t="t"/>
            <a:pathLst>
              <a:path extrusionOk="0" h="229235" w="471169">
                <a:moveTo>
                  <a:pt x="399752" y="30785"/>
                </a:moveTo>
                <a:lnTo>
                  <a:pt x="0" y="205612"/>
                </a:lnTo>
                <a:lnTo>
                  <a:pt x="10160" y="228981"/>
                </a:lnTo>
                <a:lnTo>
                  <a:pt x="410046" y="53980"/>
                </a:lnTo>
                <a:lnTo>
                  <a:pt x="424835" y="33694"/>
                </a:lnTo>
                <a:lnTo>
                  <a:pt x="399752" y="30785"/>
                </a:lnTo>
                <a:close/>
              </a:path>
              <a:path extrusionOk="0" h="229235" w="471169">
                <a:moveTo>
                  <a:pt x="457921" y="11937"/>
                </a:moveTo>
                <a:lnTo>
                  <a:pt x="442849" y="11937"/>
                </a:lnTo>
                <a:lnTo>
                  <a:pt x="453008" y="35178"/>
                </a:lnTo>
                <a:lnTo>
                  <a:pt x="410046" y="53980"/>
                </a:lnTo>
                <a:lnTo>
                  <a:pt x="381507" y="93090"/>
                </a:lnTo>
                <a:lnTo>
                  <a:pt x="382777" y="100964"/>
                </a:lnTo>
                <a:lnTo>
                  <a:pt x="388366" y="105156"/>
                </a:lnTo>
                <a:lnTo>
                  <a:pt x="394081" y="109219"/>
                </a:lnTo>
                <a:lnTo>
                  <a:pt x="402081" y="107950"/>
                </a:lnTo>
                <a:lnTo>
                  <a:pt x="471043" y="13462"/>
                </a:lnTo>
                <a:lnTo>
                  <a:pt x="457921" y="11937"/>
                </a:lnTo>
                <a:close/>
              </a:path>
              <a:path extrusionOk="0" h="229235" w="471169">
                <a:moveTo>
                  <a:pt x="424835" y="33694"/>
                </a:moveTo>
                <a:lnTo>
                  <a:pt x="410046" y="53980"/>
                </a:lnTo>
                <a:lnTo>
                  <a:pt x="450687" y="36194"/>
                </a:lnTo>
                <a:lnTo>
                  <a:pt x="446405" y="36194"/>
                </a:lnTo>
                <a:lnTo>
                  <a:pt x="424835" y="33694"/>
                </a:lnTo>
                <a:close/>
              </a:path>
              <a:path extrusionOk="0" h="229235" w="471169">
                <a:moveTo>
                  <a:pt x="437642" y="16128"/>
                </a:moveTo>
                <a:lnTo>
                  <a:pt x="424835" y="33694"/>
                </a:lnTo>
                <a:lnTo>
                  <a:pt x="446405" y="36194"/>
                </a:lnTo>
                <a:lnTo>
                  <a:pt x="437642" y="16128"/>
                </a:lnTo>
                <a:close/>
              </a:path>
              <a:path extrusionOk="0" h="229235" w="471169">
                <a:moveTo>
                  <a:pt x="444681" y="16128"/>
                </a:moveTo>
                <a:lnTo>
                  <a:pt x="437642" y="16128"/>
                </a:lnTo>
                <a:lnTo>
                  <a:pt x="446405" y="36194"/>
                </a:lnTo>
                <a:lnTo>
                  <a:pt x="450687" y="36194"/>
                </a:lnTo>
                <a:lnTo>
                  <a:pt x="453008" y="35178"/>
                </a:lnTo>
                <a:lnTo>
                  <a:pt x="444681" y="16128"/>
                </a:lnTo>
                <a:close/>
              </a:path>
              <a:path extrusionOk="0" h="229235" w="471169">
                <a:moveTo>
                  <a:pt x="442849" y="11937"/>
                </a:moveTo>
                <a:lnTo>
                  <a:pt x="399752" y="30785"/>
                </a:lnTo>
                <a:lnTo>
                  <a:pt x="424835" y="33694"/>
                </a:lnTo>
                <a:lnTo>
                  <a:pt x="437642" y="16128"/>
                </a:lnTo>
                <a:lnTo>
                  <a:pt x="444681" y="16128"/>
                </a:lnTo>
                <a:lnTo>
                  <a:pt x="442849" y="11937"/>
                </a:lnTo>
                <a:close/>
              </a:path>
              <a:path extrusionOk="0" h="229235" w="471169">
                <a:moveTo>
                  <a:pt x="354838" y="0"/>
                </a:moveTo>
                <a:lnTo>
                  <a:pt x="348488" y="4952"/>
                </a:lnTo>
                <a:lnTo>
                  <a:pt x="347599" y="11937"/>
                </a:lnTo>
                <a:lnTo>
                  <a:pt x="346837" y="18922"/>
                </a:lnTo>
                <a:lnTo>
                  <a:pt x="351789" y="25272"/>
                </a:lnTo>
                <a:lnTo>
                  <a:pt x="399752" y="30785"/>
                </a:lnTo>
                <a:lnTo>
                  <a:pt x="442849" y="11937"/>
                </a:lnTo>
                <a:lnTo>
                  <a:pt x="457921" y="11937"/>
                </a:lnTo>
                <a:lnTo>
                  <a:pt x="354838" y="0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09"/>
          <p:cNvSpPr txBox="1"/>
          <p:nvPr/>
        </p:nvSpPr>
        <p:spPr>
          <a:xfrm>
            <a:off x="6380226" y="2352377"/>
            <a:ext cx="1670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Merged spills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09"/>
          <p:cNvSpPr/>
          <p:nvPr/>
        </p:nvSpPr>
        <p:spPr>
          <a:xfrm>
            <a:off x="3878579" y="2901696"/>
            <a:ext cx="2505600" cy="8148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109"/>
          <p:cNvSpPr/>
          <p:nvPr/>
        </p:nvSpPr>
        <p:spPr>
          <a:xfrm>
            <a:off x="3921759" y="2932684"/>
            <a:ext cx="2306954" cy="603296"/>
          </a:xfrm>
          <a:custGeom>
            <a:rect b="b" l="l" r="r" t="t"/>
            <a:pathLst>
              <a:path extrusionOk="0" h="452755" w="2306954">
                <a:moveTo>
                  <a:pt x="2233341" y="411862"/>
                </a:moveTo>
                <a:lnTo>
                  <a:pt x="2187955" y="428751"/>
                </a:lnTo>
                <a:lnTo>
                  <a:pt x="2184654" y="436118"/>
                </a:lnTo>
                <a:lnTo>
                  <a:pt x="2187066" y="442594"/>
                </a:lnTo>
                <a:lnTo>
                  <a:pt x="2189479" y="449199"/>
                </a:lnTo>
                <a:lnTo>
                  <a:pt x="2196845" y="452500"/>
                </a:lnTo>
                <a:lnTo>
                  <a:pt x="2284619" y="419862"/>
                </a:lnTo>
                <a:lnTo>
                  <a:pt x="2279523" y="419862"/>
                </a:lnTo>
                <a:lnTo>
                  <a:pt x="2233341" y="411862"/>
                </a:lnTo>
                <a:close/>
              </a:path>
              <a:path extrusionOk="0" h="452755" w="2306954">
                <a:moveTo>
                  <a:pt x="2256829" y="403095"/>
                </a:moveTo>
                <a:lnTo>
                  <a:pt x="2233341" y="411862"/>
                </a:lnTo>
                <a:lnTo>
                  <a:pt x="2279523" y="419862"/>
                </a:lnTo>
                <a:lnTo>
                  <a:pt x="2280005" y="417068"/>
                </a:lnTo>
                <a:lnTo>
                  <a:pt x="2273427" y="417068"/>
                </a:lnTo>
                <a:lnTo>
                  <a:pt x="2256829" y="403095"/>
                </a:lnTo>
                <a:close/>
              </a:path>
              <a:path extrusionOk="0" h="452755" w="2306954">
                <a:moveTo>
                  <a:pt x="2216912" y="336423"/>
                </a:moveTo>
                <a:lnTo>
                  <a:pt x="2208911" y="337057"/>
                </a:lnTo>
                <a:lnTo>
                  <a:pt x="2204466" y="342392"/>
                </a:lnTo>
                <a:lnTo>
                  <a:pt x="2199893" y="347725"/>
                </a:lnTo>
                <a:lnTo>
                  <a:pt x="2200655" y="355854"/>
                </a:lnTo>
                <a:lnTo>
                  <a:pt x="2237487" y="386814"/>
                </a:lnTo>
                <a:lnTo>
                  <a:pt x="2283841" y="394843"/>
                </a:lnTo>
                <a:lnTo>
                  <a:pt x="2279523" y="419862"/>
                </a:lnTo>
                <a:lnTo>
                  <a:pt x="2284619" y="419862"/>
                </a:lnTo>
                <a:lnTo>
                  <a:pt x="2306447" y="411734"/>
                </a:lnTo>
                <a:lnTo>
                  <a:pt x="2222373" y="340868"/>
                </a:lnTo>
                <a:lnTo>
                  <a:pt x="2216912" y="336423"/>
                </a:lnTo>
                <a:close/>
              </a:path>
              <a:path extrusionOk="0" h="452755" w="2306954">
                <a:moveTo>
                  <a:pt x="2277237" y="395478"/>
                </a:moveTo>
                <a:lnTo>
                  <a:pt x="2256829" y="403095"/>
                </a:lnTo>
                <a:lnTo>
                  <a:pt x="2273427" y="417068"/>
                </a:lnTo>
                <a:lnTo>
                  <a:pt x="2277237" y="395478"/>
                </a:lnTo>
                <a:close/>
              </a:path>
              <a:path extrusionOk="0" h="452755" w="2306954">
                <a:moveTo>
                  <a:pt x="2283731" y="395478"/>
                </a:moveTo>
                <a:lnTo>
                  <a:pt x="2277237" y="395478"/>
                </a:lnTo>
                <a:lnTo>
                  <a:pt x="2273427" y="417068"/>
                </a:lnTo>
                <a:lnTo>
                  <a:pt x="2280005" y="417068"/>
                </a:lnTo>
                <a:lnTo>
                  <a:pt x="2283731" y="395478"/>
                </a:lnTo>
                <a:close/>
              </a:path>
              <a:path extrusionOk="0" h="452755" w="2306954">
                <a:moveTo>
                  <a:pt x="4317" y="0"/>
                </a:moveTo>
                <a:lnTo>
                  <a:pt x="0" y="25018"/>
                </a:lnTo>
                <a:lnTo>
                  <a:pt x="2233341" y="411862"/>
                </a:lnTo>
                <a:lnTo>
                  <a:pt x="2256829" y="403095"/>
                </a:lnTo>
                <a:lnTo>
                  <a:pt x="2237487" y="386814"/>
                </a:lnTo>
                <a:lnTo>
                  <a:pt x="4317" y="0"/>
                </a:lnTo>
                <a:close/>
              </a:path>
              <a:path extrusionOk="0" h="452755" w="2306954">
                <a:moveTo>
                  <a:pt x="2237487" y="386814"/>
                </a:moveTo>
                <a:lnTo>
                  <a:pt x="2256829" y="403095"/>
                </a:lnTo>
                <a:lnTo>
                  <a:pt x="2277237" y="395478"/>
                </a:lnTo>
                <a:lnTo>
                  <a:pt x="2283731" y="395478"/>
                </a:lnTo>
                <a:lnTo>
                  <a:pt x="2283841" y="394843"/>
                </a:lnTo>
                <a:lnTo>
                  <a:pt x="2237487" y="386814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09"/>
          <p:cNvSpPr/>
          <p:nvPr/>
        </p:nvSpPr>
        <p:spPr>
          <a:xfrm>
            <a:off x="3727703" y="4171696"/>
            <a:ext cx="2656200" cy="8880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09"/>
          <p:cNvSpPr/>
          <p:nvPr/>
        </p:nvSpPr>
        <p:spPr>
          <a:xfrm>
            <a:off x="3770376" y="4299711"/>
            <a:ext cx="2458085" cy="676063"/>
          </a:xfrm>
          <a:custGeom>
            <a:rect b="b" l="l" r="r" t="t"/>
            <a:pathLst>
              <a:path extrusionOk="0" h="507364" w="2458085">
                <a:moveTo>
                  <a:pt x="2384480" y="40203"/>
                </a:moveTo>
                <a:lnTo>
                  <a:pt x="0" y="482092"/>
                </a:lnTo>
                <a:lnTo>
                  <a:pt x="4699" y="506984"/>
                </a:lnTo>
                <a:lnTo>
                  <a:pt x="2389229" y="65187"/>
                </a:lnTo>
                <a:lnTo>
                  <a:pt x="2408290" y="48771"/>
                </a:lnTo>
                <a:lnTo>
                  <a:pt x="2384480" y="40203"/>
                </a:lnTo>
                <a:close/>
              </a:path>
              <a:path extrusionOk="0" h="507364" w="2458085">
                <a:moveTo>
                  <a:pt x="2435853" y="31623"/>
                </a:moveTo>
                <a:lnTo>
                  <a:pt x="2430779" y="31623"/>
                </a:lnTo>
                <a:lnTo>
                  <a:pt x="2435352" y="56642"/>
                </a:lnTo>
                <a:lnTo>
                  <a:pt x="2389229" y="65187"/>
                </a:lnTo>
                <a:lnTo>
                  <a:pt x="2352675" y="96647"/>
                </a:lnTo>
                <a:lnTo>
                  <a:pt x="2352040" y="104648"/>
                </a:lnTo>
                <a:lnTo>
                  <a:pt x="2361184" y="115316"/>
                </a:lnTo>
                <a:lnTo>
                  <a:pt x="2369185" y="115951"/>
                </a:lnTo>
                <a:lnTo>
                  <a:pt x="2457831" y="39497"/>
                </a:lnTo>
                <a:lnTo>
                  <a:pt x="2435853" y="31623"/>
                </a:lnTo>
                <a:close/>
              </a:path>
              <a:path extrusionOk="0" h="507364" w="2458085">
                <a:moveTo>
                  <a:pt x="2408290" y="48771"/>
                </a:moveTo>
                <a:lnTo>
                  <a:pt x="2389229" y="65187"/>
                </a:lnTo>
                <a:lnTo>
                  <a:pt x="2435352" y="56642"/>
                </a:lnTo>
                <a:lnTo>
                  <a:pt x="2435259" y="56134"/>
                </a:lnTo>
                <a:lnTo>
                  <a:pt x="2428748" y="56134"/>
                </a:lnTo>
                <a:lnTo>
                  <a:pt x="2408290" y="48771"/>
                </a:lnTo>
                <a:close/>
              </a:path>
              <a:path extrusionOk="0" h="507364" w="2458085">
                <a:moveTo>
                  <a:pt x="2424811" y="34543"/>
                </a:moveTo>
                <a:lnTo>
                  <a:pt x="2408290" y="48771"/>
                </a:lnTo>
                <a:lnTo>
                  <a:pt x="2428748" y="56134"/>
                </a:lnTo>
                <a:lnTo>
                  <a:pt x="2424811" y="34543"/>
                </a:lnTo>
                <a:close/>
              </a:path>
              <a:path extrusionOk="0" h="507364" w="2458085">
                <a:moveTo>
                  <a:pt x="2431313" y="34543"/>
                </a:moveTo>
                <a:lnTo>
                  <a:pt x="2424811" y="34543"/>
                </a:lnTo>
                <a:lnTo>
                  <a:pt x="2428748" y="56134"/>
                </a:lnTo>
                <a:lnTo>
                  <a:pt x="2435259" y="56134"/>
                </a:lnTo>
                <a:lnTo>
                  <a:pt x="2431313" y="34543"/>
                </a:lnTo>
                <a:close/>
              </a:path>
              <a:path extrusionOk="0" h="507364" w="2458085">
                <a:moveTo>
                  <a:pt x="2430779" y="31623"/>
                </a:moveTo>
                <a:lnTo>
                  <a:pt x="2384480" y="40203"/>
                </a:lnTo>
                <a:lnTo>
                  <a:pt x="2408290" y="48771"/>
                </a:lnTo>
                <a:lnTo>
                  <a:pt x="2424811" y="34543"/>
                </a:lnTo>
                <a:lnTo>
                  <a:pt x="2431313" y="34543"/>
                </a:lnTo>
                <a:lnTo>
                  <a:pt x="2430779" y="31623"/>
                </a:lnTo>
                <a:close/>
              </a:path>
              <a:path extrusionOk="0" h="507364" w="2458085">
                <a:moveTo>
                  <a:pt x="2347722" y="0"/>
                </a:moveTo>
                <a:lnTo>
                  <a:pt x="2340483" y="3429"/>
                </a:lnTo>
                <a:lnTo>
                  <a:pt x="2338070" y="10033"/>
                </a:lnTo>
                <a:lnTo>
                  <a:pt x="2335784" y="16637"/>
                </a:lnTo>
                <a:lnTo>
                  <a:pt x="2339213" y="23876"/>
                </a:lnTo>
                <a:lnTo>
                  <a:pt x="2384480" y="40203"/>
                </a:lnTo>
                <a:lnTo>
                  <a:pt x="2430779" y="31623"/>
                </a:lnTo>
                <a:lnTo>
                  <a:pt x="2435853" y="31623"/>
                </a:lnTo>
                <a:lnTo>
                  <a:pt x="2347722" y="0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09"/>
          <p:cNvSpPr/>
          <p:nvPr/>
        </p:nvSpPr>
        <p:spPr>
          <a:xfrm>
            <a:off x="4384547" y="3696207"/>
            <a:ext cx="1999500" cy="4164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09"/>
          <p:cNvSpPr/>
          <p:nvPr/>
        </p:nvSpPr>
        <p:spPr>
          <a:xfrm>
            <a:off x="4427346" y="3806952"/>
            <a:ext cx="1800860" cy="214073"/>
          </a:xfrm>
          <a:custGeom>
            <a:rect b="b" l="l" r="r" t="t"/>
            <a:pathLst>
              <a:path extrusionOk="0" h="160655" w="1800860">
                <a:moveTo>
                  <a:pt x="1728082" y="44628"/>
                </a:moveTo>
                <a:lnTo>
                  <a:pt x="0" y="135255"/>
                </a:lnTo>
                <a:lnTo>
                  <a:pt x="1269" y="160528"/>
                </a:lnTo>
                <a:lnTo>
                  <a:pt x="1729340" y="70025"/>
                </a:lnTo>
                <a:lnTo>
                  <a:pt x="1750472" y="56168"/>
                </a:lnTo>
                <a:lnTo>
                  <a:pt x="1728082" y="44628"/>
                </a:lnTo>
                <a:close/>
              </a:path>
              <a:path extrusionOk="0" h="160655" w="1800860">
                <a:moveTo>
                  <a:pt x="1778690" y="42163"/>
                </a:moveTo>
                <a:lnTo>
                  <a:pt x="1775078" y="42163"/>
                </a:lnTo>
                <a:lnTo>
                  <a:pt x="1776349" y="67563"/>
                </a:lnTo>
                <a:lnTo>
                  <a:pt x="1729340" y="70025"/>
                </a:lnTo>
                <a:lnTo>
                  <a:pt x="1694941" y="92583"/>
                </a:lnTo>
                <a:lnTo>
                  <a:pt x="1689100" y="96519"/>
                </a:lnTo>
                <a:lnTo>
                  <a:pt x="1687449" y="104393"/>
                </a:lnTo>
                <a:lnTo>
                  <a:pt x="1691386" y="110236"/>
                </a:lnTo>
                <a:lnTo>
                  <a:pt x="1695195" y="116078"/>
                </a:lnTo>
                <a:lnTo>
                  <a:pt x="1703069" y="117729"/>
                </a:lnTo>
                <a:lnTo>
                  <a:pt x="1800860" y="53593"/>
                </a:lnTo>
                <a:lnTo>
                  <a:pt x="1778690" y="42163"/>
                </a:lnTo>
                <a:close/>
              </a:path>
              <a:path extrusionOk="0" h="160655" w="1800860">
                <a:moveTo>
                  <a:pt x="1750472" y="56168"/>
                </a:moveTo>
                <a:lnTo>
                  <a:pt x="1729340" y="70025"/>
                </a:lnTo>
                <a:lnTo>
                  <a:pt x="1776349" y="67563"/>
                </a:lnTo>
                <a:lnTo>
                  <a:pt x="1776279" y="66167"/>
                </a:lnTo>
                <a:lnTo>
                  <a:pt x="1769872" y="66167"/>
                </a:lnTo>
                <a:lnTo>
                  <a:pt x="1750472" y="56168"/>
                </a:lnTo>
                <a:close/>
              </a:path>
              <a:path extrusionOk="0" h="160655" w="1800860">
                <a:moveTo>
                  <a:pt x="1768728" y="44196"/>
                </a:moveTo>
                <a:lnTo>
                  <a:pt x="1750472" y="56168"/>
                </a:lnTo>
                <a:lnTo>
                  <a:pt x="1769872" y="66167"/>
                </a:lnTo>
                <a:lnTo>
                  <a:pt x="1768728" y="44196"/>
                </a:lnTo>
                <a:close/>
              </a:path>
              <a:path extrusionOk="0" h="160655" w="1800860">
                <a:moveTo>
                  <a:pt x="1775180" y="44196"/>
                </a:moveTo>
                <a:lnTo>
                  <a:pt x="1768728" y="44196"/>
                </a:lnTo>
                <a:lnTo>
                  <a:pt x="1769872" y="66167"/>
                </a:lnTo>
                <a:lnTo>
                  <a:pt x="1776279" y="66167"/>
                </a:lnTo>
                <a:lnTo>
                  <a:pt x="1775180" y="44196"/>
                </a:lnTo>
                <a:close/>
              </a:path>
              <a:path extrusionOk="0" h="160655" w="1800860">
                <a:moveTo>
                  <a:pt x="1775078" y="42163"/>
                </a:moveTo>
                <a:lnTo>
                  <a:pt x="1728082" y="44628"/>
                </a:lnTo>
                <a:lnTo>
                  <a:pt x="1750472" y="56168"/>
                </a:lnTo>
                <a:lnTo>
                  <a:pt x="1768728" y="44196"/>
                </a:lnTo>
                <a:lnTo>
                  <a:pt x="1775180" y="44196"/>
                </a:lnTo>
                <a:lnTo>
                  <a:pt x="1775078" y="42163"/>
                </a:lnTo>
                <a:close/>
              </a:path>
              <a:path extrusionOk="0" h="160655" w="1800860">
                <a:moveTo>
                  <a:pt x="1696847" y="0"/>
                </a:moveTo>
                <a:lnTo>
                  <a:pt x="1689227" y="2412"/>
                </a:lnTo>
                <a:lnTo>
                  <a:pt x="1686052" y="8636"/>
                </a:lnTo>
                <a:lnTo>
                  <a:pt x="1682750" y="14859"/>
                </a:lnTo>
                <a:lnTo>
                  <a:pt x="1685289" y="22479"/>
                </a:lnTo>
                <a:lnTo>
                  <a:pt x="1691513" y="25781"/>
                </a:lnTo>
                <a:lnTo>
                  <a:pt x="1728082" y="44628"/>
                </a:lnTo>
                <a:lnTo>
                  <a:pt x="1775078" y="42163"/>
                </a:lnTo>
                <a:lnTo>
                  <a:pt x="1778690" y="42163"/>
                </a:lnTo>
                <a:lnTo>
                  <a:pt x="1696847" y="0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9"/>
          <p:cNvSpPr/>
          <p:nvPr/>
        </p:nvSpPr>
        <p:spPr>
          <a:xfrm>
            <a:off x="4960746" y="2775203"/>
            <a:ext cx="734695" cy="2205034"/>
          </a:xfrm>
          <a:custGeom>
            <a:rect b="b" l="l" r="r" t="t"/>
            <a:pathLst>
              <a:path extrusionOk="0" h="1654810" w="734695">
                <a:moveTo>
                  <a:pt x="612266" y="0"/>
                </a:moveTo>
                <a:lnTo>
                  <a:pt x="122427" y="0"/>
                </a:lnTo>
                <a:lnTo>
                  <a:pt x="74795" y="9628"/>
                </a:lnTo>
                <a:lnTo>
                  <a:pt x="35877" y="35877"/>
                </a:lnTo>
                <a:lnTo>
                  <a:pt x="9628" y="74795"/>
                </a:lnTo>
                <a:lnTo>
                  <a:pt x="0" y="122428"/>
                </a:lnTo>
                <a:lnTo>
                  <a:pt x="0" y="1532255"/>
                </a:lnTo>
                <a:lnTo>
                  <a:pt x="9628" y="1579887"/>
                </a:lnTo>
                <a:lnTo>
                  <a:pt x="35877" y="1618805"/>
                </a:lnTo>
                <a:lnTo>
                  <a:pt x="74795" y="1645054"/>
                </a:lnTo>
                <a:lnTo>
                  <a:pt x="122427" y="1654683"/>
                </a:lnTo>
                <a:lnTo>
                  <a:pt x="612266" y="1654683"/>
                </a:lnTo>
                <a:lnTo>
                  <a:pt x="659899" y="1645054"/>
                </a:lnTo>
                <a:lnTo>
                  <a:pt x="698817" y="1618805"/>
                </a:lnTo>
                <a:lnTo>
                  <a:pt x="725066" y="1579887"/>
                </a:lnTo>
                <a:lnTo>
                  <a:pt x="734694" y="1532255"/>
                </a:lnTo>
                <a:lnTo>
                  <a:pt x="734694" y="122428"/>
                </a:lnTo>
                <a:lnTo>
                  <a:pt x="725066" y="74795"/>
                </a:lnTo>
                <a:lnTo>
                  <a:pt x="698817" y="35877"/>
                </a:lnTo>
                <a:lnTo>
                  <a:pt x="659899" y="9628"/>
                </a:lnTo>
                <a:lnTo>
                  <a:pt x="612266" y="0"/>
                </a:lnTo>
                <a:close/>
              </a:path>
            </a:pathLst>
          </a:custGeom>
          <a:solidFill>
            <a:srgbClr val="C3D5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09"/>
          <p:cNvSpPr/>
          <p:nvPr/>
        </p:nvSpPr>
        <p:spPr>
          <a:xfrm>
            <a:off x="4960746" y="2775203"/>
            <a:ext cx="734695" cy="2205034"/>
          </a:xfrm>
          <a:custGeom>
            <a:rect b="b" l="l" r="r" t="t"/>
            <a:pathLst>
              <a:path extrusionOk="0" h="1654810" w="734695">
                <a:moveTo>
                  <a:pt x="612266" y="0"/>
                </a:moveTo>
                <a:lnTo>
                  <a:pt x="659899" y="9628"/>
                </a:lnTo>
                <a:lnTo>
                  <a:pt x="698817" y="35877"/>
                </a:lnTo>
                <a:lnTo>
                  <a:pt x="725066" y="74795"/>
                </a:lnTo>
                <a:lnTo>
                  <a:pt x="734694" y="122428"/>
                </a:lnTo>
                <a:lnTo>
                  <a:pt x="734694" y="1532255"/>
                </a:lnTo>
                <a:lnTo>
                  <a:pt x="725066" y="1579887"/>
                </a:lnTo>
                <a:lnTo>
                  <a:pt x="698817" y="1618805"/>
                </a:lnTo>
                <a:lnTo>
                  <a:pt x="659899" y="1645054"/>
                </a:lnTo>
                <a:lnTo>
                  <a:pt x="612266" y="1654683"/>
                </a:lnTo>
                <a:lnTo>
                  <a:pt x="122427" y="1654683"/>
                </a:lnTo>
                <a:lnTo>
                  <a:pt x="74795" y="1645054"/>
                </a:lnTo>
                <a:lnTo>
                  <a:pt x="35877" y="1618805"/>
                </a:lnTo>
                <a:lnTo>
                  <a:pt x="9628" y="1579887"/>
                </a:lnTo>
                <a:lnTo>
                  <a:pt x="0" y="1532255"/>
                </a:lnTo>
                <a:lnTo>
                  <a:pt x="0" y="122428"/>
                </a:lnTo>
                <a:lnTo>
                  <a:pt x="9628" y="74795"/>
                </a:lnTo>
                <a:lnTo>
                  <a:pt x="35877" y="35877"/>
                </a:lnTo>
                <a:lnTo>
                  <a:pt x="74795" y="9628"/>
                </a:lnTo>
                <a:lnTo>
                  <a:pt x="122427" y="0"/>
                </a:lnTo>
                <a:lnTo>
                  <a:pt x="612266" y="0"/>
                </a:lnTo>
                <a:close/>
              </a:path>
            </a:pathLst>
          </a:cu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09"/>
          <p:cNvSpPr txBox="1"/>
          <p:nvPr/>
        </p:nvSpPr>
        <p:spPr>
          <a:xfrm rot="5400000">
            <a:off x="4475965" y="3713825"/>
            <a:ext cx="16545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F487C"/>
                </a:solidFill>
                <a:latin typeface="Arial"/>
                <a:ea typeface="Arial"/>
                <a:cs typeface="Arial"/>
                <a:sym typeface="Arial"/>
              </a:rPr>
              <a:t>Combiner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109"/>
          <p:cNvSpPr/>
          <p:nvPr/>
        </p:nvSpPr>
        <p:spPr>
          <a:xfrm>
            <a:off x="629538" y="1316736"/>
            <a:ext cx="1556700" cy="7989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09"/>
          <p:cNvSpPr/>
          <p:nvPr/>
        </p:nvSpPr>
        <p:spPr>
          <a:xfrm>
            <a:off x="629538" y="1316736"/>
            <a:ext cx="1557020" cy="798754"/>
          </a:xfrm>
          <a:custGeom>
            <a:rect b="b" l="l" r="r" t="t"/>
            <a:pathLst>
              <a:path extrusionOk="0" h="599440" w="1557020">
                <a:moveTo>
                  <a:pt x="0" y="99822"/>
                </a:moveTo>
                <a:lnTo>
                  <a:pt x="7846" y="60971"/>
                </a:lnTo>
                <a:lnTo>
                  <a:pt x="29244" y="29241"/>
                </a:lnTo>
                <a:lnTo>
                  <a:pt x="60982" y="7846"/>
                </a:lnTo>
                <a:lnTo>
                  <a:pt x="99847" y="0"/>
                </a:lnTo>
                <a:lnTo>
                  <a:pt x="1456817" y="0"/>
                </a:lnTo>
                <a:lnTo>
                  <a:pt x="1495740" y="7846"/>
                </a:lnTo>
                <a:lnTo>
                  <a:pt x="1527508" y="29241"/>
                </a:lnTo>
                <a:lnTo>
                  <a:pt x="1548917" y="60971"/>
                </a:lnTo>
                <a:lnTo>
                  <a:pt x="1556766" y="99822"/>
                </a:lnTo>
                <a:lnTo>
                  <a:pt x="1556766" y="499237"/>
                </a:lnTo>
                <a:lnTo>
                  <a:pt x="1548917" y="538087"/>
                </a:lnTo>
                <a:lnTo>
                  <a:pt x="1527508" y="569817"/>
                </a:lnTo>
                <a:lnTo>
                  <a:pt x="1495740" y="591212"/>
                </a:lnTo>
                <a:lnTo>
                  <a:pt x="1456817" y="599059"/>
                </a:lnTo>
                <a:lnTo>
                  <a:pt x="99847" y="599059"/>
                </a:lnTo>
                <a:lnTo>
                  <a:pt x="60982" y="591212"/>
                </a:lnTo>
                <a:lnTo>
                  <a:pt x="29244" y="569817"/>
                </a:lnTo>
                <a:lnTo>
                  <a:pt x="7846" y="538087"/>
                </a:lnTo>
                <a:lnTo>
                  <a:pt x="0" y="499237"/>
                </a:lnTo>
                <a:lnTo>
                  <a:pt x="0" y="99822"/>
                </a:lnTo>
                <a:close/>
              </a:path>
            </a:pathLst>
          </a:cu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09"/>
          <p:cNvSpPr txBox="1"/>
          <p:nvPr/>
        </p:nvSpPr>
        <p:spPr>
          <a:xfrm>
            <a:off x="902614" y="1429512"/>
            <a:ext cx="1011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F487C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10"/>
          <p:cNvSpPr txBox="1"/>
          <p:nvPr>
            <p:ph type="title"/>
          </p:nvPr>
        </p:nvSpPr>
        <p:spPr>
          <a:xfrm>
            <a:off x="2111120" y="102955"/>
            <a:ext cx="4921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Shuffle и Sort в Hadoop</a:t>
            </a:r>
            <a:endParaRPr sz="2400"/>
          </a:p>
        </p:txBody>
      </p:sp>
      <p:sp>
        <p:nvSpPr>
          <p:cNvPr id="1708" name="Google Shape;1708;p110"/>
          <p:cNvSpPr/>
          <p:nvPr/>
        </p:nvSpPr>
        <p:spPr>
          <a:xfrm>
            <a:off x="4611623" y="2151888"/>
            <a:ext cx="1024200" cy="60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10"/>
          <p:cNvSpPr/>
          <p:nvPr/>
        </p:nvSpPr>
        <p:spPr>
          <a:xfrm>
            <a:off x="4659376" y="2184416"/>
            <a:ext cx="928800" cy="476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10"/>
          <p:cNvSpPr/>
          <p:nvPr/>
        </p:nvSpPr>
        <p:spPr>
          <a:xfrm>
            <a:off x="4659376" y="2184416"/>
            <a:ext cx="929004" cy="476375"/>
          </a:xfrm>
          <a:custGeom>
            <a:rect b="b" l="l" r="r" t="t"/>
            <a:pathLst>
              <a:path extrusionOk="0" h="357505" w="929004">
                <a:moveTo>
                  <a:pt x="0" y="357238"/>
                </a:moveTo>
                <a:lnTo>
                  <a:pt x="928916" y="357238"/>
                </a:lnTo>
                <a:lnTo>
                  <a:pt x="928916" y="0"/>
                </a:lnTo>
                <a:lnTo>
                  <a:pt x="0" y="0"/>
                </a:lnTo>
                <a:lnTo>
                  <a:pt x="0" y="357238"/>
                </a:lnTo>
                <a:close/>
              </a:path>
            </a:pathLst>
          </a:custGeom>
          <a:noFill/>
          <a:ln cap="flat" cmpd="sng" w="9525">
            <a:solidFill>
              <a:srgbClr val="F692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10"/>
          <p:cNvSpPr/>
          <p:nvPr/>
        </p:nvSpPr>
        <p:spPr>
          <a:xfrm>
            <a:off x="4611623" y="2696464"/>
            <a:ext cx="1024200" cy="577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110"/>
          <p:cNvSpPr/>
          <p:nvPr/>
        </p:nvSpPr>
        <p:spPr>
          <a:xfrm>
            <a:off x="4659376" y="2728400"/>
            <a:ext cx="928800" cy="452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10"/>
          <p:cNvSpPr/>
          <p:nvPr/>
        </p:nvSpPr>
        <p:spPr>
          <a:xfrm>
            <a:off x="4659376" y="2728400"/>
            <a:ext cx="929004" cy="452684"/>
          </a:xfrm>
          <a:custGeom>
            <a:rect b="b" l="l" r="r" t="t"/>
            <a:pathLst>
              <a:path extrusionOk="0" h="339725" w="929004">
                <a:moveTo>
                  <a:pt x="0" y="339140"/>
                </a:moveTo>
                <a:lnTo>
                  <a:pt x="928916" y="339140"/>
                </a:lnTo>
                <a:lnTo>
                  <a:pt x="928916" y="0"/>
                </a:lnTo>
                <a:lnTo>
                  <a:pt x="0" y="0"/>
                </a:lnTo>
                <a:lnTo>
                  <a:pt x="0" y="339140"/>
                </a:lnTo>
                <a:close/>
              </a:path>
            </a:pathLst>
          </a:custGeom>
          <a:noFill/>
          <a:ln cap="flat" cmpd="sng" w="9525">
            <a:solidFill>
              <a:srgbClr val="F692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10"/>
          <p:cNvSpPr/>
          <p:nvPr/>
        </p:nvSpPr>
        <p:spPr>
          <a:xfrm>
            <a:off x="4611623" y="3204464"/>
            <a:ext cx="1024200" cy="632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10"/>
          <p:cNvSpPr/>
          <p:nvPr/>
        </p:nvSpPr>
        <p:spPr>
          <a:xfrm>
            <a:off x="4659376" y="3236908"/>
            <a:ext cx="928800" cy="506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10"/>
          <p:cNvSpPr/>
          <p:nvPr/>
        </p:nvSpPr>
        <p:spPr>
          <a:xfrm>
            <a:off x="4659376" y="3236908"/>
            <a:ext cx="929004" cy="505990"/>
          </a:xfrm>
          <a:custGeom>
            <a:rect b="b" l="l" r="r" t="t"/>
            <a:pathLst>
              <a:path extrusionOk="0" h="379730" w="929004">
                <a:moveTo>
                  <a:pt x="0" y="379399"/>
                </a:moveTo>
                <a:lnTo>
                  <a:pt x="928916" y="379399"/>
                </a:lnTo>
                <a:lnTo>
                  <a:pt x="928916" y="0"/>
                </a:lnTo>
                <a:lnTo>
                  <a:pt x="0" y="0"/>
                </a:lnTo>
                <a:lnTo>
                  <a:pt x="0" y="379399"/>
                </a:lnTo>
                <a:close/>
              </a:path>
            </a:pathLst>
          </a:custGeom>
          <a:noFill/>
          <a:ln cap="flat" cmpd="sng" w="9525">
            <a:solidFill>
              <a:srgbClr val="F692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10"/>
          <p:cNvSpPr/>
          <p:nvPr/>
        </p:nvSpPr>
        <p:spPr>
          <a:xfrm>
            <a:off x="1706879" y="3308096"/>
            <a:ext cx="3108900" cy="416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10"/>
          <p:cNvSpPr/>
          <p:nvPr/>
        </p:nvSpPr>
        <p:spPr>
          <a:xfrm>
            <a:off x="1749044" y="3407156"/>
            <a:ext cx="2910840" cy="159074"/>
          </a:xfrm>
          <a:custGeom>
            <a:rect b="b" l="l" r="r" t="t"/>
            <a:pathLst>
              <a:path extrusionOk="0" h="119380" w="2910840">
                <a:moveTo>
                  <a:pt x="2838061" y="73498"/>
                </a:moveTo>
                <a:lnTo>
                  <a:pt x="2795905" y="97155"/>
                </a:lnTo>
                <a:lnTo>
                  <a:pt x="2793746" y="104901"/>
                </a:lnTo>
                <a:lnTo>
                  <a:pt x="2800604" y="117093"/>
                </a:lnTo>
                <a:lnTo>
                  <a:pt x="2808351" y="119252"/>
                </a:lnTo>
                <a:lnTo>
                  <a:pt x="2888576" y="74294"/>
                </a:lnTo>
                <a:lnTo>
                  <a:pt x="2885059" y="74294"/>
                </a:lnTo>
                <a:lnTo>
                  <a:pt x="2838061" y="73498"/>
                </a:lnTo>
                <a:close/>
              </a:path>
              <a:path extrusionOk="0" h="119380" w="2910840">
                <a:moveTo>
                  <a:pt x="2859941" y="61219"/>
                </a:moveTo>
                <a:lnTo>
                  <a:pt x="2838061" y="73498"/>
                </a:lnTo>
                <a:lnTo>
                  <a:pt x="2885059" y="74294"/>
                </a:lnTo>
                <a:lnTo>
                  <a:pt x="2885085" y="72516"/>
                </a:lnTo>
                <a:lnTo>
                  <a:pt x="2878582" y="72516"/>
                </a:lnTo>
                <a:lnTo>
                  <a:pt x="2859941" y="61219"/>
                </a:lnTo>
                <a:close/>
              </a:path>
              <a:path extrusionOk="0" h="119380" w="2910840">
                <a:moveTo>
                  <a:pt x="2810383" y="1396"/>
                </a:moveTo>
                <a:lnTo>
                  <a:pt x="2802509" y="3301"/>
                </a:lnTo>
                <a:lnTo>
                  <a:pt x="2798826" y="9270"/>
                </a:lnTo>
                <a:lnTo>
                  <a:pt x="2795270" y="15366"/>
                </a:lnTo>
                <a:lnTo>
                  <a:pt x="2797175" y="23113"/>
                </a:lnTo>
                <a:lnTo>
                  <a:pt x="2803144" y="26796"/>
                </a:lnTo>
                <a:lnTo>
                  <a:pt x="2838287" y="48095"/>
                </a:lnTo>
                <a:lnTo>
                  <a:pt x="2885440" y="48894"/>
                </a:lnTo>
                <a:lnTo>
                  <a:pt x="2885059" y="74294"/>
                </a:lnTo>
                <a:lnTo>
                  <a:pt x="2888576" y="74294"/>
                </a:lnTo>
                <a:lnTo>
                  <a:pt x="2910332" y="62102"/>
                </a:lnTo>
                <a:lnTo>
                  <a:pt x="2816352" y="5080"/>
                </a:lnTo>
                <a:lnTo>
                  <a:pt x="2810383" y="1396"/>
                </a:lnTo>
                <a:close/>
              </a:path>
              <a:path extrusionOk="0" h="119380" w="2910840">
                <a:moveTo>
                  <a:pt x="381" y="0"/>
                </a:moveTo>
                <a:lnTo>
                  <a:pt x="0" y="25400"/>
                </a:lnTo>
                <a:lnTo>
                  <a:pt x="2838061" y="73498"/>
                </a:lnTo>
                <a:lnTo>
                  <a:pt x="2859941" y="61219"/>
                </a:lnTo>
                <a:lnTo>
                  <a:pt x="2838287" y="48095"/>
                </a:lnTo>
                <a:lnTo>
                  <a:pt x="381" y="0"/>
                </a:lnTo>
                <a:close/>
              </a:path>
              <a:path extrusionOk="0" h="119380" w="2910840">
                <a:moveTo>
                  <a:pt x="2878963" y="50545"/>
                </a:moveTo>
                <a:lnTo>
                  <a:pt x="2859941" y="61219"/>
                </a:lnTo>
                <a:lnTo>
                  <a:pt x="2878582" y="72516"/>
                </a:lnTo>
                <a:lnTo>
                  <a:pt x="2878963" y="50545"/>
                </a:lnTo>
                <a:close/>
              </a:path>
              <a:path extrusionOk="0" h="119380" w="2910840">
                <a:moveTo>
                  <a:pt x="2885415" y="50545"/>
                </a:moveTo>
                <a:lnTo>
                  <a:pt x="2878963" y="50545"/>
                </a:lnTo>
                <a:lnTo>
                  <a:pt x="2878582" y="72516"/>
                </a:lnTo>
                <a:lnTo>
                  <a:pt x="2885085" y="72516"/>
                </a:lnTo>
                <a:lnTo>
                  <a:pt x="2885415" y="50545"/>
                </a:lnTo>
                <a:close/>
              </a:path>
              <a:path extrusionOk="0" h="119380" w="2910840">
                <a:moveTo>
                  <a:pt x="2838287" y="48095"/>
                </a:moveTo>
                <a:lnTo>
                  <a:pt x="2859941" y="61219"/>
                </a:lnTo>
                <a:lnTo>
                  <a:pt x="2878963" y="50545"/>
                </a:lnTo>
                <a:lnTo>
                  <a:pt x="2885415" y="50545"/>
                </a:lnTo>
                <a:lnTo>
                  <a:pt x="2885440" y="48894"/>
                </a:lnTo>
                <a:lnTo>
                  <a:pt x="2838287" y="48095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10"/>
          <p:cNvSpPr/>
          <p:nvPr/>
        </p:nvSpPr>
        <p:spPr>
          <a:xfrm>
            <a:off x="2506979" y="2038096"/>
            <a:ext cx="2308800" cy="1149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10"/>
          <p:cNvSpPr/>
          <p:nvPr/>
        </p:nvSpPr>
        <p:spPr>
          <a:xfrm>
            <a:off x="2550286" y="2068744"/>
            <a:ext cx="2109470" cy="920598"/>
          </a:xfrm>
          <a:custGeom>
            <a:rect b="b" l="l" r="r" t="t"/>
            <a:pathLst>
              <a:path extrusionOk="0" h="690880" w="2109470">
                <a:moveTo>
                  <a:pt x="2036437" y="655145"/>
                </a:moveTo>
                <a:lnTo>
                  <a:pt x="1996313" y="664463"/>
                </a:lnTo>
                <a:lnTo>
                  <a:pt x="1989454" y="665988"/>
                </a:lnTo>
                <a:lnTo>
                  <a:pt x="1985137" y="672845"/>
                </a:lnTo>
                <a:lnTo>
                  <a:pt x="1986788" y="679703"/>
                </a:lnTo>
                <a:lnTo>
                  <a:pt x="1988312" y="686561"/>
                </a:lnTo>
                <a:lnTo>
                  <a:pt x="1995170" y="690752"/>
                </a:lnTo>
                <a:lnTo>
                  <a:pt x="2002027" y="689228"/>
                </a:lnTo>
                <a:lnTo>
                  <a:pt x="2088878" y="669035"/>
                </a:lnTo>
                <a:lnTo>
                  <a:pt x="2081276" y="669035"/>
                </a:lnTo>
                <a:lnTo>
                  <a:pt x="2036437" y="655145"/>
                </a:lnTo>
                <a:close/>
              </a:path>
              <a:path extrusionOk="0" h="690880" w="2109470">
                <a:moveTo>
                  <a:pt x="2060996" y="649441"/>
                </a:moveTo>
                <a:lnTo>
                  <a:pt x="2036437" y="655145"/>
                </a:lnTo>
                <a:lnTo>
                  <a:pt x="2081276" y="669035"/>
                </a:lnTo>
                <a:lnTo>
                  <a:pt x="2082393" y="665479"/>
                </a:lnTo>
                <a:lnTo>
                  <a:pt x="2075688" y="665479"/>
                </a:lnTo>
                <a:lnTo>
                  <a:pt x="2060996" y="649441"/>
                </a:lnTo>
                <a:close/>
              </a:path>
              <a:path extrusionOk="0" h="690880" w="2109470">
                <a:moveTo>
                  <a:pt x="2021966" y="577849"/>
                </a:moveTo>
                <a:lnTo>
                  <a:pt x="2016887" y="582548"/>
                </a:lnTo>
                <a:lnTo>
                  <a:pt x="2011679" y="587247"/>
                </a:lnTo>
                <a:lnTo>
                  <a:pt x="2011299" y="595376"/>
                </a:lnTo>
                <a:lnTo>
                  <a:pt x="2016125" y="600455"/>
                </a:lnTo>
                <a:lnTo>
                  <a:pt x="2043980" y="630864"/>
                </a:lnTo>
                <a:lnTo>
                  <a:pt x="2088896" y="644778"/>
                </a:lnTo>
                <a:lnTo>
                  <a:pt x="2081276" y="669035"/>
                </a:lnTo>
                <a:lnTo>
                  <a:pt x="2088878" y="669035"/>
                </a:lnTo>
                <a:lnTo>
                  <a:pt x="2109089" y="664336"/>
                </a:lnTo>
                <a:lnTo>
                  <a:pt x="2034793" y="583310"/>
                </a:lnTo>
                <a:lnTo>
                  <a:pt x="2030095" y="578103"/>
                </a:lnTo>
                <a:lnTo>
                  <a:pt x="2021966" y="577849"/>
                </a:lnTo>
                <a:close/>
              </a:path>
              <a:path extrusionOk="0" h="690880" w="2109470">
                <a:moveTo>
                  <a:pt x="2082164" y="644524"/>
                </a:moveTo>
                <a:lnTo>
                  <a:pt x="2060996" y="649441"/>
                </a:lnTo>
                <a:lnTo>
                  <a:pt x="2075688" y="665479"/>
                </a:lnTo>
                <a:lnTo>
                  <a:pt x="2082164" y="644524"/>
                </a:lnTo>
                <a:close/>
              </a:path>
              <a:path extrusionOk="0" h="690880" w="2109470">
                <a:moveTo>
                  <a:pt x="2088076" y="644524"/>
                </a:moveTo>
                <a:lnTo>
                  <a:pt x="2082164" y="644524"/>
                </a:lnTo>
                <a:lnTo>
                  <a:pt x="2075688" y="665479"/>
                </a:lnTo>
                <a:lnTo>
                  <a:pt x="2082393" y="665479"/>
                </a:lnTo>
                <a:lnTo>
                  <a:pt x="2088896" y="644778"/>
                </a:lnTo>
                <a:lnTo>
                  <a:pt x="2088076" y="644524"/>
                </a:lnTo>
                <a:close/>
              </a:path>
              <a:path extrusionOk="0" h="690880" w="2109470">
                <a:moveTo>
                  <a:pt x="7493" y="0"/>
                </a:moveTo>
                <a:lnTo>
                  <a:pt x="0" y="24256"/>
                </a:lnTo>
                <a:lnTo>
                  <a:pt x="2036437" y="655145"/>
                </a:lnTo>
                <a:lnTo>
                  <a:pt x="2060996" y="649441"/>
                </a:lnTo>
                <a:lnTo>
                  <a:pt x="2043980" y="630864"/>
                </a:lnTo>
                <a:lnTo>
                  <a:pt x="7493" y="0"/>
                </a:lnTo>
                <a:close/>
              </a:path>
              <a:path extrusionOk="0" h="690880" w="2109470">
                <a:moveTo>
                  <a:pt x="2043980" y="630864"/>
                </a:moveTo>
                <a:lnTo>
                  <a:pt x="2060996" y="649441"/>
                </a:lnTo>
                <a:lnTo>
                  <a:pt x="2082164" y="644524"/>
                </a:lnTo>
                <a:lnTo>
                  <a:pt x="2088076" y="644524"/>
                </a:lnTo>
                <a:lnTo>
                  <a:pt x="2043980" y="630864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10"/>
          <p:cNvSpPr/>
          <p:nvPr/>
        </p:nvSpPr>
        <p:spPr>
          <a:xfrm>
            <a:off x="3250692" y="1948688"/>
            <a:ext cx="1565100" cy="7092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10"/>
          <p:cNvSpPr/>
          <p:nvPr/>
        </p:nvSpPr>
        <p:spPr>
          <a:xfrm>
            <a:off x="3293490" y="1979507"/>
            <a:ext cx="1365885" cy="489067"/>
          </a:xfrm>
          <a:custGeom>
            <a:rect b="b" l="l" r="r" t="t"/>
            <a:pathLst>
              <a:path extrusionOk="0" h="367030" w="1365885">
                <a:moveTo>
                  <a:pt x="1292670" y="328215"/>
                </a:moveTo>
                <a:lnTo>
                  <a:pt x="1246632" y="342265"/>
                </a:lnTo>
                <a:lnTo>
                  <a:pt x="1242822" y="349377"/>
                </a:lnTo>
                <a:lnTo>
                  <a:pt x="1244854" y="356108"/>
                </a:lnTo>
                <a:lnTo>
                  <a:pt x="1247013" y="362839"/>
                </a:lnTo>
                <a:lnTo>
                  <a:pt x="1254125" y="366649"/>
                </a:lnTo>
                <a:lnTo>
                  <a:pt x="1260729" y="364490"/>
                </a:lnTo>
                <a:lnTo>
                  <a:pt x="1344271" y="338963"/>
                </a:lnTo>
                <a:lnTo>
                  <a:pt x="1338453" y="338963"/>
                </a:lnTo>
                <a:lnTo>
                  <a:pt x="1292670" y="328215"/>
                </a:lnTo>
                <a:close/>
              </a:path>
              <a:path extrusionOk="0" h="367030" w="1365885">
                <a:moveTo>
                  <a:pt x="1316838" y="320827"/>
                </a:moveTo>
                <a:lnTo>
                  <a:pt x="1292670" y="328215"/>
                </a:lnTo>
                <a:lnTo>
                  <a:pt x="1338453" y="338963"/>
                </a:lnTo>
                <a:lnTo>
                  <a:pt x="1339201" y="335788"/>
                </a:lnTo>
                <a:lnTo>
                  <a:pt x="1332611" y="335788"/>
                </a:lnTo>
                <a:lnTo>
                  <a:pt x="1316838" y="320827"/>
                </a:lnTo>
                <a:close/>
              </a:path>
              <a:path extrusionOk="0" h="367030" w="1365885">
                <a:moveTo>
                  <a:pt x="1281049" y="251841"/>
                </a:moveTo>
                <a:lnTo>
                  <a:pt x="1272921" y="252095"/>
                </a:lnTo>
                <a:lnTo>
                  <a:pt x="1263269" y="262255"/>
                </a:lnTo>
                <a:lnTo>
                  <a:pt x="1263523" y="270256"/>
                </a:lnTo>
                <a:lnTo>
                  <a:pt x="1298521" y="303452"/>
                </a:lnTo>
                <a:lnTo>
                  <a:pt x="1344295" y="314198"/>
                </a:lnTo>
                <a:lnTo>
                  <a:pt x="1338453" y="338963"/>
                </a:lnTo>
                <a:lnTo>
                  <a:pt x="1344271" y="338963"/>
                </a:lnTo>
                <a:lnTo>
                  <a:pt x="1365885" y="332359"/>
                </a:lnTo>
                <a:lnTo>
                  <a:pt x="1281049" y="251841"/>
                </a:lnTo>
                <a:close/>
              </a:path>
              <a:path extrusionOk="0" h="367030" w="1365885">
                <a:moveTo>
                  <a:pt x="1337691" y="314452"/>
                </a:moveTo>
                <a:lnTo>
                  <a:pt x="1316838" y="320827"/>
                </a:lnTo>
                <a:lnTo>
                  <a:pt x="1332611" y="335788"/>
                </a:lnTo>
                <a:lnTo>
                  <a:pt x="1337691" y="314452"/>
                </a:lnTo>
                <a:close/>
              </a:path>
              <a:path extrusionOk="0" h="367030" w="1365885">
                <a:moveTo>
                  <a:pt x="1344235" y="314452"/>
                </a:moveTo>
                <a:lnTo>
                  <a:pt x="1337691" y="314452"/>
                </a:lnTo>
                <a:lnTo>
                  <a:pt x="1332611" y="335788"/>
                </a:lnTo>
                <a:lnTo>
                  <a:pt x="1339201" y="335788"/>
                </a:lnTo>
                <a:lnTo>
                  <a:pt x="1344235" y="314452"/>
                </a:lnTo>
                <a:close/>
              </a:path>
              <a:path extrusionOk="0" h="367030" w="1365885">
                <a:moveTo>
                  <a:pt x="5842" y="0"/>
                </a:moveTo>
                <a:lnTo>
                  <a:pt x="0" y="24765"/>
                </a:lnTo>
                <a:lnTo>
                  <a:pt x="1292670" y="328215"/>
                </a:lnTo>
                <a:lnTo>
                  <a:pt x="1316838" y="320827"/>
                </a:lnTo>
                <a:lnTo>
                  <a:pt x="1298521" y="303452"/>
                </a:lnTo>
                <a:lnTo>
                  <a:pt x="5842" y="0"/>
                </a:lnTo>
                <a:close/>
              </a:path>
              <a:path extrusionOk="0" h="367030" w="1365885">
                <a:moveTo>
                  <a:pt x="1298521" y="303452"/>
                </a:moveTo>
                <a:lnTo>
                  <a:pt x="1316838" y="320827"/>
                </a:lnTo>
                <a:lnTo>
                  <a:pt x="1337691" y="314452"/>
                </a:lnTo>
                <a:lnTo>
                  <a:pt x="1344235" y="314452"/>
                </a:lnTo>
                <a:lnTo>
                  <a:pt x="1344295" y="314198"/>
                </a:lnTo>
                <a:lnTo>
                  <a:pt x="1298521" y="303452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10"/>
          <p:cNvSpPr txBox="1"/>
          <p:nvPr/>
        </p:nvSpPr>
        <p:spPr>
          <a:xfrm>
            <a:off x="1828292" y="1398523"/>
            <a:ext cx="4118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6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Other mappers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2467610" marR="0" rtl="0" algn="l">
              <a:lnSpc>
                <a:spcPct val="101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Intermediate files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110"/>
          <p:cNvSpPr/>
          <p:nvPr/>
        </p:nvSpPr>
        <p:spPr>
          <a:xfrm>
            <a:off x="1738883" y="3988815"/>
            <a:ext cx="1713000" cy="11031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110"/>
          <p:cNvSpPr/>
          <p:nvPr/>
        </p:nvSpPr>
        <p:spPr>
          <a:xfrm>
            <a:off x="1782191" y="4019464"/>
            <a:ext cx="1514475" cy="859676"/>
          </a:xfrm>
          <a:custGeom>
            <a:rect b="b" l="l" r="r" t="t"/>
            <a:pathLst>
              <a:path extrusionOk="0" h="645160" w="1514475">
                <a:moveTo>
                  <a:pt x="1442571" y="612999"/>
                </a:moveTo>
                <a:lnTo>
                  <a:pt x="1394967" y="619760"/>
                </a:lnTo>
                <a:lnTo>
                  <a:pt x="1390014" y="626237"/>
                </a:lnTo>
                <a:lnTo>
                  <a:pt x="1392046" y="640079"/>
                </a:lnTo>
                <a:lnTo>
                  <a:pt x="1398396" y="644906"/>
                </a:lnTo>
                <a:lnTo>
                  <a:pt x="1498138" y="630809"/>
                </a:lnTo>
                <a:lnTo>
                  <a:pt x="1486154" y="630809"/>
                </a:lnTo>
                <a:lnTo>
                  <a:pt x="1442571" y="612999"/>
                </a:lnTo>
                <a:close/>
              </a:path>
              <a:path extrusionOk="0" h="645160" w="1514475">
                <a:moveTo>
                  <a:pt x="1467677" y="609459"/>
                </a:moveTo>
                <a:lnTo>
                  <a:pt x="1442571" y="612999"/>
                </a:lnTo>
                <a:lnTo>
                  <a:pt x="1486154" y="630809"/>
                </a:lnTo>
                <a:lnTo>
                  <a:pt x="1487823" y="626744"/>
                </a:lnTo>
                <a:lnTo>
                  <a:pt x="1480946" y="626744"/>
                </a:lnTo>
                <a:lnTo>
                  <a:pt x="1467677" y="609459"/>
                </a:lnTo>
                <a:close/>
              </a:path>
              <a:path extrusionOk="0" h="645160" w="1514475">
                <a:moveTo>
                  <a:pt x="1435100" y="534797"/>
                </a:moveTo>
                <a:lnTo>
                  <a:pt x="1429511" y="538988"/>
                </a:lnTo>
                <a:lnTo>
                  <a:pt x="1423923" y="543306"/>
                </a:lnTo>
                <a:lnTo>
                  <a:pt x="1422908" y="551307"/>
                </a:lnTo>
                <a:lnTo>
                  <a:pt x="1427226" y="556767"/>
                </a:lnTo>
                <a:lnTo>
                  <a:pt x="1452420" y="589585"/>
                </a:lnTo>
                <a:lnTo>
                  <a:pt x="1495806" y="607313"/>
                </a:lnTo>
                <a:lnTo>
                  <a:pt x="1486154" y="630809"/>
                </a:lnTo>
                <a:lnTo>
                  <a:pt x="1498138" y="630809"/>
                </a:lnTo>
                <a:lnTo>
                  <a:pt x="1514347" y="628522"/>
                </a:lnTo>
                <a:lnTo>
                  <a:pt x="1447291" y="541401"/>
                </a:lnTo>
                <a:lnTo>
                  <a:pt x="1443101" y="535813"/>
                </a:lnTo>
                <a:lnTo>
                  <a:pt x="1435100" y="534797"/>
                </a:lnTo>
                <a:close/>
              </a:path>
              <a:path extrusionOk="0" h="645160" w="1514475">
                <a:moveTo>
                  <a:pt x="1489201" y="606425"/>
                </a:moveTo>
                <a:lnTo>
                  <a:pt x="1467677" y="609459"/>
                </a:lnTo>
                <a:lnTo>
                  <a:pt x="1480946" y="626744"/>
                </a:lnTo>
                <a:lnTo>
                  <a:pt x="1489201" y="606425"/>
                </a:lnTo>
                <a:close/>
              </a:path>
              <a:path extrusionOk="0" h="645160" w="1514475">
                <a:moveTo>
                  <a:pt x="1493630" y="606425"/>
                </a:moveTo>
                <a:lnTo>
                  <a:pt x="1489201" y="606425"/>
                </a:lnTo>
                <a:lnTo>
                  <a:pt x="1480946" y="626744"/>
                </a:lnTo>
                <a:lnTo>
                  <a:pt x="1487823" y="626744"/>
                </a:lnTo>
                <a:lnTo>
                  <a:pt x="1495806" y="607313"/>
                </a:lnTo>
                <a:lnTo>
                  <a:pt x="1493630" y="606425"/>
                </a:lnTo>
                <a:close/>
              </a:path>
              <a:path extrusionOk="0" h="645160" w="1514475">
                <a:moveTo>
                  <a:pt x="9525" y="0"/>
                </a:moveTo>
                <a:lnTo>
                  <a:pt x="0" y="23494"/>
                </a:lnTo>
                <a:lnTo>
                  <a:pt x="1442571" y="612999"/>
                </a:lnTo>
                <a:lnTo>
                  <a:pt x="1467677" y="609459"/>
                </a:lnTo>
                <a:lnTo>
                  <a:pt x="1452420" y="589585"/>
                </a:lnTo>
                <a:lnTo>
                  <a:pt x="9525" y="0"/>
                </a:lnTo>
                <a:close/>
              </a:path>
              <a:path extrusionOk="0" h="645160" w="1514475">
                <a:moveTo>
                  <a:pt x="1452420" y="589585"/>
                </a:moveTo>
                <a:lnTo>
                  <a:pt x="1467677" y="609459"/>
                </a:lnTo>
                <a:lnTo>
                  <a:pt x="1489201" y="606425"/>
                </a:lnTo>
                <a:lnTo>
                  <a:pt x="1493630" y="606425"/>
                </a:lnTo>
                <a:lnTo>
                  <a:pt x="1452420" y="589585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10"/>
          <p:cNvSpPr/>
          <p:nvPr/>
        </p:nvSpPr>
        <p:spPr>
          <a:xfrm>
            <a:off x="1748027" y="4466336"/>
            <a:ext cx="1720500" cy="12375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10"/>
          <p:cNvSpPr/>
          <p:nvPr/>
        </p:nvSpPr>
        <p:spPr>
          <a:xfrm>
            <a:off x="1790319" y="4496815"/>
            <a:ext cx="1522729" cy="986596"/>
          </a:xfrm>
          <a:custGeom>
            <a:rect b="b" l="l" r="r" t="t"/>
            <a:pathLst>
              <a:path extrusionOk="0" h="740410" w="1522729">
                <a:moveTo>
                  <a:pt x="1451549" y="710535"/>
                </a:moveTo>
                <a:lnTo>
                  <a:pt x="1403477" y="714667"/>
                </a:lnTo>
                <a:lnTo>
                  <a:pt x="1398270" y="720813"/>
                </a:lnTo>
                <a:lnTo>
                  <a:pt x="1398905" y="727811"/>
                </a:lnTo>
                <a:lnTo>
                  <a:pt x="1399413" y="734796"/>
                </a:lnTo>
                <a:lnTo>
                  <a:pt x="1405636" y="739978"/>
                </a:lnTo>
                <a:lnTo>
                  <a:pt x="1514094" y="730656"/>
                </a:lnTo>
                <a:lnTo>
                  <a:pt x="1494028" y="730656"/>
                </a:lnTo>
                <a:lnTo>
                  <a:pt x="1451549" y="710535"/>
                </a:lnTo>
                <a:close/>
              </a:path>
              <a:path extrusionOk="0" h="740410" w="1522729">
                <a:moveTo>
                  <a:pt x="1476632" y="708379"/>
                </a:moveTo>
                <a:lnTo>
                  <a:pt x="1451549" y="710535"/>
                </a:lnTo>
                <a:lnTo>
                  <a:pt x="1494028" y="730656"/>
                </a:lnTo>
                <a:lnTo>
                  <a:pt x="1496058" y="726338"/>
                </a:lnTo>
                <a:lnTo>
                  <a:pt x="1488947" y="726338"/>
                </a:lnTo>
                <a:lnTo>
                  <a:pt x="1476632" y="708379"/>
                </a:lnTo>
                <a:close/>
              </a:path>
              <a:path extrusionOk="0" h="740410" w="1522729">
                <a:moveTo>
                  <a:pt x="1448181" y="631939"/>
                </a:moveTo>
                <a:lnTo>
                  <a:pt x="1442339" y="635901"/>
                </a:lnTo>
                <a:lnTo>
                  <a:pt x="1436624" y="639864"/>
                </a:lnTo>
                <a:lnTo>
                  <a:pt x="1435100" y="647763"/>
                </a:lnTo>
                <a:lnTo>
                  <a:pt x="1439037" y="653554"/>
                </a:lnTo>
                <a:lnTo>
                  <a:pt x="1462375" y="687587"/>
                </a:lnTo>
                <a:lnTo>
                  <a:pt x="1504822" y="707694"/>
                </a:lnTo>
                <a:lnTo>
                  <a:pt x="1494028" y="730656"/>
                </a:lnTo>
                <a:lnTo>
                  <a:pt x="1514094" y="730656"/>
                </a:lnTo>
                <a:lnTo>
                  <a:pt x="1522221" y="729957"/>
                </a:lnTo>
                <a:lnTo>
                  <a:pt x="1459992" y="639203"/>
                </a:lnTo>
                <a:lnTo>
                  <a:pt x="1456055" y="633412"/>
                </a:lnTo>
                <a:lnTo>
                  <a:pt x="1448181" y="631939"/>
                </a:lnTo>
                <a:close/>
              </a:path>
              <a:path extrusionOk="0" h="740410" w="1522729">
                <a:moveTo>
                  <a:pt x="1498345" y="706513"/>
                </a:moveTo>
                <a:lnTo>
                  <a:pt x="1476632" y="708379"/>
                </a:lnTo>
                <a:lnTo>
                  <a:pt x="1488947" y="726338"/>
                </a:lnTo>
                <a:lnTo>
                  <a:pt x="1498345" y="706513"/>
                </a:lnTo>
                <a:close/>
              </a:path>
              <a:path extrusionOk="0" h="740410" w="1522729">
                <a:moveTo>
                  <a:pt x="1502329" y="706513"/>
                </a:moveTo>
                <a:lnTo>
                  <a:pt x="1498345" y="706513"/>
                </a:lnTo>
                <a:lnTo>
                  <a:pt x="1488947" y="726338"/>
                </a:lnTo>
                <a:lnTo>
                  <a:pt x="1496058" y="726338"/>
                </a:lnTo>
                <a:lnTo>
                  <a:pt x="1504822" y="707694"/>
                </a:lnTo>
                <a:lnTo>
                  <a:pt x="1502329" y="706513"/>
                </a:lnTo>
                <a:close/>
              </a:path>
              <a:path extrusionOk="0" h="740410" w="1522729">
                <a:moveTo>
                  <a:pt x="10794" y="0"/>
                </a:moveTo>
                <a:lnTo>
                  <a:pt x="0" y="22987"/>
                </a:lnTo>
                <a:lnTo>
                  <a:pt x="1451549" y="710535"/>
                </a:lnTo>
                <a:lnTo>
                  <a:pt x="1476632" y="708379"/>
                </a:lnTo>
                <a:lnTo>
                  <a:pt x="1462375" y="687587"/>
                </a:lnTo>
                <a:lnTo>
                  <a:pt x="10794" y="0"/>
                </a:lnTo>
                <a:close/>
              </a:path>
              <a:path extrusionOk="0" h="740410" w="1522729">
                <a:moveTo>
                  <a:pt x="1462375" y="687587"/>
                </a:moveTo>
                <a:lnTo>
                  <a:pt x="1476632" y="708379"/>
                </a:lnTo>
                <a:lnTo>
                  <a:pt x="1498345" y="706513"/>
                </a:lnTo>
                <a:lnTo>
                  <a:pt x="1502329" y="706513"/>
                </a:lnTo>
                <a:lnTo>
                  <a:pt x="1462375" y="687587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10"/>
          <p:cNvSpPr/>
          <p:nvPr/>
        </p:nvSpPr>
        <p:spPr>
          <a:xfrm>
            <a:off x="5542788" y="2375407"/>
            <a:ext cx="1543800" cy="7620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10"/>
          <p:cNvSpPr/>
          <p:nvPr/>
        </p:nvSpPr>
        <p:spPr>
          <a:xfrm>
            <a:off x="5584952" y="2406227"/>
            <a:ext cx="1346200" cy="537297"/>
          </a:xfrm>
          <a:custGeom>
            <a:rect b="b" l="l" r="r" t="t"/>
            <a:pathLst>
              <a:path extrusionOk="0" h="403225" w="1346200">
                <a:moveTo>
                  <a:pt x="1272917" y="365884"/>
                </a:moveTo>
                <a:lnTo>
                  <a:pt x="1233170" y="376681"/>
                </a:lnTo>
                <a:lnTo>
                  <a:pt x="1226439" y="378586"/>
                </a:lnTo>
                <a:lnTo>
                  <a:pt x="1222375" y="385571"/>
                </a:lnTo>
                <a:lnTo>
                  <a:pt x="1224279" y="392302"/>
                </a:lnTo>
                <a:lnTo>
                  <a:pt x="1226057" y="399033"/>
                </a:lnTo>
                <a:lnTo>
                  <a:pt x="1233043" y="403097"/>
                </a:lnTo>
                <a:lnTo>
                  <a:pt x="1324923" y="378078"/>
                </a:lnTo>
                <a:lnTo>
                  <a:pt x="1318387" y="378078"/>
                </a:lnTo>
                <a:lnTo>
                  <a:pt x="1272917" y="365884"/>
                </a:lnTo>
                <a:close/>
              </a:path>
              <a:path extrusionOk="0" h="403225" w="1346200">
                <a:moveTo>
                  <a:pt x="1297235" y="359279"/>
                </a:moveTo>
                <a:lnTo>
                  <a:pt x="1272917" y="365884"/>
                </a:lnTo>
                <a:lnTo>
                  <a:pt x="1318387" y="378078"/>
                </a:lnTo>
                <a:lnTo>
                  <a:pt x="1319259" y="374776"/>
                </a:lnTo>
                <a:lnTo>
                  <a:pt x="1312545" y="374776"/>
                </a:lnTo>
                <a:lnTo>
                  <a:pt x="1297235" y="359279"/>
                </a:lnTo>
                <a:close/>
              </a:path>
              <a:path extrusionOk="0" h="403225" w="1346200">
                <a:moveTo>
                  <a:pt x="1263650" y="289178"/>
                </a:moveTo>
                <a:lnTo>
                  <a:pt x="1255522" y="289178"/>
                </a:lnTo>
                <a:lnTo>
                  <a:pt x="1245616" y="299084"/>
                </a:lnTo>
                <a:lnTo>
                  <a:pt x="1245616" y="307085"/>
                </a:lnTo>
                <a:lnTo>
                  <a:pt x="1250569" y="312038"/>
                </a:lnTo>
                <a:lnTo>
                  <a:pt x="1279601" y="341428"/>
                </a:lnTo>
                <a:lnTo>
                  <a:pt x="1324864" y="353567"/>
                </a:lnTo>
                <a:lnTo>
                  <a:pt x="1318387" y="378078"/>
                </a:lnTo>
                <a:lnTo>
                  <a:pt x="1324923" y="378078"/>
                </a:lnTo>
                <a:lnTo>
                  <a:pt x="1345946" y="372363"/>
                </a:lnTo>
                <a:lnTo>
                  <a:pt x="1268602" y="294131"/>
                </a:lnTo>
                <a:lnTo>
                  <a:pt x="1263650" y="289178"/>
                </a:lnTo>
                <a:close/>
              </a:path>
              <a:path extrusionOk="0" h="403225" w="1346200">
                <a:moveTo>
                  <a:pt x="1318259" y="353567"/>
                </a:moveTo>
                <a:lnTo>
                  <a:pt x="1297235" y="359279"/>
                </a:lnTo>
                <a:lnTo>
                  <a:pt x="1312545" y="374776"/>
                </a:lnTo>
                <a:lnTo>
                  <a:pt x="1318259" y="353567"/>
                </a:lnTo>
                <a:close/>
              </a:path>
              <a:path extrusionOk="0" h="403225" w="1346200">
                <a:moveTo>
                  <a:pt x="1324864" y="353567"/>
                </a:moveTo>
                <a:lnTo>
                  <a:pt x="1318259" y="353567"/>
                </a:lnTo>
                <a:lnTo>
                  <a:pt x="1312545" y="374776"/>
                </a:lnTo>
                <a:lnTo>
                  <a:pt x="1319259" y="374776"/>
                </a:lnTo>
                <a:lnTo>
                  <a:pt x="1324864" y="353567"/>
                </a:lnTo>
                <a:close/>
              </a:path>
              <a:path extrusionOk="0" h="403225" w="1346200">
                <a:moveTo>
                  <a:pt x="6603" y="0"/>
                </a:moveTo>
                <a:lnTo>
                  <a:pt x="0" y="24510"/>
                </a:lnTo>
                <a:lnTo>
                  <a:pt x="1272917" y="365884"/>
                </a:lnTo>
                <a:lnTo>
                  <a:pt x="1297235" y="359279"/>
                </a:lnTo>
                <a:lnTo>
                  <a:pt x="1279601" y="341428"/>
                </a:lnTo>
                <a:lnTo>
                  <a:pt x="6603" y="0"/>
                </a:lnTo>
                <a:close/>
              </a:path>
              <a:path extrusionOk="0" h="403225" w="1346200">
                <a:moveTo>
                  <a:pt x="1279601" y="341428"/>
                </a:moveTo>
                <a:lnTo>
                  <a:pt x="1297235" y="359279"/>
                </a:lnTo>
                <a:lnTo>
                  <a:pt x="1318259" y="353567"/>
                </a:lnTo>
                <a:lnTo>
                  <a:pt x="1324864" y="353567"/>
                </a:lnTo>
                <a:lnTo>
                  <a:pt x="1279601" y="341428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10"/>
          <p:cNvSpPr/>
          <p:nvPr/>
        </p:nvSpPr>
        <p:spPr>
          <a:xfrm>
            <a:off x="5545835" y="2759456"/>
            <a:ext cx="1540800" cy="4164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10"/>
          <p:cNvSpPr/>
          <p:nvPr/>
        </p:nvSpPr>
        <p:spPr>
          <a:xfrm>
            <a:off x="5588127" y="2863764"/>
            <a:ext cx="1343025" cy="157382"/>
          </a:xfrm>
          <a:custGeom>
            <a:rect b="b" l="l" r="r" t="t"/>
            <a:pathLst>
              <a:path extrusionOk="0" h="118110" w="1343025">
                <a:moveTo>
                  <a:pt x="1321084" y="45719"/>
                </a:moveTo>
                <a:lnTo>
                  <a:pt x="1317498" y="45719"/>
                </a:lnTo>
                <a:lnTo>
                  <a:pt x="1317752" y="70993"/>
                </a:lnTo>
                <a:lnTo>
                  <a:pt x="1270779" y="71341"/>
                </a:lnTo>
                <a:lnTo>
                  <a:pt x="1229232" y="96012"/>
                </a:lnTo>
                <a:lnTo>
                  <a:pt x="1227201" y="103758"/>
                </a:lnTo>
                <a:lnTo>
                  <a:pt x="1230756" y="109855"/>
                </a:lnTo>
                <a:lnTo>
                  <a:pt x="1234440" y="115824"/>
                </a:lnTo>
                <a:lnTo>
                  <a:pt x="1242187" y="117856"/>
                </a:lnTo>
                <a:lnTo>
                  <a:pt x="1342771" y="58165"/>
                </a:lnTo>
                <a:lnTo>
                  <a:pt x="1321084" y="45719"/>
                </a:lnTo>
                <a:close/>
              </a:path>
              <a:path extrusionOk="0" h="118110" w="1343025">
                <a:moveTo>
                  <a:pt x="1270588" y="46063"/>
                </a:moveTo>
                <a:lnTo>
                  <a:pt x="0" y="55371"/>
                </a:lnTo>
                <a:lnTo>
                  <a:pt x="253" y="80771"/>
                </a:lnTo>
                <a:lnTo>
                  <a:pt x="1270779" y="71341"/>
                </a:lnTo>
                <a:lnTo>
                  <a:pt x="1292366" y="58523"/>
                </a:lnTo>
                <a:lnTo>
                  <a:pt x="1270588" y="46063"/>
                </a:lnTo>
                <a:close/>
              </a:path>
              <a:path extrusionOk="0" h="118110" w="1343025">
                <a:moveTo>
                  <a:pt x="1292366" y="58523"/>
                </a:moveTo>
                <a:lnTo>
                  <a:pt x="1270779" y="71341"/>
                </a:lnTo>
                <a:lnTo>
                  <a:pt x="1317752" y="70993"/>
                </a:lnTo>
                <a:lnTo>
                  <a:pt x="1317735" y="69342"/>
                </a:lnTo>
                <a:lnTo>
                  <a:pt x="1311275" y="69342"/>
                </a:lnTo>
                <a:lnTo>
                  <a:pt x="1292366" y="58523"/>
                </a:lnTo>
                <a:close/>
              </a:path>
              <a:path extrusionOk="0" h="118110" w="1343025">
                <a:moveTo>
                  <a:pt x="1311148" y="47370"/>
                </a:moveTo>
                <a:lnTo>
                  <a:pt x="1292366" y="58523"/>
                </a:lnTo>
                <a:lnTo>
                  <a:pt x="1311275" y="69342"/>
                </a:lnTo>
                <a:lnTo>
                  <a:pt x="1311148" y="47370"/>
                </a:lnTo>
                <a:close/>
              </a:path>
              <a:path extrusionOk="0" h="118110" w="1343025">
                <a:moveTo>
                  <a:pt x="1317514" y="47370"/>
                </a:moveTo>
                <a:lnTo>
                  <a:pt x="1311148" y="47370"/>
                </a:lnTo>
                <a:lnTo>
                  <a:pt x="1311275" y="69342"/>
                </a:lnTo>
                <a:lnTo>
                  <a:pt x="1317735" y="69342"/>
                </a:lnTo>
                <a:lnTo>
                  <a:pt x="1317514" y="47370"/>
                </a:lnTo>
                <a:close/>
              </a:path>
              <a:path extrusionOk="0" h="118110" w="1343025">
                <a:moveTo>
                  <a:pt x="1317498" y="45719"/>
                </a:moveTo>
                <a:lnTo>
                  <a:pt x="1270588" y="46063"/>
                </a:lnTo>
                <a:lnTo>
                  <a:pt x="1292366" y="58523"/>
                </a:lnTo>
                <a:lnTo>
                  <a:pt x="1311148" y="47370"/>
                </a:lnTo>
                <a:lnTo>
                  <a:pt x="1317514" y="47370"/>
                </a:lnTo>
                <a:lnTo>
                  <a:pt x="1317498" y="45719"/>
                </a:lnTo>
                <a:close/>
              </a:path>
              <a:path extrusionOk="0" h="118110" w="1343025">
                <a:moveTo>
                  <a:pt x="1241298" y="0"/>
                </a:moveTo>
                <a:lnTo>
                  <a:pt x="1233551" y="2031"/>
                </a:lnTo>
                <a:lnTo>
                  <a:pt x="1229995" y="8127"/>
                </a:lnTo>
                <a:lnTo>
                  <a:pt x="1226566" y="14224"/>
                </a:lnTo>
                <a:lnTo>
                  <a:pt x="1228725" y="21970"/>
                </a:lnTo>
                <a:lnTo>
                  <a:pt x="1234694" y="25526"/>
                </a:lnTo>
                <a:lnTo>
                  <a:pt x="1270588" y="46063"/>
                </a:lnTo>
                <a:lnTo>
                  <a:pt x="1321084" y="45719"/>
                </a:lnTo>
                <a:lnTo>
                  <a:pt x="1247394" y="3428"/>
                </a:lnTo>
                <a:lnTo>
                  <a:pt x="1241298" y="0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10"/>
          <p:cNvSpPr/>
          <p:nvPr/>
        </p:nvSpPr>
        <p:spPr>
          <a:xfrm>
            <a:off x="5542788" y="2832607"/>
            <a:ext cx="1543800" cy="7581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10"/>
          <p:cNvSpPr/>
          <p:nvPr/>
        </p:nvSpPr>
        <p:spPr>
          <a:xfrm>
            <a:off x="5585078" y="2972985"/>
            <a:ext cx="1346200" cy="533067"/>
          </a:xfrm>
          <a:custGeom>
            <a:rect b="b" l="l" r="r" t="t"/>
            <a:pathLst>
              <a:path extrusionOk="0" h="400050" w="1346200">
                <a:moveTo>
                  <a:pt x="1272824" y="37341"/>
                </a:moveTo>
                <a:lnTo>
                  <a:pt x="0" y="375412"/>
                </a:lnTo>
                <a:lnTo>
                  <a:pt x="6476" y="399923"/>
                </a:lnTo>
                <a:lnTo>
                  <a:pt x="1279341" y="61841"/>
                </a:lnTo>
                <a:lnTo>
                  <a:pt x="1297132" y="44016"/>
                </a:lnTo>
                <a:lnTo>
                  <a:pt x="1272824" y="37341"/>
                </a:lnTo>
                <a:close/>
              </a:path>
              <a:path extrusionOk="0" h="400050" w="1346200">
                <a:moveTo>
                  <a:pt x="1324609" y="25273"/>
                </a:moveTo>
                <a:lnTo>
                  <a:pt x="1318260" y="25273"/>
                </a:lnTo>
                <a:lnTo>
                  <a:pt x="1324737" y="49784"/>
                </a:lnTo>
                <a:lnTo>
                  <a:pt x="1279341" y="61841"/>
                </a:lnTo>
                <a:lnTo>
                  <a:pt x="1245235" y="96012"/>
                </a:lnTo>
                <a:lnTo>
                  <a:pt x="1245362" y="104140"/>
                </a:lnTo>
                <a:lnTo>
                  <a:pt x="1255268" y="114046"/>
                </a:lnTo>
                <a:lnTo>
                  <a:pt x="1263269" y="114046"/>
                </a:lnTo>
                <a:lnTo>
                  <a:pt x="1268222" y="108966"/>
                </a:lnTo>
                <a:lnTo>
                  <a:pt x="1345819" y="31115"/>
                </a:lnTo>
                <a:lnTo>
                  <a:pt x="1324609" y="25273"/>
                </a:lnTo>
                <a:close/>
              </a:path>
              <a:path extrusionOk="0" h="400050" w="1346200">
                <a:moveTo>
                  <a:pt x="1297132" y="44016"/>
                </a:moveTo>
                <a:lnTo>
                  <a:pt x="1279341" y="61841"/>
                </a:lnTo>
                <a:lnTo>
                  <a:pt x="1324737" y="49784"/>
                </a:lnTo>
                <a:lnTo>
                  <a:pt x="1318132" y="49784"/>
                </a:lnTo>
                <a:lnTo>
                  <a:pt x="1297132" y="44016"/>
                </a:lnTo>
                <a:close/>
              </a:path>
              <a:path extrusionOk="0" h="400050" w="1346200">
                <a:moveTo>
                  <a:pt x="1312545" y="28575"/>
                </a:moveTo>
                <a:lnTo>
                  <a:pt x="1297132" y="44016"/>
                </a:lnTo>
                <a:lnTo>
                  <a:pt x="1318132" y="49784"/>
                </a:lnTo>
                <a:lnTo>
                  <a:pt x="1312545" y="28575"/>
                </a:lnTo>
                <a:close/>
              </a:path>
              <a:path extrusionOk="0" h="400050" w="1346200">
                <a:moveTo>
                  <a:pt x="1319132" y="28575"/>
                </a:moveTo>
                <a:lnTo>
                  <a:pt x="1312545" y="28575"/>
                </a:lnTo>
                <a:lnTo>
                  <a:pt x="1318132" y="49784"/>
                </a:lnTo>
                <a:lnTo>
                  <a:pt x="1324737" y="49784"/>
                </a:lnTo>
                <a:lnTo>
                  <a:pt x="1319132" y="28575"/>
                </a:lnTo>
                <a:close/>
              </a:path>
              <a:path extrusionOk="0" h="400050" w="1346200">
                <a:moveTo>
                  <a:pt x="1318260" y="25273"/>
                </a:moveTo>
                <a:lnTo>
                  <a:pt x="1272824" y="37341"/>
                </a:lnTo>
                <a:lnTo>
                  <a:pt x="1297132" y="44016"/>
                </a:lnTo>
                <a:lnTo>
                  <a:pt x="1312545" y="28575"/>
                </a:lnTo>
                <a:lnTo>
                  <a:pt x="1319132" y="28575"/>
                </a:lnTo>
                <a:lnTo>
                  <a:pt x="1318260" y="25273"/>
                </a:lnTo>
                <a:close/>
              </a:path>
              <a:path extrusionOk="0" h="400050" w="1346200">
                <a:moveTo>
                  <a:pt x="1233043" y="0"/>
                </a:moveTo>
                <a:lnTo>
                  <a:pt x="1226057" y="4063"/>
                </a:lnTo>
                <a:lnTo>
                  <a:pt x="1224152" y="10794"/>
                </a:lnTo>
                <a:lnTo>
                  <a:pt x="1222375" y="17525"/>
                </a:lnTo>
                <a:lnTo>
                  <a:pt x="1226312" y="24511"/>
                </a:lnTo>
                <a:lnTo>
                  <a:pt x="1272824" y="37341"/>
                </a:lnTo>
                <a:lnTo>
                  <a:pt x="1318260" y="25273"/>
                </a:lnTo>
                <a:lnTo>
                  <a:pt x="1324609" y="25273"/>
                </a:lnTo>
                <a:lnTo>
                  <a:pt x="1233043" y="0"/>
                </a:lnTo>
                <a:close/>
              </a:path>
            </a:pathLst>
          </a:custGeom>
          <a:solidFill>
            <a:srgbClr val="E36C0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10"/>
          <p:cNvSpPr txBox="1"/>
          <p:nvPr/>
        </p:nvSpPr>
        <p:spPr>
          <a:xfrm>
            <a:off x="3507104" y="4887502"/>
            <a:ext cx="2199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Other reducers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10"/>
          <p:cNvSpPr/>
          <p:nvPr/>
        </p:nvSpPr>
        <p:spPr>
          <a:xfrm>
            <a:off x="2150562" y="2538909"/>
            <a:ext cx="1914000" cy="20064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10"/>
          <p:cNvSpPr/>
          <p:nvPr/>
        </p:nvSpPr>
        <p:spPr>
          <a:xfrm>
            <a:off x="6930897" y="2536105"/>
            <a:ext cx="1556700" cy="7989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10"/>
          <p:cNvSpPr/>
          <p:nvPr/>
        </p:nvSpPr>
        <p:spPr>
          <a:xfrm>
            <a:off x="6930897" y="2536105"/>
            <a:ext cx="1557020" cy="798752"/>
          </a:xfrm>
          <a:custGeom>
            <a:rect b="b" l="l" r="r" t="t"/>
            <a:pathLst>
              <a:path extrusionOk="0" h="599439" w="1557020">
                <a:moveTo>
                  <a:pt x="0" y="99821"/>
                </a:moveTo>
                <a:lnTo>
                  <a:pt x="7846" y="60971"/>
                </a:lnTo>
                <a:lnTo>
                  <a:pt x="29241" y="29241"/>
                </a:lnTo>
                <a:lnTo>
                  <a:pt x="60971" y="7846"/>
                </a:lnTo>
                <a:lnTo>
                  <a:pt x="99822" y="0"/>
                </a:lnTo>
                <a:lnTo>
                  <a:pt x="1456817" y="0"/>
                </a:lnTo>
                <a:lnTo>
                  <a:pt x="1495667" y="7846"/>
                </a:lnTo>
                <a:lnTo>
                  <a:pt x="1527397" y="29241"/>
                </a:lnTo>
                <a:lnTo>
                  <a:pt x="1548792" y="60971"/>
                </a:lnTo>
                <a:lnTo>
                  <a:pt x="1556638" y="99821"/>
                </a:lnTo>
                <a:lnTo>
                  <a:pt x="1556638" y="499237"/>
                </a:lnTo>
                <a:lnTo>
                  <a:pt x="1548792" y="538087"/>
                </a:lnTo>
                <a:lnTo>
                  <a:pt x="1527397" y="569817"/>
                </a:lnTo>
                <a:lnTo>
                  <a:pt x="1495667" y="591212"/>
                </a:lnTo>
                <a:lnTo>
                  <a:pt x="1456817" y="599058"/>
                </a:lnTo>
                <a:lnTo>
                  <a:pt x="99822" y="599058"/>
                </a:lnTo>
                <a:lnTo>
                  <a:pt x="60971" y="591212"/>
                </a:lnTo>
                <a:lnTo>
                  <a:pt x="29241" y="569817"/>
                </a:lnTo>
                <a:lnTo>
                  <a:pt x="7846" y="538087"/>
                </a:lnTo>
                <a:lnTo>
                  <a:pt x="0" y="499237"/>
                </a:lnTo>
                <a:lnTo>
                  <a:pt x="0" y="99821"/>
                </a:lnTo>
                <a:close/>
              </a:path>
            </a:pathLst>
          </a:cu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10"/>
          <p:cNvSpPr txBox="1"/>
          <p:nvPr/>
        </p:nvSpPr>
        <p:spPr>
          <a:xfrm>
            <a:off x="7186930" y="2649051"/>
            <a:ext cx="1047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F487C"/>
                </a:solidFill>
                <a:latin typeface="Arial"/>
                <a:ea typeface="Arial"/>
                <a:cs typeface="Arial"/>
                <a:sym typeface="Arial"/>
              </a:rPr>
              <a:t>Reducer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10"/>
          <p:cNvSpPr/>
          <p:nvPr/>
        </p:nvSpPr>
        <p:spPr>
          <a:xfrm>
            <a:off x="6094984" y="2331719"/>
            <a:ext cx="323214" cy="1180362"/>
          </a:xfrm>
          <a:custGeom>
            <a:rect b="b" l="l" r="r" t="t"/>
            <a:pathLst>
              <a:path extrusionOk="0" h="885825" w="323214">
                <a:moveTo>
                  <a:pt x="269113" y="0"/>
                </a:moveTo>
                <a:lnTo>
                  <a:pt x="53848" y="0"/>
                </a:lnTo>
                <a:lnTo>
                  <a:pt x="32896" y="4234"/>
                </a:lnTo>
                <a:lnTo>
                  <a:pt x="15779" y="15779"/>
                </a:lnTo>
                <a:lnTo>
                  <a:pt x="4234" y="32896"/>
                </a:lnTo>
                <a:lnTo>
                  <a:pt x="0" y="53848"/>
                </a:lnTo>
                <a:lnTo>
                  <a:pt x="0" y="831596"/>
                </a:lnTo>
                <a:lnTo>
                  <a:pt x="4234" y="852547"/>
                </a:lnTo>
                <a:lnTo>
                  <a:pt x="15779" y="869664"/>
                </a:lnTo>
                <a:lnTo>
                  <a:pt x="32896" y="881209"/>
                </a:lnTo>
                <a:lnTo>
                  <a:pt x="53848" y="885444"/>
                </a:lnTo>
                <a:lnTo>
                  <a:pt x="269113" y="885444"/>
                </a:lnTo>
                <a:lnTo>
                  <a:pt x="290064" y="881209"/>
                </a:lnTo>
                <a:lnTo>
                  <a:pt x="307181" y="869664"/>
                </a:lnTo>
                <a:lnTo>
                  <a:pt x="318726" y="852547"/>
                </a:lnTo>
                <a:lnTo>
                  <a:pt x="322961" y="831596"/>
                </a:lnTo>
                <a:lnTo>
                  <a:pt x="322961" y="53848"/>
                </a:lnTo>
                <a:lnTo>
                  <a:pt x="318726" y="32896"/>
                </a:lnTo>
                <a:lnTo>
                  <a:pt x="307181" y="15779"/>
                </a:lnTo>
                <a:lnTo>
                  <a:pt x="290064" y="4234"/>
                </a:lnTo>
                <a:lnTo>
                  <a:pt x="269113" y="0"/>
                </a:lnTo>
                <a:close/>
              </a:path>
            </a:pathLst>
          </a:custGeom>
          <a:solidFill>
            <a:srgbClr val="C3D59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10"/>
          <p:cNvSpPr/>
          <p:nvPr/>
        </p:nvSpPr>
        <p:spPr>
          <a:xfrm>
            <a:off x="6094984" y="2331719"/>
            <a:ext cx="323214" cy="1180362"/>
          </a:xfrm>
          <a:custGeom>
            <a:rect b="b" l="l" r="r" t="t"/>
            <a:pathLst>
              <a:path extrusionOk="0" h="885825" w="323214">
                <a:moveTo>
                  <a:pt x="269113" y="0"/>
                </a:moveTo>
                <a:lnTo>
                  <a:pt x="290064" y="4234"/>
                </a:lnTo>
                <a:lnTo>
                  <a:pt x="307181" y="15779"/>
                </a:lnTo>
                <a:lnTo>
                  <a:pt x="318726" y="32896"/>
                </a:lnTo>
                <a:lnTo>
                  <a:pt x="322961" y="53848"/>
                </a:lnTo>
                <a:lnTo>
                  <a:pt x="322961" y="831596"/>
                </a:lnTo>
                <a:lnTo>
                  <a:pt x="318726" y="852547"/>
                </a:lnTo>
                <a:lnTo>
                  <a:pt x="307181" y="869664"/>
                </a:lnTo>
                <a:lnTo>
                  <a:pt x="290064" y="881209"/>
                </a:lnTo>
                <a:lnTo>
                  <a:pt x="269113" y="885444"/>
                </a:lnTo>
                <a:lnTo>
                  <a:pt x="53848" y="885444"/>
                </a:lnTo>
                <a:lnTo>
                  <a:pt x="32896" y="881209"/>
                </a:lnTo>
                <a:lnTo>
                  <a:pt x="15779" y="869664"/>
                </a:lnTo>
                <a:lnTo>
                  <a:pt x="4234" y="852547"/>
                </a:lnTo>
                <a:lnTo>
                  <a:pt x="0" y="831596"/>
                </a:lnTo>
                <a:lnTo>
                  <a:pt x="0" y="53848"/>
                </a:lnTo>
                <a:lnTo>
                  <a:pt x="4234" y="32896"/>
                </a:lnTo>
                <a:lnTo>
                  <a:pt x="15779" y="15779"/>
                </a:lnTo>
                <a:lnTo>
                  <a:pt x="32896" y="4234"/>
                </a:lnTo>
                <a:lnTo>
                  <a:pt x="53848" y="0"/>
                </a:lnTo>
                <a:lnTo>
                  <a:pt x="269113" y="0"/>
                </a:lnTo>
                <a:close/>
              </a:path>
            </a:pathLst>
          </a:custGeom>
          <a:noFill/>
          <a:ln cap="flat" cmpd="sng" w="25400">
            <a:solidFill>
              <a:srgbClr val="385D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10"/>
          <p:cNvSpPr txBox="1"/>
          <p:nvPr/>
        </p:nvSpPr>
        <p:spPr>
          <a:xfrm rot="5400000">
            <a:off x="5947807" y="2782180"/>
            <a:ext cx="5763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F487C"/>
                </a:solidFill>
                <a:latin typeface="Arial"/>
                <a:ea typeface="Arial"/>
                <a:cs typeface="Arial"/>
                <a:sym typeface="Arial"/>
              </a:rPr>
              <a:t>sort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10"/>
          <p:cNvSpPr/>
          <p:nvPr/>
        </p:nvSpPr>
        <p:spPr>
          <a:xfrm>
            <a:off x="606551" y="3104896"/>
            <a:ext cx="1152000" cy="6585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10"/>
          <p:cNvSpPr/>
          <p:nvPr/>
        </p:nvSpPr>
        <p:spPr>
          <a:xfrm>
            <a:off x="653415" y="3137120"/>
            <a:ext cx="1057200" cy="5328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10"/>
          <p:cNvSpPr/>
          <p:nvPr/>
        </p:nvSpPr>
        <p:spPr>
          <a:xfrm>
            <a:off x="653415" y="3137120"/>
            <a:ext cx="1057275" cy="533067"/>
          </a:xfrm>
          <a:custGeom>
            <a:rect b="b" l="l" r="r" t="t"/>
            <a:pathLst>
              <a:path extrusionOk="0" h="400050" w="1057275">
                <a:moveTo>
                  <a:pt x="0" y="399503"/>
                </a:moveTo>
                <a:lnTo>
                  <a:pt x="1057224" y="399503"/>
                </a:lnTo>
                <a:lnTo>
                  <a:pt x="1057224" y="0"/>
                </a:lnTo>
                <a:lnTo>
                  <a:pt x="0" y="0"/>
                </a:lnTo>
                <a:lnTo>
                  <a:pt x="0" y="399503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10"/>
          <p:cNvSpPr/>
          <p:nvPr/>
        </p:nvSpPr>
        <p:spPr>
          <a:xfrm>
            <a:off x="606551" y="3734815"/>
            <a:ext cx="1152000" cy="6057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10"/>
          <p:cNvSpPr/>
          <p:nvPr/>
        </p:nvSpPr>
        <p:spPr>
          <a:xfrm>
            <a:off x="653415" y="3767869"/>
            <a:ext cx="1057200" cy="4779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10"/>
          <p:cNvSpPr/>
          <p:nvPr/>
        </p:nvSpPr>
        <p:spPr>
          <a:xfrm>
            <a:off x="653415" y="3767869"/>
            <a:ext cx="1057275" cy="478068"/>
          </a:xfrm>
          <a:custGeom>
            <a:rect b="b" l="l" r="r" t="t"/>
            <a:pathLst>
              <a:path extrusionOk="0" h="358775" w="1057275">
                <a:moveTo>
                  <a:pt x="0" y="358495"/>
                </a:moveTo>
                <a:lnTo>
                  <a:pt x="1057224" y="358495"/>
                </a:lnTo>
                <a:lnTo>
                  <a:pt x="1057224" y="0"/>
                </a:lnTo>
                <a:lnTo>
                  <a:pt x="0" y="0"/>
                </a:lnTo>
                <a:lnTo>
                  <a:pt x="0" y="358495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10"/>
          <p:cNvSpPr/>
          <p:nvPr/>
        </p:nvSpPr>
        <p:spPr>
          <a:xfrm>
            <a:off x="606551" y="4309872"/>
            <a:ext cx="1152000" cy="5931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10"/>
          <p:cNvSpPr/>
          <p:nvPr/>
        </p:nvSpPr>
        <p:spPr>
          <a:xfrm>
            <a:off x="653427" y="4341773"/>
            <a:ext cx="1057200" cy="4683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10"/>
          <p:cNvSpPr/>
          <p:nvPr/>
        </p:nvSpPr>
        <p:spPr>
          <a:xfrm>
            <a:off x="653427" y="4341773"/>
            <a:ext cx="1057275" cy="468759"/>
          </a:xfrm>
          <a:custGeom>
            <a:rect b="b" l="l" r="r" t="t"/>
            <a:pathLst>
              <a:path extrusionOk="0" h="351789" w="1057275">
                <a:moveTo>
                  <a:pt x="0" y="351231"/>
                </a:moveTo>
                <a:lnTo>
                  <a:pt x="1057224" y="351231"/>
                </a:lnTo>
                <a:lnTo>
                  <a:pt x="1057224" y="0"/>
                </a:lnTo>
                <a:lnTo>
                  <a:pt x="0" y="0"/>
                </a:lnTo>
                <a:lnTo>
                  <a:pt x="0" y="351231"/>
                </a:lnTo>
                <a:close/>
              </a:path>
            </a:pathLst>
          </a:custGeom>
          <a:noFill/>
          <a:ln cap="flat" cmpd="sng" w="952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10"/>
          <p:cNvSpPr txBox="1"/>
          <p:nvPr/>
        </p:nvSpPr>
        <p:spPr>
          <a:xfrm>
            <a:off x="345744" y="2332905"/>
            <a:ext cx="1670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Merged spills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11"/>
          <p:cNvSpPr txBox="1"/>
          <p:nvPr>
            <p:ph type="title"/>
          </p:nvPr>
        </p:nvSpPr>
        <p:spPr>
          <a:xfrm>
            <a:off x="546299" y="78225"/>
            <a:ext cx="81846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/>
              <a:t>Как запускается  задача map reduce </a:t>
            </a:r>
            <a:r>
              <a:rPr i="1" lang="en-US" sz="2400">
                <a:latin typeface="Trebuchet MS"/>
                <a:ea typeface="Trebuchet MS"/>
                <a:cs typeface="Trebuchet MS"/>
                <a:sym typeface="Trebuchet MS"/>
              </a:rPr>
              <a:t>$ hadoop jar &lt;jar&gt; [mainClass] args...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757" name="Google Shape;1757;p111"/>
          <p:cNvGraphicFramePr/>
          <p:nvPr/>
        </p:nvGraphicFramePr>
        <p:xfrm>
          <a:off x="533196" y="9242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{4D36364B-4DD5-433B-8FF8-A684B5D86B24}</a:tableStyleId>
              </a:tblPr>
              <a:tblGrid>
                <a:gridCol w="2220600"/>
                <a:gridCol w="5631175"/>
              </a:tblGrid>
              <a:tr h="49360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Generic Option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Описание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</a:tr>
              <a:tr h="8534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-conf &lt;conf_file.xml&gt;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9017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Добавляет свойства конфигурации из указанного  файла в объект </a:t>
                      </a:r>
                      <a:r>
                        <a:rPr i="1" lang="en-US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Configuration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0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8534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-Dproperty=value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8509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Устанавливает значение свойства конфигурации в  объекте </a:t>
                      </a:r>
                      <a:r>
                        <a:rPr i="1" lang="en-US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Configuration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  <a:tr h="852600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-files &lt;file,file,file&gt;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381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Предоставляет возможность использовать указанные  файлы в задаче MapReduce через </a:t>
                      </a:r>
                      <a:r>
                        <a:rPr i="1" lang="en-US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DistributedCache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  <a:tr h="853425">
                <a:tc>
                  <a:txBody>
                    <a:bodyPr/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-libjars &lt;f.jar, f2.jar&gt;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0" marR="4699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Добавляет указанные jars к переменной CLASSPATH у  тасков задачи и копирует их через </a:t>
                      </a:r>
                      <a:r>
                        <a:rPr i="1" lang="en-US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DistributedCache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415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1758" name="Google Shape;1758;p111"/>
          <p:cNvSpPr txBox="1"/>
          <p:nvPr/>
        </p:nvSpPr>
        <p:spPr>
          <a:xfrm>
            <a:off x="474875" y="5843375"/>
            <a:ext cx="86004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Пример </a:t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rebuchet MS"/>
                <a:ea typeface="Trebuchet MS"/>
                <a:cs typeface="Trebuchet MS"/>
                <a:sym typeface="Trebuchet MS"/>
              </a:rPr>
              <a:t>$ hadoop jar file.jar org.my.main.class –files dict.txt –D send.stat=true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45">
  <a:themeElements>
    <a:clrScheme name="Theme4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